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9" r:id="rId3"/>
    <p:sldId id="364" r:id="rId4"/>
    <p:sldId id="369" r:id="rId5"/>
    <p:sldId id="370" r:id="rId6"/>
    <p:sldId id="371" r:id="rId7"/>
    <p:sldId id="372" r:id="rId8"/>
    <p:sldId id="373" r:id="rId9"/>
    <p:sldId id="365" r:id="rId10"/>
    <p:sldId id="366" r:id="rId11"/>
    <p:sldId id="368" r:id="rId12"/>
  </p:sldIdLst>
  <p:sldSz cx="9144000" cy="6858000" type="screen4x3"/>
  <p:notesSz cx="7099300" cy="10234613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97D2E9-902F-4799-A8FD-D5A84218A2AC}" v="4" dt="2020-08-26T15:57:35.6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>
    <p:restoredLeft sz="12830" autoAdjust="0"/>
    <p:restoredTop sz="92949" autoAdjust="0"/>
  </p:normalViewPr>
  <p:slideViewPr>
    <p:cSldViewPr>
      <p:cViewPr varScale="1">
        <p:scale>
          <a:sx n="106" d="100"/>
          <a:sy n="106" d="100"/>
        </p:scale>
        <p:origin x="192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08" y="18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p423346@ms.uporto.pt" userId="886f1fb4-dee8-4943-9147-91ac47e3c32e" providerId="ADAL" clId="{7797D2E9-902F-4799-A8FD-D5A84218A2AC}"/>
    <pc:docChg chg="custSel modHandout">
      <pc:chgData name="up423346@ms.uporto.pt" userId="886f1fb4-dee8-4943-9147-91ac47e3c32e" providerId="ADAL" clId="{7797D2E9-902F-4799-A8FD-D5A84218A2AC}" dt="2020-08-26T15:57:40.917" v="4" actId="20577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>
            <a:extLst>
              <a:ext uri="{FF2B5EF4-FFF2-40B4-BE49-F238E27FC236}">
                <a16:creationId xmlns:a16="http://schemas.microsoft.com/office/drawing/2014/main" id="{6D52C3C7-119F-4E61-BB91-17EA0ADBF86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70993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Computer </a:t>
            </a:r>
            <a:r>
              <a:rPr lang="en-US" dirty="0"/>
              <a:t>Vision - TP15 - Deep Learning Resources and Examples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3513F54-72A9-4B86-BCDF-C2476F3B62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Computer Vision - TP15 - Deep Learning Resources and Examples</a:t>
            </a:r>
            <a:endParaRPr lang="pt-PT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5EC191A-449E-45C4-857A-7523DBE0BDD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A94078E-8795-43C8-BE47-2CA82B6404A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15B313A8-2E50-46EE-B708-729C00393DE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Clique para editar os estilos de texto do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6C2B63E9-7FCD-4052-8DA7-A597DF46E64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07A55AE0-7A26-4197-BA42-2CFCA40D20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7C40B265-D3B4-408F-9126-E682350513F3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71B5F9C3-3EC9-48BA-91F8-8C453EBACF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840BA3AF-4B96-4CF4-8496-51C697AF2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4F10E0-BFD8-485A-A750-2C14A6EC530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TP15 - Deep Learning Resources and Examples</a:t>
            </a:r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EC1C42A1-AF49-4BF2-A0D4-D99CD6CF30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59F1233A-9850-442F-8E0B-2AC2AFDC4F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5827A2-B514-4240-82F3-8601BED1672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TP15 - Deep Learning Resources and Examples</a:t>
            </a:r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E063F323-A5A6-4FEC-83BF-AEF423E2F3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42F3E583-4B0E-46D1-A992-9E2781299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352E13-4897-4C9B-9471-1A61F9E9630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TP15 - Deep Learning Resources and Examples</a:t>
            </a:r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B5948520-1CB6-46ED-A20F-EC97213AC5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1AE8093C-A14F-41DA-8251-26B16070C4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70D952-21BD-4638-8712-50E03BF405F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TP15 - Deep Learning Resources and Examples</a:t>
            </a:r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>
            <a:extLst>
              <a:ext uri="{FF2B5EF4-FFF2-40B4-BE49-F238E27FC236}">
                <a16:creationId xmlns:a16="http://schemas.microsoft.com/office/drawing/2014/main" id="{5175B07D-DDFE-4ABA-9F3D-707D22A717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934B39B1-7B01-407B-88E6-4D23CAFA21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B579B-2146-4F75-8CDB-71404C17DBF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237288"/>
            <a:ext cx="633571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TP15 - Deep Learning Resources and Examples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6972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219E97-6259-4092-870F-A4F9255A525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TP15 - Deep Learning Resources and Examples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AD41BB3-2968-4C81-BF74-6EA32D984D2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47527-E023-4518-AEE3-9F9DF9D867D2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96930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FAFD2A9-C1F3-477F-8237-9A695F3570F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TP15 - Deep Learning Resources and Examples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291BD3-B4C5-488D-8511-ED4F51E5300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AE0C4-E0E4-4CB3-9299-653B8411AEF2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02317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8009557-065A-4EE2-87FA-65CF59AD60F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TP15 - Deep Learning Resources and Examples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90F96C2-01FF-4977-AA25-C4E541C1161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47E65-5B56-458B-8A0A-A396C571DDFD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047797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AC4691D-173B-4D27-A129-EBCD49D9FF8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TP15 - Deep Learning Resources and Examples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9E25D32-287F-45C0-B904-5975AADBF20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034A0-2002-4819-A3A7-670EA0EE5B31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049312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A4F84A-A7C3-4563-96D0-954AEAAE0E6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TP15 - Deep Learning Resources and Examples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BAE766-AF07-46BA-951D-9A1D6AD1755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4D086-7F3E-4FA5-9677-3B5CFA3B754D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343393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91B4B14-4A8E-4DC5-95EB-1A4437CF27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TP15 - Deep Learning Resources and Examples</a:t>
            </a:r>
            <a:endParaRPr lang="pt-PT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FA7C375-B1E4-42B9-A073-71E7BD3923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B76D1-DE25-4E02-8A5F-CD0A58B73912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092453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3C30C1-12B6-4CA3-992B-F0BAFBFE6EB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TP15 - Deep Learning Resources and Examples</a:t>
            </a:r>
            <a:endParaRPr lang="pt-P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759CFE-45AF-4DEB-BE94-446486F7E7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7E407-71AA-4DE4-9999-695E422C6634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06930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2CA8F136-13EE-470D-B113-768763FAE0F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TP15 - Deep Learning Resources and Examples</a:t>
            </a:r>
            <a:endParaRPr lang="pt-PT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F9ED327-CE8A-4B21-82E0-36C38531F3C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32707-92BF-42BE-BF32-2758A98386B2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13605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49D0FC-5F7E-4A1E-B36E-EE8B181411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TP15 - Deep Learning Resources and Examples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4445F1-C323-47E6-B866-15F99FD21D6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179A8-7DC0-46E4-BA3F-0E7F42B12A93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4238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EDE5A4-30D9-4777-9096-74ADA2FDAD1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TP15 - Deep Learning Resources and Examples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13732F-E50C-4153-8862-18450CCCED5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58591-3CBA-458A-A974-FC9B72BAE44C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45031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5589F11-7C80-4B2F-8265-E7FCCA3B4D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editar o estilo do título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394B00F-3C79-4A9B-A427-C21A400A6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editar os estilos de texto do modelo global</a:t>
            </a:r>
          </a:p>
          <a:p>
            <a:pPr lvl="1"/>
            <a:r>
              <a:rPr lang="en-US" altLang="pt-PT"/>
              <a:t>Segundo nível</a:t>
            </a:r>
          </a:p>
          <a:p>
            <a:pPr lvl="2"/>
            <a:r>
              <a:rPr lang="en-US" altLang="pt-PT"/>
              <a:t>Terceiro nível</a:t>
            </a:r>
          </a:p>
          <a:p>
            <a:pPr lvl="3"/>
            <a:r>
              <a:rPr lang="en-US" altLang="pt-PT"/>
              <a:t>Quarto nível</a:t>
            </a:r>
          </a:p>
          <a:p>
            <a:pPr lvl="4"/>
            <a:r>
              <a:rPr lang="en-US" altLang="pt-PT"/>
              <a:t>Quinto nível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299E04B-AFB1-4C40-BB25-3F5B9E8ED1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5" y="6245225"/>
            <a:ext cx="5616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Computer Vision - TP15 - Deep Learning Resources and Examples</a:t>
            </a:r>
            <a:endParaRPr lang="pt-P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1D1490-A2E7-48AA-9444-C44A180B38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4EA9A2CD-11C1-4653-8958-F5FB7E7E9225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56E2703F-99E9-40B5-B3B1-5204F589D4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2">
            <a:extLst>
              <a:ext uri="{FF2B5EF4-FFF2-40B4-BE49-F238E27FC236}">
                <a16:creationId xmlns:a16="http://schemas.microsoft.com/office/drawing/2014/main" id="{1FF439D3-EBBB-4A9B-A144-B339EBA9B5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4349C96-EF6F-451A-8413-2D89294F3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744913"/>
            <a:ext cx="79502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pt-PT" altLang="pt-PT" sz="280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597C629-4296-4C33-8F07-FC2CC6BFD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908050"/>
            <a:ext cx="792003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4400">
                <a:solidFill>
                  <a:schemeClr val="tx1"/>
                </a:solidFill>
              </a:rPr>
              <a:t>Computer Vision – TP15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4400">
                <a:solidFill>
                  <a:schemeClr val="tx1"/>
                </a:solidFill>
              </a:rPr>
              <a:t>Deep Learning Resources and Examples</a:t>
            </a:r>
            <a:endParaRPr lang="en-US" altLang="pt-PT" sz="3600">
              <a:solidFill>
                <a:schemeClr val="tx1"/>
              </a:solidFill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2F5EC6CF-90F3-4288-8DE5-E6B1C9E24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288" y="5400675"/>
            <a:ext cx="6400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PT" altLang="pt-PT" sz="2800" b="1" i="1">
                <a:solidFill>
                  <a:schemeClr val="tx1"/>
                </a:solidFill>
              </a:rPr>
              <a:t>Miguel Tavares Coimbra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BA004F86-ACEB-4CA5-8E1A-503E0D6AB1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Invited Speaker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39A65A1B-CCD7-4523-BF37-5178E27390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Slides of the invited speaker</a:t>
            </a:r>
          </a:p>
        </p:txBody>
      </p:sp>
      <p:sp>
        <p:nvSpPr>
          <p:cNvPr id="18436" name="Footer Placeholder 3">
            <a:extLst>
              <a:ext uri="{FF2B5EF4-FFF2-40B4-BE49-F238E27FC236}">
                <a16:creationId xmlns:a16="http://schemas.microsoft.com/office/drawing/2014/main" id="{3507371A-1333-46DA-85CE-D5320B6631B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FF"/>
                </a:solidFill>
              </a:rPr>
              <a:t>Computer Vision - TP15 - Deep Learning Resources and Examples</a:t>
            </a:r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AA8EA8B7-CB1C-4F64-BFAF-11AEEA001F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Resources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A3698050-BACA-4A24-AD99-F6EBB6603E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/>
              <a:t>Theory</a:t>
            </a:r>
          </a:p>
          <a:p>
            <a:pPr lvl="1"/>
            <a:r>
              <a:rPr lang="en-US" altLang="en-US" sz="1800"/>
              <a:t>I. Goodfellow, Y. Bengio, and A. Courville. Deep learning. Vol. 1. Cambridge: MIT press, 2016. (https://www.deeplearningbook.org/)</a:t>
            </a:r>
          </a:p>
          <a:p>
            <a:r>
              <a:rPr lang="en-US" altLang="en-US" sz="2600"/>
              <a:t>Survey papers</a:t>
            </a:r>
          </a:p>
          <a:p>
            <a:pPr lvl="1"/>
            <a:r>
              <a:rPr lang="en-US" altLang="en-US" sz="1800"/>
              <a:t>"Deep Learning for Visual Understanding," in IEEE Signal Processing Magazine, vol. 34, no. 6, Nov. 2017.</a:t>
            </a:r>
          </a:p>
          <a:p>
            <a:pPr lvl="1"/>
            <a:r>
              <a:rPr lang="en-US" altLang="en-US" sz="1800"/>
              <a:t>A. Lucas, M. Iliadis, R. Molina and A. K. Katsaggelos, "Using Deep Neural Networks for Inverse Problems in Imaging: Beyond Analytical Methods," in IEEE Signal Processing Magazine, vol. 35, no. 1, pp. 20-36, Jan. 2018.</a:t>
            </a:r>
          </a:p>
          <a:p>
            <a:r>
              <a:rPr lang="en-US" altLang="en-US" sz="2600"/>
              <a:t>Tutorial</a:t>
            </a:r>
          </a:p>
          <a:p>
            <a:pPr lvl="1"/>
            <a:r>
              <a:rPr lang="en-US" altLang="en-US" sz="1800"/>
              <a:t>Oxford Visual Geometry Group: VGG Convolutional Neural Networks Practical (http://www.robots.ox.ac.uk/~vgg/practicals/cnn/)</a:t>
            </a:r>
          </a:p>
        </p:txBody>
      </p:sp>
      <p:sp>
        <p:nvSpPr>
          <p:cNvPr id="19460" name="Footer Placeholder 3">
            <a:extLst>
              <a:ext uri="{FF2B5EF4-FFF2-40B4-BE49-F238E27FC236}">
                <a16:creationId xmlns:a16="http://schemas.microsoft.com/office/drawing/2014/main" id="{B262AFDB-7445-422A-9DDC-8F59026DDED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TP15 - Deep Learning Resources and Examples</a:t>
            </a:r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Posição do Rodapé 3">
            <a:extLst>
              <a:ext uri="{FF2B5EF4-FFF2-40B4-BE49-F238E27FC236}">
                <a16:creationId xmlns:a16="http://schemas.microsoft.com/office/drawing/2014/main" id="{A587B820-C9E4-44ED-8199-BE41737DF6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TP15 - Deep Learning Resources and Examples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1C81B4BF-F22C-4984-A064-BED7B96489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Outline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A8B28D07-21A7-4300-814C-A6A721E383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 dirty="0"/>
              <a:t>Deep Learning Resources</a:t>
            </a:r>
          </a:p>
          <a:p>
            <a:pPr eaLnBrk="1" hangingPunct="1"/>
            <a:r>
              <a:rPr lang="en-US" altLang="pt-PT" dirty="0"/>
              <a:t>Examples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Posição do Rodapé 3">
            <a:extLst>
              <a:ext uri="{FF2B5EF4-FFF2-40B4-BE49-F238E27FC236}">
                <a16:creationId xmlns:a16="http://schemas.microsoft.com/office/drawing/2014/main" id="{32D0CEB3-E123-43A1-AC72-70EDD4F862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TP15 - Deep Learning Resources and Examples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D7758CB4-48B0-4E0C-99EE-3B4CAB5DDB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pt-PT" dirty="0"/>
              <a:t>Topic: Deep Learning Resources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D946D7B2-A332-4E1F-AB00-AB2E08F1C4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pt-PT" dirty="0"/>
              <a:t>Deep Learning Resources</a:t>
            </a:r>
          </a:p>
          <a:p>
            <a:pPr eaLnBrk="1" hangingPunct="1">
              <a:defRPr/>
            </a:pPr>
            <a:r>
              <a:rPr lang="en-US" altLang="pt-PT" dirty="0">
                <a:solidFill>
                  <a:schemeClr val="bg1">
                    <a:lumMod val="50000"/>
                  </a:schemeClr>
                </a:solidFill>
              </a:rPr>
              <a:t>Examples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276A3E94-7521-4329-856A-F30BAD01FE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TensorFlow</a:t>
            </a:r>
          </a:p>
        </p:txBody>
      </p:sp>
      <p:pic>
        <p:nvPicPr>
          <p:cNvPr id="11267" name="Content Placeholder 8">
            <a:extLst>
              <a:ext uri="{FF2B5EF4-FFF2-40B4-BE49-F238E27FC236}">
                <a16:creationId xmlns:a16="http://schemas.microsoft.com/office/drawing/2014/main" id="{6B188BC5-E03E-43A6-976B-74484ABDCD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57338"/>
            <a:ext cx="8229600" cy="3883025"/>
          </a:xfrm>
        </p:spPr>
      </p:pic>
      <p:sp>
        <p:nvSpPr>
          <p:cNvPr id="11268" name="Footer Placeholder 3">
            <a:extLst>
              <a:ext uri="{FF2B5EF4-FFF2-40B4-BE49-F238E27FC236}">
                <a16:creationId xmlns:a16="http://schemas.microsoft.com/office/drawing/2014/main" id="{3BEDEA80-179B-4C95-B3A6-BBC32A6543A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FF"/>
                </a:solidFill>
              </a:rPr>
              <a:t>Computer Vision - TP15 - Deep Learning Resources and Examples</a:t>
            </a:r>
            <a:endParaRPr lang="pt-PT" altLang="en-US" sz="1400">
              <a:solidFill>
                <a:srgbClr val="0000FF"/>
              </a:solidFill>
            </a:endParaRPr>
          </a:p>
        </p:txBody>
      </p:sp>
      <p:sp>
        <p:nvSpPr>
          <p:cNvPr id="11270" name="TextBox 6">
            <a:extLst>
              <a:ext uri="{FF2B5EF4-FFF2-40B4-BE49-F238E27FC236}">
                <a16:creationId xmlns:a16="http://schemas.microsoft.com/office/drawing/2014/main" id="{9AB2643E-7E99-490D-9DEC-2BE0BC7C9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5487988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/>
              <a:t>https://www.tensorflow.org/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149A63C0-C517-4196-835B-86E968EE93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PyTorch</a:t>
            </a:r>
          </a:p>
        </p:txBody>
      </p:sp>
      <p:pic>
        <p:nvPicPr>
          <p:cNvPr id="12291" name="Content Placeholder 8">
            <a:extLst>
              <a:ext uri="{FF2B5EF4-FFF2-40B4-BE49-F238E27FC236}">
                <a16:creationId xmlns:a16="http://schemas.microsoft.com/office/drawing/2014/main" id="{B259661E-21F0-4CB0-8183-57E59AEFC0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0963" y="1600200"/>
            <a:ext cx="6442075" cy="4525963"/>
          </a:xfrm>
        </p:spPr>
      </p:pic>
      <p:sp>
        <p:nvSpPr>
          <p:cNvPr id="12292" name="Footer Placeholder 3">
            <a:extLst>
              <a:ext uri="{FF2B5EF4-FFF2-40B4-BE49-F238E27FC236}">
                <a16:creationId xmlns:a16="http://schemas.microsoft.com/office/drawing/2014/main" id="{393BD98E-089A-4219-BC01-5067906971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FF"/>
                </a:solidFill>
              </a:rPr>
              <a:t>Computer Vision - TP15 - Deep Learning Resources and Examples</a:t>
            </a:r>
            <a:endParaRPr lang="pt-PT" altLang="en-US" sz="1400">
              <a:solidFill>
                <a:srgbClr val="0000FF"/>
              </a:solidFill>
            </a:endParaRPr>
          </a:p>
        </p:txBody>
      </p:sp>
      <p:sp>
        <p:nvSpPr>
          <p:cNvPr id="12294" name="TextBox 6">
            <a:extLst>
              <a:ext uri="{FF2B5EF4-FFF2-40B4-BE49-F238E27FC236}">
                <a16:creationId xmlns:a16="http://schemas.microsoft.com/office/drawing/2014/main" id="{F31C6375-6869-4BC6-8885-D5732B8C3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713" y="5630863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/>
              <a:t>https://pytorch.org/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47C3C186-0AF2-4059-9183-281B4AC01B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Keras</a:t>
            </a:r>
          </a:p>
        </p:txBody>
      </p:sp>
      <p:pic>
        <p:nvPicPr>
          <p:cNvPr id="13315" name="Content Placeholder 8">
            <a:extLst>
              <a:ext uri="{FF2B5EF4-FFF2-40B4-BE49-F238E27FC236}">
                <a16:creationId xmlns:a16="http://schemas.microsoft.com/office/drawing/2014/main" id="{5892C337-C81A-4844-AD0E-CC1753A949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73238"/>
            <a:ext cx="8229600" cy="3660775"/>
          </a:xfrm>
        </p:spPr>
      </p:pic>
      <p:sp>
        <p:nvSpPr>
          <p:cNvPr id="13316" name="Footer Placeholder 3">
            <a:extLst>
              <a:ext uri="{FF2B5EF4-FFF2-40B4-BE49-F238E27FC236}">
                <a16:creationId xmlns:a16="http://schemas.microsoft.com/office/drawing/2014/main" id="{980FF944-112E-46D0-8D59-A78FDD2D26F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FF"/>
                </a:solidFill>
              </a:rPr>
              <a:t>Computer Vision - TP15 - Deep Learning Resources and Examples</a:t>
            </a:r>
            <a:endParaRPr lang="pt-PT" altLang="en-US" sz="1400">
              <a:solidFill>
                <a:srgbClr val="0000FF"/>
              </a:solidFill>
            </a:endParaRPr>
          </a:p>
        </p:txBody>
      </p:sp>
      <p:sp>
        <p:nvSpPr>
          <p:cNvPr id="13318" name="TextBox 6">
            <a:extLst>
              <a:ext uri="{FF2B5EF4-FFF2-40B4-BE49-F238E27FC236}">
                <a16:creationId xmlns:a16="http://schemas.microsoft.com/office/drawing/2014/main" id="{08C9A078-BBAE-4E80-9CD9-8F1388209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6642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/>
              <a:t>https://keras.io/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DE42D8E-6664-486E-827E-1FB6E67F4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TensorLayer</a:t>
            </a:r>
          </a:p>
        </p:txBody>
      </p:sp>
      <p:pic>
        <p:nvPicPr>
          <p:cNvPr id="14339" name="Content Placeholder 8">
            <a:extLst>
              <a:ext uri="{FF2B5EF4-FFF2-40B4-BE49-F238E27FC236}">
                <a16:creationId xmlns:a16="http://schemas.microsoft.com/office/drawing/2014/main" id="{A6BFD6DD-731B-44DA-9CF3-EC5CFE76D1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0938" y="1600200"/>
            <a:ext cx="6842125" cy="4525963"/>
          </a:xfrm>
        </p:spPr>
      </p:pic>
      <p:sp>
        <p:nvSpPr>
          <p:cNvPr id="14340" name="Footer Placeholder 3">
            <a:extLst>
              <a:ext uri="{FF2B5EF4-FFF2-40B4-BE49-F238E27FC236}">
                <a16:creationId xmlns:a16="http://schemas.microsoft.com/office/drawing/2014/main" id="{27FB6890-7987-441B-B13E-AFF5D176116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FF"/>
                </a:solidFill>
              </a:rPr>
              <a:t>Computer Vision - TP15 - Deep Learning Resources and Examples</a:t>
            </a:r>
            <a:endParaRPr lang="pt-PT" altLang="en-US" sz="1400">
              <a:solidFill>
                <a:srgbClr val="0000FF"/>
              </a:solidFill>
            </a:endParaRPr>
          </a:p>
        </p:txBody>
      </p:sp>
      <p:sp>
        <p:nvSpPr>
          <p:cNvPr id="14342" name="TextBox 6">
            <a:extLst>
              <a:ext uri="{FF2B5EF4-FFF2-40B4-BE49-F238E27FC236}">
                <a16:creationId xmlns:a16="http://schemas.microsoft.com/office/drawing/2014/main" id="{4595D39C-B839-42D6-9289-C528CF654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413" y="5664200"/>
            <a:ext cx="7183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/>
              <a:t>https://tensorlayer.readthedocs.io/en/stable/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5840CDAE-AFF7-42A4-B9E8-8413A46E02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Lasagne</a:t>
            </a:r>
          </a:p>
        </p:txBody>
      </p:sp>
      <p:pic>
        <p:nvPicPr>
          <p:cNvPr id="15363" name="Content Placeholder 8">
            <a:extLst>
              <a:ext uri="{FF2B5EF4-FFF2-40B4-BE49-F238E27FC236}">
                <a16:creationId xmlns:a16="http://schemas.microsoft.com/office/drawing/2014/main" id="{9740190D-5F8A-432F-B58A-819F56E294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6675" y="1600200"/>
            <a:ext cx="6470650" cy="4525963"/>
          </a:xfrm>
        </p:spPr>
      </p:pic>
      <p:sp>
        <p:nvSpPr>
          <p:cNvPr id="15364" name="Footer Placeholder 3">
            <a:extLst>
              <a:ext uri="{FF2B5EF4-FFF2-40B4-BE49-F238E27FC236}">
                <a16:creationId xmlns:a16="http://schemas.microsoft.com/office/drawing/2014/main" id="{5AD09616-3223-4806-B5AE-D8A9EB84BC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FF"/>
                </a:solidFill>
              </a:rPr>
              <a:t>Computer Vision - TP15 - Deep Learning Resources and Examples</a:t>
            </a:r>
            <a:endParaRPr lang="pt-PT" altLang="en-US" sz="1400">
              <a:solidFill>
                <a:srgbClr val="0000FF"/>
              </a:solidFill>
            </a:endParaRPr>
          </a:p>
        </p:txBody>
      </p:sp>
      <p:sp>
        <p:nvSpPr>
          <p:cNvPr id="15366" name="TextBox 6">
            <a:extLst>
              <a:ext uri="{FF2B5EF4-FFF2-40B4-BE49-F238E27FC236}">
                <a16:creationId xmlns:a16="http://schemas.microsoft.com/office/drawing/2014/main" id="{1B41951B-A1D1-49DD-A637-E912A6899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2263" y="5664200"/>
            <a:ext cx="711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/>
              <a:t>https://lasagne.readthedocs.io/en/latest/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o Rodapé 3">
            <a:extLst>
              <a:ext uri="{FF2B5EF4-FFF2-40B4-BE49-F238E27FC236}">
                <a16:creationId xmlns:a16="http://schemas.microsoft.com/office/drawing/2014/main" id="{4B84EA18-ADC4-4876-A8B4-F222CBD795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TP15 - Deep Learning Resources and Examples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D777882-5590-462B-833F-1CF186CF33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Topic: Examples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12949F6D-D6F7-4E29-AB67-1B99BE6246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pt-PT" dirty="0">
                <a:solidFill>
                  <a:schemeClr val="bg1">
                    <a:lumMod val="50000"/>
                  </a:schemeClr>
                </a:solidFill>
              </a:rPr>
              <a:t>Deep Learning Resources</a:t>
            </a:r>
          </a:p>
          <a:p>
            <a:pPr eaLnBrk="1" hangingPunct="1">
              <a:defRPr/>
            </a:pPr>
            <a:r>
              <a:rPr lang="en-US" altLang="pt-PT" dirty="0"/>
              <a:t>Examples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12673</TotalTime>
  <Words>379</Words>
  <Application>Microsoft Office PowerPoint</Application>
  <PresentationFormat>On-screen Show (4:3)</PresentationFormat>
  <Paragraphs>46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Modelo de apresentação predefinido</vt:lpstr>
      <vt:lpstr>PowerPoint Presentation</vt:lpstr>
      <vt:lpstr>Outline</vt:lpstr>
      <vt:lpstr>Topic: Deep Learning Resources</vt:lpstr>
      <vt:lpstr>TensorFlow</vt:lpstr>
      <vt:lpstr>PyTorch</vt:lpstr>
      <vt:lpstr>Keras</vt:lpstr>
      <vt:lpstr>TensorLayer</vt:lpstr>
      <vt:lpstr>Lasagne</vt:lpstr>
      <vt:lpstr>Topic: Examples</vt:lpstr>
      <vt:lpstr>Invited Speaker</vt:lpstr>
      <vt:lpstr>Resources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up423346@ms.uporto.pt</cp:lastModifiedBy>
  <cp:revision>729</cp:revision>
  <cp:lastPrinted>2018-11-22T11:00:34Z</cp:lastPrinted>
  <dcterms:created xsi:type="dcterms:W3CDTF">2006-09-04T13:22:43Z</dcterms:created>
  <dcterms:modified xsi:type="dcterms:W3CDTF">2020-08-26T15:57:41Z</dcterms:modified>
</cp:coreProperties>
</file>