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374" r:id="rId4"/>
    <p:sldId id="274" r:id="rId5"/>
    <p:sldId id="365" r:id="rId6"/>
    <p:sldId id="356" r:id="rId7"/>
    <p:sldId id="404" r:id="rId8"/>
    <p:sldId id="413" r:id="rId9"/>
    <p:sldId id="416" r:id="rId10"/>
    <p:sldId id="466" r:id="rId11"/>
    <p:sldId id="279" r:id="rId12"/>
    <p:sldId id="363" r:id="rId13"/>
    <p:sldId id="284" r:id="rId14"/>
    <p:sldId id="282" r:id="rId15"/>
    <p:sldId id="288" r:id="rId16"/>
    <p:sldId id="465" r:id="rId17"/>
    <p:sldId id="417" r:id="rId18"/>
    <p:sldId id="285" r:id="rId19"/>
    <p:sldId id="298" r:id="rId20"/>
    <p:sldId id="467" r:id="rId21"/>
    <p:sldId id="293" r:id="rId22"/>
    <p:sldId id="295" r:id="rId23"/>
    <p:sldId id="309" r:id="rId24"/>
    <p:sldId id="378" r:id="rId25"/>
    <p:sldId id="303" r:id="rId26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F4B32-6A1E-4CD9-B29E-979E76FC838F}" v="4" dt="2020-08-26T15:13:11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CB5F4B32-6A1E-4CD9-B29E-979E76FC838F}"/>
    <pc:docChg chg="custSel modHandout">
      <pc:chgData name="up423346@ms.uporto.pt" userId="886f1fb4-dee8-4943-9147-91ac47e3c32e" providerId="ADAL" clId="{CB5F4B32-6A1E-4CD9-B29E-979E76FC838F}" dt="2020-08-26T15:13:13.617" v="3" actId="20577"/>
      <pc:docMkLst>
        <pc:docMk/>
      </pc:docMkLst>
    </pc:docChg>
  </pc:docChgLst>
  <pc:docChgLst>
    <pc:chgData name="up423346@ms.uporto.pt" userId="886f1fb4-dee8-4943-9147-91ac47e3c32e" providerId="ADAL" clId="{C588C0B5-1B74-414C-A74F-C87D3500C3E4}"/>
    <pc:docChg chg="undo custSel addSld delSld modSld">
      <pc:chgData name="up423346@ms.uporto.pt" userId="886f1fb4-dee8-4943-9147-91ac47e3c32e" providerId="ADAL" clId="{C588C0B5-1B74-414C-A74F-C87D3500C3E4}" dt="2020-08-12T15:49:09.671" v="1655" actId="20577"/>
      <pc:docMkLst>
        <pc:docMk/>
      </pc:docMkLst>
      <pc:sldChg chg="addSp modSp mod">
        <pc:chgData name="up423346@ms.uporto.pt" userId="886f1fb4-dee8-4943-9147-91ac47e3c32e" providerId="ADAL" clId="{C588C0B5-1B74-414C-A74F-C87D3500C3E4}" dt="2020-08-12T15:49:09.671" v="1655" actId="20577"/>
        <pc:sldMkLst>
          <pc:docMk/>
          <pc:sldMk cId="0" sldId="257"/>
        </pc:sldMkLst>
        <pc:spChg chg="add mod">
          <ac:chgData name="up423346@ms.uporto.pt" userId="886f1fb4-dee8-4943-9147-91ac47e3c32e" providerId="ADAL" clId="{C588C0B5-1B74-414C-A74F-C87D3500C3E4}" dt="2020-08-12T15:16:09.008" v="831" actId="1076"/>
          <ac:spMkLst>
            <pc:docMk/>
            <pc:sldMk cId="0" sldId="257"/>
            <ac:spMk id="2" creationId="{72DF4B57-C6A9-42DE-B847-0E6A2532094F}"/>
          </ac:spMkLst>
        </pc:spChg>
        <pc:spChg chg="mod">
          <ac:chgData name="up423346@ms.uporto.pt" userId="886f1fb4-dee8-4943-9147-91ac47e3c32e" providerId="ADAL" clId="{C588C0B5-1B74-414C-A74F-C87D3500C3E4}" dt="2020-08-12T15:49:09.671" v="165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C588C0B5-1B74-414C-A74F-C87D3500C3E4}" dt="2020-08-12T15:42:48.399" v="1569" actId="20577"/>
        <pc:sldMkLst>
          <pc:docMk/>
          <pc:sldMk cId="0" sldId="259"/>
        </pc:sldMkLst>
        <pc:spChg chg="mod">
          <ac:chgData name="up423346@ms.uporto.pt" userId="886f1fb4-dee8-4943-9147-91ac47e3c32e" providerId="ADAL" clId="{C588C0B5-1B74-414C-A74F-C87D3500C3E4}" dt="2020-08-12T15:42:48.399" v="1569" actId="20577"/>
          <ac:spMkLst>
            <pc:docMk/>
            <pc:sldMk cId="0" sldId="259"/>
            <ac:spMk id="4100" creationId="{00000000-0000-0000-0000-000000000000}"/>
          </ac:spMkLst>
        </pc:spChg>
      </pc:sldChg>
      <pc:sldChg chg="addSp delSp modSp mod chgLayout">
        <pc:chgData name="up423346@ms.uporto.pt" userId="886f1fb4-dee8-4943-9147-91ac47e3c32e" providerId="ADAL" clId="{C588C0B5-1B74-414C-A74F-C87D3500C3E4}" dt="2020-08-12T15:03:49.580" v="290" actId="478"/>
        <pc:sldMkLst>
          <pc:docMk/>
          <pc:sldMk cId="0" sldId="274"/>
        </pc:sldMkLst>
        <pc:spChg chg="add mod ord">
          <ac:chgData name="up423346@ms.uporto.pt" userId="886f1fb4-dee8-4943-9147-91ac47e3c32e" providerId="ADAL" clId="{C588C0B5-1B74-414C-A74F-C87D3500C3E4}" dt="2020-08-12T14:59:53.429" v="26"/>
          <ac:spMkLst>
            <pc:docMk/>
            <pc:sldMk cId="0" sldId="274"/>
            <ac:spMk id="2" creationId="{7D6B645F-E919-444F-90AA-EE59E9F73BF3}"/>
          </ac:spMkLst>
        </pc:spChg>
        <pc:spChg chg="del mod">
          <ac:chgData name="up423346@ms.uporto.pt" userId="886f1fb4-dee8-4943-9147-91ac47e3c32e" providerId="ADAL" clId="{C588C0B5-1B74-414C-A74F-C87D3500C3E4}" dt="2020-08-12T14:59:51.052" v="25" actId="478"/>
          <ac:spMkLst>
            <pc:docMk/>
            <pc:sldMk cId="0" sldId="274"/>
            <ac:spMk id="1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8.186" v="289" actId="478"/>
          <ac:spMkLst>
            <pc:docMk/>
            <pc:sldMk cId="0" sldId="274"/>
            <ac:spMk id="1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9.580" v="290" actId="478"/>
          <ac:spMkLst>
            <pc:docMk/>
            <pc:sldMk cId="0" sldId="274"/>
            <ac:spMk id="1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4:59:25.837" v="19" actId="20577"/>
          <ac:spMkLst>
            <pc:docMk/>
            <pc:sldMk cId="0" sldId="274"/>
            <ac:spMk id="26627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4:59:21.276" v="4" actId="478"/>
          <ac:spMkLst>
            <pc:docMk/>
            <pc:sldMk cId="0" sldId="274"/>
            <ac:spMk id="2663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01:23.491" v="54" actId="1036"/>
          <ac:grpSpMkLst>
            <pc:docMk/>
            <pc:sldMk cId="0" sldId="274"/>
            <ac:grpSpMk id="26628" creationId="{00000000-0000-0000-0000-000000000000}"/>
          </ac:grpSpMkLst>
        </pc:grpChg>
      </pc:sldChg>
      <pc:sldChg chg="addSp delSp modSp mod delAnim chgLayout">
        <pc:chgData name="up423346@ms.uporto.pt" userId="886f1fb4-dee8-4943-9147-91ac47e3c32e" providerId="ADAL" clId="{C588C0B5-1B74-414C-A74F-C87D3500C3E4}" dt="2020-08-12T15:21:03.701" v="974" actId="27636"/>
        <pc:sldMkLst>
          <pc:docMk/>
          <pc:sldMk cId="0" sldId="279"/>
        </pc:sldMkLst>
        <pc:spChg chg="del mod">
          <ac:chgData name="up423346@ms.uporto.pt" userId="886f1fb4-dee8-4943-9147-91ac47e3c32e" providerId="ADAL" clId="{C588C0B5-1B74-414C-A74F-C87D3500C3E4}" dt="2020-08-12T15:18:25.245" v="900" actId="478"/>
          <ac:spMkLst>
            <pc:docMk/>
            <pc:sldMk cId="0" sldId="279"/>
            <ac:spMk id="15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18:52.515" v="905" actId="478"/>
          <ac:spMkLst>
            <pc:docMk/>
            <pc:sldMk cId="0" sldId="279"/>
            <ac:spMk id="5129" creationId="{00000000-0000-0000-0000-000000000000}"/>
          </ac:spMkLst>
        </pc:spChg>
        <pc:spChg chg="add mod">
          <ac:chgData name="up423346@ms.uporto.pt" userId="886f1fb4-dee8-4943-9147-91ac47e3c32e" providerId="ADAL" clId="{C588C0B5-1B74-414C-A74F-C87D3500C3E4}" dt="2020-08-12T15:20:44.833" v="961" actId="1035"/>
          <ac:spMkLst>
            <pc:docMk/>
            <pc:sldMk cId="0" sldId="279"/>
            <ac:spMk id="28674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18:03.760" v="890" actId="700"/>
          <ac:spMkLst>
            <pc:docMk/>
            <pc:sldMk cId="0" sldId="279"/>
            <ac:spMk id="28676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1:03.701" v="974" actId="27636"/>
          <ac:spMkLst>
            <pc:docMk/>
            <pc:sldMk cId="0" sldId="279"/>
            <ac:spMk id="28677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18:08.649" v="891" actId="1076"/>
          <ac:grpSpMkLst>
            <pc:docMk/>
            <pc:sldMk cId="0" sldId="279"/>
            <ac:grpSpMk id="28675" creationId="{00000000-0000-0000-0000-000000000000}"/>
          </ac:grpSpMkLst>
        </pc:grpChg>
        <pc:graphicFrameChg chg="del mod replId">
          <ac:chgData name="up423346@ms.uporto.pt" userId="886f1fb4-dee8-4943-9147-91ac47e3c32e" providerId="ADAL" clId="{C588C0B5-1B74-414C-A74F-C87D3500C3E4}" dt="2020-08-12T15:20:30.167" v="943"/>
          <ac:graphicFrameMkLst>
            <pc:docMk/>
            <pc:sldMk cId="0" sldId="279"/>
            <ac:graphicFrameMk id="4" creationId="{00000000-0000-0000-0000-000000000000}"/>
          </ac:graphicFrameMkLst>
        </pc:graphicFrameChg>
        <pc:picChg chg="add del">
          <ac:chgData name="up423346@ms.uporto.pt" userId="886f1fb4-dee8-4943-9147-91ac47e3c32e" providerId="ADAL" clId="{C588C0B5-1B74-414C-A74F-C87D3500C3E4}" dt="2020-08-12T15:19:03.119" v="912" actId="22"/>
          <ac:picMkLst>
            <pc:docMk/>
            <pc:sldMk cId="0" sldId="279"/>
            <ac:picMk id="3" creationId="{113F2AEC-FC44-44BD-B8BF-3F99574BF944}"/>
          </ac:picMkLst>
        </pc:picChg>
      </pc:sldChg>
      <pc:sldChg chg="addSp delSp modSp mod modClrScheme modAnim chgLayout">
        <pc:chgData name="up423346@ms.uporto.pt" userId="886f1fb4-dee8-4943-9147-91ac47e3c32e" providerId="ADAL" clId="{C588C0B5-1B74-414C-A74F-C87D3500C3E4}" dt="2020-08-12T15:26:04.805" v="1135"/>
        <pc:sldMkLst>
          <pc:docMk/>
          <pc:sldMk cId="0" sldId="282"/>
        </pc:sldMkLst>
        <pc:spChg chg="add del mod ord">
          <ac:chgData name="up423346@ms.uporto.pt" userId="886f1fb4-dee8-4943-9147-91ac47e3c32e" providerId="ADAL" clId="{C588C0B5-1B74-414C-A74F-C87D3500C3E4}" dt="2020-08-12T15:24:46.169" v="1056" actId="478"/>
          <ac:spMkLst>
            <pc:docMk/>
            <pc:sldMk cId="0" sldId="282"/>
            <ac:spMk id="2" creationId="{9D6EE6CE-F19B-46E2-BDFC-E434B7971B6B}"/>
          </ac:spMkLst>
        </pc:spChg>
        <pc:spChg chg="del">
          <ac:chgData name="up423346@ms.uporto.pt" userId="886f1fb4-dee8-4943-9147-91ac47e3c32e" providerId="ADAL" clId="{C588C0B5-1B74-414C-A74F-C87D3500C3E4}" dt="2020-08-12T15:25:54.073" v="1134" actId="478"/>
          <ac:spMkLst>
            <pc:docMk/>
            <pc:sldMk cId="0" sldId="282"/>
            <ac:spMk id="11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5:46.538" v="1133" actId="20577"/>
          <ac:spMkLst>
            <pc:docMk/>
            <pc:sldMk cId="0" sldId="282"/>
            <ac:spMk id="7173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5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7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8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4:42.234" v="1055" actId="700"/>
          <ac:spMkLst>
            <pc:docMk/>
            <pc:sldMk cId="0" sldId="282"/>
            <ac:spMk id="30725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5:27.225" v="1130" actId="1036"/>
          <ac:graphicFrameMkLst>
            <pc:docMk/>
            <pc:sldMk cId="0" sldId="282"/>
            <ac:graphicFrameMk id="7170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5:27.225" v="1130" actId="1036"/>
          <ac:picMkLst>
            <pc:docMk/>
            <pc:sldMk cId="0" sldId="282"/>
            <ac:picMk id="17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5:27.225" v="1130" actId="1036"/>
          <ac:picMkLst>
            <pc:docMk/>
            <pc:sldMk cId="0" sldId="282"/>
            <ac:picMk id="18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21:19.475" v="975" actId="47"/>
        <pc:sldMkLst>
          <pc:docMk/>
          <pc:sldMk cId="0" sldId="283"/>
        </pc:sldMkLst>
      </pc:sldChg>
      <pc:sldChg chg="addSp delSp modSp mod modAnim chgLayout">
        <pc:chgData name="up423346@ms.uporto.pt" userId="886f1fb4-dee8-4943-9147-91ac47e3c32e" providerId="ADAL" clId="{C588C0B5-1B74-414C-A74F-C87D3500C3E4}" dt="2020-08-12T15:45:01.432" v="1615" actId="478"/>
        <pc:sldMkLst>
          <pc:docMk/>
          <pc:sldMk cId="0" sldId="284"/>
        </pc:sldMkLst>
        <pc:spChg chg="add mod ord">
          <ac:chgData name="up423346@ms.uporto.pt" userId="886f1fb4-dee8-4943-9147-91ac47e3c32e" providerId="ADAL" clId="{C588C0B5-1B74-414C-A74F-C87D3500C3E4}" dt="2020-08-12T15:26:19.978" v="1140" actId="20577"/>
          <ac:spMkLst>
            <pc:docMk/>
            <pc:sldMk cId="0" sldId="284"/>
            <ac:spMk id="2" creationId="{E148EBE6-C9FD-4397-8C24-0079E61CAADD}"/>
          </ac:spMkLst>
        </pc:spChg>
        <pc:spChg chg="del mod">
          <ac:chgData name="up423346@ms.uporto.pt" userId="886f1fb4-dee8-4943-9147-91ac47e3c32e" providerId="ADAL" clId="{C588C0B5-1B74-414C-A74F-C87D3500C3E4}" dt="2020-08-12T15:26:16.001" v="1138" actId="478"/>
          <ac:spMkLst>
            <pc:docMk/>
            <pc:sldMk cId="0" sldId="284"/>
            <ac:spMk id="9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5:01.432" v="1615" actId="478"/>
          <ac:spMkLst>
            <pc:docMk/>
            <pc:sldMk cId="0" sldId="284"/>
            <ac:spMk id="1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3:32.226" v="1034" actId="6549"/>
          <ac:spMkLst>
            <pc:docMk/>
            <pc:sldMk cId="0" sldId="284"/>
            <ac:spMk id="820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23:10.097" v="1020" actId="1035"/>
          <ac:grpSpMkLst>
            <pc:docMk/>
            <pc:sldMk cId="0" sldId="284"/>
            <ac:grpSpMk id="20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23:48.499" v="1050" actId="1076"/>
          <ac:graphicFrameMkLst>
            <pc:docMk/>
            <pc:sldMk cId="0" sldId="284"/>
            <ac:graphicFrameMk id="8196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10.097" v="1020" actId="1035"/>
          <ac:graphicFrameMkLst>
            <pc:docMk/>
            <pc:sldMk cId="0" sldId="284"/>
            <ac:graphicFrameMk id="31746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10.097" v="1020" actId="1035"/>
          <ac:graphicFrameMkLst>
            <pc:docMk/>
            <pc:sldMk cId="0" sldId="284"/>
            <ac:graphicFrameMk id="31747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52.047" v="1051" actId="1076"/>
          <ac:graphicFrameMkLst>
            <pc:docMk/>
            <pc:sldMk cId="0" sldId="284"/>
            <ac:graphicFrameMk id="31753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3:10.097" v="1020" actId="1035"/>
          <ac:picMkLst>
            <pc:docMk/>
            <pc:sldMk cId="0" sldId="284"/>
            <ac:picMk id="11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3:10.097" v="1020" actId="1035"/>
          <ac:picMkLst>
            <pc:docMk/>
            <pc:sldMk cId="0" sldId="284"/>
            <ac:picMk id="14" creationId="{00000000-0000-0000-0000-000000000000}"/>
          </ac:picMkLst>
        </pc:picChg>
      </pc:sldChg>
      <pc:sldChg chg="addSp delSp modSp mod modClrScheme modAnim chgLayout">
        <pc:chgData name="up423346@ms.uporto.pt" userId="886f1fb4-dee8-4943-9147-91ac47e3c32e" providerId="ADAL" clId="{C588C0B5-1B74-414C-A74F-C87D3500C3E4}" dt="2020-08-12T15:34:08.639" v="1351" actId="20577"/>
        <pc:sldMkLst>
          <pc:docMk/>
          <pc:sldMk cId="0" sldId="285"/>
        </pc:sldMkLst>
        <pc:spChg chg="add mod">
          <ac:chgData name="up423346@ms.uporto.pt" userId="886f1fb4-dee8-4943-9147-91ac47e3c32e" providerId="ADAL" clId="{C588C0B5-1B74-414C-A74F-C87D3500C3E4}" dt="2020-08-12T15:34:08.639" v="1351" actId="20577"/>
          <ac:spMkLst>
            <pc:docMk/>
            <pc:sldMk cId="0" sldId="285"/>
            <ac:spMk id="3" creationId="{18E3120C-0F62-4C8D-B4E3-69A8ED3C2072}"/>
          </ac:spMkLst>
        </pc:spChg>
        <pc:spChg chg="del mod ord">
          <ac:chgData name="up423346@ms.uporto.pt" userId="886f1fb4-dee8-4943-9147-91ac47e3c32e" providerId="ADAL" clId="{C588C0B5-1B74-414C-A74F-C87D3500C3E4}" dt="2020-08-12T15:34:02.559" v="1339" actId="478"/>
          <ac:spMkLst>
            <pc:docMk/>
            <pc:sldMk cId="0" sldId="285"/>
            <ac:spMk id="32773" creationId="{00000000-0000-0000-0000-000000000000}"/>
          </ac:spMkLst>
        </pc:spChg>
      </pc:sldChg>
      <pc:sldChg chg="addSp delSp modSp mod modAnim chgLayout">
        <pc:chgData name="up423346@ms.uporto.pt" userId="886f1fb4-dee8-4943-9147-91ac47e3c32e" providerId="ADAL" clId="{C588C0B5-1B74-414C-A74F-C87D3500C3E4}" dt="2020-08-12T15:28:07.088" v="1164" actId="20577"/>
        <pc:sldMkLst>
          <pc:docMk/>
          <pc:sldMk cId="0" sldId="288"/>
        </pc:sldMkLst>
        <pc:spChg chg="add mod ord">
          <ac:chgData name="up423346@ms.uporto.pt" userId="886f1fb4-dee8-4943-9147-91ac47e3c32e" providerId="ADAL" clId="{C588C0B5-1B74-414C-A74F-C87D3500C3E4}" dt="2020-08-12T15:27:09.587" v="1148" actId="20577"/>
          <ac:spMkLst>
            <pc:docMk/>
            <pc:sldMk cId="0" sldId="288"/>
            <ac:spMk id="2" creationId="{716B0015-1C70-4B21-8283-90F7217BF29C}"/>
          </ac:spMkLst>
        </pc:spChg>
        <pc:spChg chg="del">
          <ac:chgData name="up423346@ms.uporto.pt" userId="886f1fb4-dee8-4943-9147-91ac47e3c32e" providerId="ADAL" clId="{C588C0B5-1B74-414C-A74F-C87D3500C3E4}" dt="2020-08-12T15:27:29.745" v="1152" actId="478"/>
          <ac:spMkLst>
            <pc:docMk/>
            <pc:sldMk cId="0" sldId="288"/>
            <ac:spMk id="1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7:05.376" v="1146" actId="478"/>
          <ac:spMkLst>
            <pc:docMk/>
            <pc:sldMk cId="0" sldId="288"/>
            <ac:spMk id="15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7:20.088" v="1150" actId="478"/>
          <ac:spMkLst>
            <pc:docMk/>
            <pc:sldMk cId="0" sldId="288"/>
            <ac:spMk id="16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7:23.304" v="1151" actId="478"/>
          <ac:spMkLst>
            <pc:docMk/>
            <pc:sldMk cId="0" sldId="288"/>
            <ac:spMk id="19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8:07.088" v="1164" actId="20577"/>
          <ac:spMkLst>
            <pc:docMk/>
            <pc:sldMk cId="0" sldId="288"/>
            <ac:spMk id="3482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7:55.872" v="1161" actId="478"/>
          <ac:spMkLst>
            <pc:docMk/>
            <pc:sldMk cId="0" sldId="288"/>
            <ac:spMk id="34829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7:59.039" v="1162" actId="1076"/>
          <ac:graphicFrameMkLst>
            <pc:docMk/>
            <pc:sldMk cId="0" sldId="288"/>
            <ac:graphicFrameMk id="34818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7:37.614" v="1153" actId="1076"/>
          <ac:picMkLst>
            <pc:docMk/>
            <pc:sldMk cId="0" sldId="288"/>
            <ac:picMk id="34834" creationId="{00000000-0000-0000-0000-000000000000}"/>
          </ac:picMkLst>
        </pc:picChg>
      </pc:sldChg>
      <pc:sldChg chg="add del">
        <pc:chgData name="up423346@ms.uporto.pt" userId="886f1fb4-dee8-4943-9147-91ac47e3c32e" providerId="ADAL" clId="{C588C0B5-1B74-414C-A74F-C87D3500C3E4}" dt="2020-08-12T15:30:46.953" v="1189" actId="47"/>
        <pc:sldMkLst>
          <pc:docMk/>
          <pc:sldMk cId="0" sldId="289"/>
        </pc:sldMkLst>
      </pc:sldChg>
      <pc:sldChg chg="del">
        <pc:chgData name="up423346@ms.uporto.pt" userId="886f1fb4-dee8-4943-9147-91ac47e3c32e" providerId="ADAL" clId="{C588C0B5-1B74-414C-A74F-C87D3500C3E4}" dt="2020-08-12T15:33:28.433" v="1333" actId="47"/>
        <pc:sldMkLst>
          <pc:docMk/>
          <pc:sldMk cId="0" sldId="291"/>
        </pc:sldMkLst>
      </pc:sldChg>
      <pc:sldChg chg="delSp modSp mod modAnim chgLayout">
        <pc:chgData name="up423346@ms.uporto.pt" userId="886f1fb4-dee8-4943-9147-91ac47e3c32e" providerId="ADAL" clId="{C588C0B5-1B74-414C-A74F-C87D3500C3E4}" dt="2020-08-12T15:35:51.583" v="1396" actId="478"/>
        <pc:sldMkLst>
          <pc:docMk/>
          <pc:sldMk cId="0" sldId="293"/>
        </pc:sldMkLst>
        <pc:spChg chg="del">
          <ac:chgData name="up423346@ms.uporto.pt" userId="886f1fb4-dee8-4943-9147-91ac47e3c32e" providerId="ADAL" clId="{C588C0B5-1B74-414C-A74F-C87D3500C3E4}" dt="2020-08-12T15:35:51.583" v="1396" actId="478"/>
          <ac:spMkLst>
            <pc:docMk/>
            <pc:sldMk cId="0" sldId="293"/>
            <ac:spMk id="40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5:46.783" v="1395" actId="20577"/>
          <ac:spMkLst>
            <pc:docMk/>
            <pc:sldMk cId="0" sldId="293"/>
            <ac:spMk id="101380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5:16.484" v="1383" actId="700"/>
          <ac:spMkLst>
            <pc:docMk/>
            <pc:sldMk cId="0" sldId="293"/>
            <ac:spMk id="550913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35:21.008" v="1384" actId="1076"/>
          <ac:grpSpMkLst>
            <pc:docMk/>
            <pc:sldMk cId="0" sldId="293"/>
            <ac:grpSpMk id="550942" creationId="{00000000-0000-0000-0000-000000000000}"/>
          </ac:grpSpMkLst>
        </pc:grpChg>
      </pc:sldChg>
      <pc:sldChg chg="modSp del mod chgLayout">
        <pc:chgData name="up423346@ms.uporto.pt" userId="886f1fb4-dee8-4943-9147-91ac47e3c32e" providerId="ADAL" clId="{C588C0B5-1B74-414C-A74F-C87D3500C3E4}" dt="2020-08-12T15:37:15.484" v="1449" actId="47"/>
        <pc:sldMkLst>
          <pc:docMk/>
          <pc:sldMk cId="0" sldId="294"/>
        </pc:sldMkLst>
        <pc:spChg chg="mod ord">
          <ac:chgData name="up423346@ms.uporto.pt" userId="886f1fb4-dee8-4943-9147-91ac47e3c32e" providerId="ADAL" clId="{C588C0B5-1B74-414C-A74F-C87D3500C3E4}" dt="2020-08-12T15:36:48.059" v="1448" actId="700"/>
          <ac:spMkLst>
            <pc:docMk/>
            <pc:sldMk cId="0" sldId="294"/>
            <ac:spMk id="552961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6:48.059" v="1448" actId="700"/>
          <ac:spMkLst>
            <pc:docMk/>
            <pc:sldMk cId="0" sldId="294"/>
            <ac:spMk id="552962" creationId="{00000000-0000-0000-0000-000000000000}"/>
          </ac:spMkLst>
        </pc:spChg>
      </pc:sldChg>
      <pc:sldChg chg="delSp modSp mod modAnim chgLayout">
        <pc:chgData name="up423346@ms.uporto.pt" userId="886f1fb4-dee8-4943-9147-91ac47e3c32e" providerId="ADAL" clId="{C588C0B5-1B74-414C-A74F-C87D3500C3E4}" dt="2020-08-12T15:38:11.448" v="1465" actId="478"/>
        <pc:sldMkLst>
          <pc:docMk/>
          <pc:sldMk cId="0" sldId="295"/>
        </pc:sldMkLst>
        <pc:spChg chg="del">
          <ac:chgData name="up423346@ms.uporto.pt" userId="886f1fb4-dee8-4943-9147-91ac47e3c32e" providerId="ADAL" clId="{C588C0B5-1B74-414C-A74F-C87D3500C3E4}" dt="2020-08-12T15:38:11.448" v="1465" actId="478"/>
          <ac:spMkLst>
            <pc:docMk/>
            <pc:sldMk cId="0" sldId="295"/>
            <ac:spMk id="5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7:21.832" v="1450" actId="700"/>
          <ac:spMkLst>
            <pc:docMk/>
            <pc:sldMk cId="0" sldId="295"/>
            <ac:spMk id="555009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7:21.832" v="1450" actId="700"/>
          <ac:spMkLst>
            <pc:docMk/>
            <pc:sldMk cId="0" sldId="295"/>
            <ac:spMk id="55501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38:08.996" v="1464" actId="1076"/>
          <ac:grpSpMkLst>
            <pc:docMk/>
            <pc:sldMk cId="0" sldId="295"/>
            <ac:grpSpMk id="555068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38:01.683" v="1463" actId="1076"/>
          <ac:graphicFrameMkLst>
            <pc:docMk/>
            <pc:sldMk cId="0" sldId="295"/>
            <ac:graphicFrameMk id="555014" creationId="{00000000-0000-0000-0000-000000000000}"/>
          </ac:graphicFrameMkLst>
        </pc:graphicFrameChg>
      </pc:sldChg>
      <pc:sldChg chg="add del">
        <pc:chgData name="up423346@ms.uporto.pt" userId="886f1fb4-dee8-4943-9147-91ac47e3c32e" providerId="ADAL" clId="{C588C0B5-1B74-414C-A74F-C87D3500C3E4}" dt="2020-08-12T15:33:21.510" v="1332" actId="47"/>
        <pc:sldMkLst>
          <pc:docMk/>
          <pc:sldMk cId="0" sldId="297"/>
        </pc:sldMkLst>
      </pc:sldChg>
      <pc:sldChg chg="addSp delSp modSp mod chgLayout">
        <pc:chgData name="up423346@ms.uporto.pt" userId="886f1fb4-dee8-4943-9147-91ac47e3c32e" providerId="ADAL" clId="{C588C0B5-1B74-414C-A74F-C87D3500C3E4}" dt="2020-08-12T15:44:51.862" v="1614" actId="478"/>
        <pc:sldMkLst>
          <pc:docMk/>
          <pc:sldMk cId="0" sldId="298"/>
        </pc:sldMkLst>
        <pc:spChg chg="add mod">
          <ac:chgData name="up423346@ms.uporto.pt" userId="886f1fb4-dee8-4943-9147-91ac47e3c32e" providerId="ADAL" clId="{C588C0B5-1B74-414C-A74F-C87D3500C3E4}" dt="2020-08-12T15:34:36.376" v="1381" actId="20577"/>
          <ac:spMkLst>
            <pc:docMk/>
            <pc:sldMk cId="0" sldId="298"/>
            <ac:spMk id="3" creationId="{87708351-3A7F-425B-8C4E-E0DFED4749C8}"/>
          </ac:spMkLst>
        </pc:spChg>
        <pc:spChg chg="del mod ord">
          <ac:chgData name="up423346@ms.uporto.pt" userId="886f1fb4-dee8-4943-9147-91ac47e3c32e" providerId="ADAL" clId="{C588C0B5-1B74-414C-A74F-C87D3500C3E4}" dt="2020-08-12T15:34:31.588" v="1367" actId="478"/>
          <ac:spMkLst>
            <pc:docMk/>
            <pc:sldMk cId="0" sldId="298"/>
            <ac:spMk id="25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4:21.928" v="1352" actId="700"/>
          <ac:spMkLst>
            <pc:docMk/>
            <pc:sldMk cId="0" sldId="298"/>
            <ac:spMk id="3995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4:51.862" v="1614" actId="478"/>
          <ac:spMkLst>
            <pc:docMk/>
            <pc:sldMk cId="0" sldId="298"/>
            <ac:spMk id="39966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8:30.488" v="1468" actId="47"/>
        <pc:sldMkLst>
          <pc:docMk/>
          <pc:sldMk cId="0" sldId="299"/>
        </pc:sldMkLst>
      </pc:sldChg>
      <pc:sldChg chg="del">
        <pc:chgData name="up423346@ms.uporto.pt" userId="886f1fb4-dee8-4943-9147-91ac47e3c32e" providerId="ADAL" clId="{C588C0B5-1B74-414C-A74F-C87D3500C3E4}" dt="2020-08-12T15:38:31.027" v="1469" actId="47"/>
        <pc:sldMkLst>
          <pc:docMk/>
          <pc:sldMk cId="0" sldId="300"/>
        </pc:sldMkLst>
      </pc:sldChg>
      <pc:sldChg chg="del">
        <pc:chgData name="up423346@ms.uporto.pt" userId="886f1fb4-dee8-4943-9147-91ac47e3c32e" providerId="ADAL" clId="{C588C0B5-1B74-414C-A74F-C87D3500C3E4}" dt="2020-08-12T15:38:29.669" v="1467" actId="47"/>
        <pc:sldMkLst>
          <pc:docMk/>
          <pc:sldMk cId="0" sldId="301"/>
        </pc:sldMkLst>
      </pc:sldChg>
      <pc:sldChg chg="modSp mod">
        <pc:chgData name="up423346@ms.uporto.pt" userId="886f1fb4-dee8-4943-9147-91ac47e3c32e" providerId="ADAL" clId="{C588C0B5-1B74-414C-A74F-C87D3500C3E4}" dt="2020-08-12T15:48:50.909" v="1635" actId="20577"/>
        <pc:sldMkLst>
          <pc:docMk/>
          <pc:sldMk cId="0" sldId="303"/>
        </pc:sldMkLst>
        <pc:spChg chg="mod">
          <ac:chgData name="up423346@ms.uporto.pt" userId="886f1fb4-dee8-4943-9147-91ac47e3c32e" providerId="ADAL" clId="{C588C0B5-1B74-414C-A74F-C87D3500C3E4}" dt="2020-08-12T15:48:50.909" v="1635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8:31.626" v="1470" actId="47"/>
        <pc:sldMkLst>
          <pc:docMk/>
          <pc:sldMk cId="0" sldId="304"/>
        </pc:sldMkLst>
      </pc:sldChg>
      <pc:sldChg chg="del">
        <pc:chgData name="up423346@ms.uporto.pt" userId="886f1fb4-dee8-4943-9147-91ac47e3c32e" providerId="ADAL" clId="{C588C0B5-1B74-414C-A74F-C87D3500C3E4}" dt="2020-08-12T15:38:34.585" v="1472" actId="47"/>
        <pc:sldMkLst>
          <pc:docMk/>
          <pc:sldMk cId="0" sldId="305"/>
        </pc:sldMkLst>
      </pc:sldChg>
      <pc:sldChg chg="del">
        <pc:chgData name="up423346@ms.uporto.pt" userId="886f1fb4-dee8-4943-9147-91ac47e3c32e" providerId="ADAL" clId="{C588C0B5-1B74-414C-A74F-C87D3500C3E4}" dt="2020-08-12T15:39:40.182" v="1477" actId="47"/>
        <pc:sldMkLst>
          <pc:docMk/>
          <pc:sldMk cId="0" sldId="30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07"/>
        </pc:sldMkLst>
      </pc:sldChg>
      <pc:sldChg chg="del">
        <pc:chgData name="up423346@ms.uporto.pt" userId="886f1fb4-dee8-4943-9147-91ac47e3c32e" providerId="ADAL" clId="{C588C0B5-1B74-414C-A74F-C87D3500C3E4}" dt="2020-08-12T15:39:41.598" v="1478" actId="47"/>
        <pc:sldMkLst>
          <pc:docMk/>
          <pc:sldMk cId="0" sldId="308"/>
        </pc:sldMkLst>
      </pc:sldChg>
      <pc:sldChg chg="addSp delSp modSp del mod modClrScheme chgLayout">
        <pc:chgData name="up423346@ms.uporto.pt" userId="886f1fb4-dee8-4943-9147-91ac47e3c32e" providerId="ADAL" clId="{C588C0B5-1B74-414C-A74F-C87D3500C3E4}" dt="2020-08-12T15:44:38.974" v="1612" actId="478"/>
        <pc:sldMkLst>
          <pc:docMk/>
          <pc:sldMk cId="0" sldId="309"/>
        </pc:sldMkLst>
        <pc:spChg chg="add del 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2" creationId="{E955030B-6628-4079-B678-9FA9C2152B6C}"/>
          </ac:spMkLst>
        </pc:spChg>
        <pc:spChg chg="add mod ord">
          <ac:chgData name="up423346@ms.uporto.pt" userId="886f1fb4-dee8-4943-9147-91ac47e3c32e" providerId="ADAL" clId="{C588C0B5-1B74-414C-A74F-C87D3500C3E4}" dt="2020-08-12T15:40:44.551" v="1492" actId="20577"/>
          <ac:spMkLst>
            <pc:docMk/>
            <pc:sldMk cId="0" sldId="309"/>
            <ac:spMk id="3" creationId="{4F42830E-9287-432E-9D77-54698D76F71A}"/>
          </ac:spMkLst>
        </pc:spChg>
        <pc:spChg chg="del">
          <ac:chgData name="up423346@ms.uporto.pt" userId="886f1fb4-dee8-4943-9147-91ac47e3c32e" providerId="ADAL" clId="{C588C0B5-1B74-414C-A74F-C87D3500C3E4}" dt="2020-08-12T15:44:38.974" v="1612" actId="478"/>
          <ac:spMkLst>
            <pc:docMk/>
            <pc:sldMk cId="0" sldId="309"/>
            <ac:spMk id="6" creationId="{00000000-0000-0000-0000-000000000000}"/>
          </ac:spMkLst>
        </pc:spChg>
        <pc:spChg chg="add 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7" creationId="{2E1240B4-9667-4049-9540-EF7FEAEF7513}"/>
          </ac:spMkLst>
        </pc:spChg>
        <pc:spChg chg="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607233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40:03.881" v="1482" actId="478"/>
          <ac:spMkLst>
            <pc:docMk/>
            <pc:sldMk cId="0" sldId="309"/>
            <ac:spMk id="607234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40:31.761" v="1491" actId="14100"/>
          <ac:picMkLst>
            <pc:docMk/>
            <pc:sldMk cId="0" sldId="309"/>
            <ac:picMk id="4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39:27.505" v="147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5"/>
        </pc:sldMkLst>
      </pc:sldChg>
      <pc:sldChg chg="addSp delSp modSp del mod modClrScheme addAnim delAnim modAnim chgLayout">
        <pc:chgData name="up423346@ms.uporto.pt" userId="886f1fb4-dee8-4943-9147-91ac47e3c32e" providerId="ADAL" clId="{C588C0B5-1B74-414C-A74F-C87D3500C3E4}" dt="2020-08-12T15:10:13.459" v="605" actId="478"/>
        <pc:sldMkLst>
          <pc:docMk/>
          <pc:sldMk cId="0" sldId="356"/>
        </pc:sldMkLst>
        <pc:spChg chg="add del mod ord">
          <ac:chgData name="up423346@ms.uporto.pt" userId="886f1fb4-dee8-4943-9147-91ac47e3c32e" providerId="ADAL" clId="{C588C0B5-1B74-414C-A74F-C87D3500C3E4}" dt="2020-08-12T15:06:18.461" v="337" actId="700"/>
          <ac:spMkLst>
            <pc:docMk/>
            <pc:sldMk cId="0" sldId="356"/>
            <ac:spMk id="2" creationId="{0079352F-0426-42C1-A004-8F40E8C0537D}"/>
          </ac:spMkLst>
        </pc:spChg>
        <pc:spChg chg="add del mod ord">
          <ac:chgData name="up423346@ms.uporto.pt" userId="886f1fb4-dee8-4943-9147-91ac47e3c32e" providerId="ADAL" clId="{C588C0B5-1B74-414C-A74F-C87D3500C3E4}" dt="2020-08-12T15:06:18.461" v="337" actId="700"/>
          <ac:spMkLst>
            <pc:docMk/>
            <pc:sldMk cId="0" sldId="356"/>
            <ac:spMk id="3" creationId="{218E0AF7-4733-431A-A447-05E7E2CFFEC5}"/>
          </ac:spMkLst>
        </pc:spChg>
        <pc:spChg chg="add mod ord">
          <ac:chgData name="up423346@ms.uporto.pt" userId="886f1fb4-dee8-4943-9147-91ac47e3c32e" providerId="ADAL" clId="{C588C0B5-1B74-414C-A74F-C87D3500C3E4}" dt="2020-08-12T15:10:06.847" v="602" actId="27636"/>
          <ac:spMkLst>
            <pc:docMk/>
            <pc:sldMk cId="0" sldId="356"/>
            <ac:spMk id="4" creationId="{910F1DE3-3E3C-4F03-9455-78C50F6B88D9}"/>
          </ac:spMkLst>
        </pc:spChg>
        <pc:spChg chg="add mod ord">
          <ac:chgData name="up423346@ms.uporto.pt" userId="886f1fb4-dee8-4943-9147-91ac47e3c32e" providerId="ADAL" clId="{C588C0B5-1B74-414C-A74F-C87D3500C3E4}" dt="2020-08-12T15:06:33.207" v="362" actId="700"/>
          <ac:spMkLst>
            <pc:docMk/>
            <pc:sldMk cId="0" sldId="356"/>
            <ac:spMk id="5" creationId="{6834DDCF-817B-47C0-ADDA-7267489DC75E}"/>
          </ac:spMkLst>
        </pc:spChg>
        <pc:spChg chg="del mod">
          <ac:chgData name="up423346@ms.uporto.pt" userId="886f1fb4-dee8-4943-9147-91ac47e3c32e" providerId="ADAL" clId="{C588C0B5-1B74-414C-A74F-C87D3500C3E4}" dt="2020-08-12T15:10:13.459" v="605" actId="478"/>
          <ac:spMkLst>
            <pc:docMk/>
            <pc:sldMk cId="0" sldId="356"/>
            <ac:spMk id="8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06:33.207" v="362" actId="700"/>
          <ac:spMkLst>
            <pc:docMk/>
            <pc:sldMk cId="0" sldId="356"/>
            <ac:spMk id="49971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0:10.386" v="603" actId="478"/>
          <ac:spMkLst>
            <pc:docMk/>
            <pc:sldMk cId="0" sldId="356"/>
            <ac:spMk id="499715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06:57.023" v="369" actId="1076"/>
          <ac:picMkLst>
            <pc:docMk/>
            <pc:sldMk cId="0" sldId="356"/>
            <ac:picMk id="6" creationId="{00000000-0000-0000-0000-000000000000}"/>
          </ac:picMkLst>
        </pc:picChg>
        <pc:picChg chg="add del mod">
          <ac:chgData name="up423346@ms.uporto.pt" userId="886f1fb4-dee8-4943-9147-91ac47e3c32e" providerId="ADAL" clId="{C588C0B5-1B74-414C-A74F-C87D3500C3E4}" dt="2020-08-12T15:06:49.916" v="367" actId="1076"/>
          <ac:picMkLst>
            <pc:docMk/>
            <pc:sldMk cId="0" sldId="356"/>
            <ac:picMk id="7" creationId="{00000000-0000-0000-0000-000000000000}"/>
          </ac:picMkLst>
        </pc:picChg>
        <pc:picChg chg="add del">
          <ac:chgData name="up423346@ms.uporto.pt" userId="886f1fb4-dee8-4943-9147-91ac47e3c32e" providerId="ADAL" clId="{C588C0B5-1B74-414C-A74F-C87D3500C3E4}" dt="2020-08-12T15:06:24.453" v="346" actId="478"/>
          <ac:picMkLst>
            <pc:docMk/>
            <pc:sldMk cId="0" sldId="356"/>
            <ac:picMk id="14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06:37.698" v="363" actId="1076"/>
          <ac:picMkLst>
            <pc:docMk/>
            <pc:sldMk cId="0" sldId="356"/>
            <ac:picMk id="499714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20:07.047" v="941" actId="47"/>
        <pc:sldMkLst>
          <pc:docMk/>
          <pc:sldMk cId="0" sldId="35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2"/>
        </pc:sldMkLst>
      </pc:sldChg>
      <pc:sldChg chg="addSp delSp modSp del mod delAnim modAnim chgLayout">
        <pc:chgData name="up423346@ms.uporto.pt" userId="886f1fb4-dee8-4943-9147-91ac47e3c32e" providerId="ADAL" clId="{C588C0B5-1B74-414C-A74F-C87D3500C3E4}" dt="2020-08-12T15:26:26.372" v="1141"/>
        <pc:sldMkLst>
          <pc:docMk/>
          <pc:sldMk cId="0" sldId="363"/>
        </pc:sldMkLst>
        <pc:spChg chg="add del mod ord">
          <ac:chgData name="up423346@ms.uporto.pt" userId="886f1fb4-dee8-4943-9147-91ac47e3c32e" providerId="ADAL" clId="{C588C0B5-1B74-414C-A74F-C87D3500C3E4}" dt="2020-08-12T15:21:49.921" v="979" actId="478"/>
          <ac:spMkLst>
            <pc:docMk/>
            <pc:sldMk cId="0" sldId="363"/>
            <ac:spMk id="2" creationId="{E4E40735-D458-49DA-9F92-24001D424EE8}"/>
          </ac:spMkLst>
        </pc:spChg>
        <pc:spChg chg="del">
          <ac:chgData name="up423346@ms.uporto.pt" userId="886f1fb4-dee8-4943-9147-91ac47e3c32e" providerId="ADAL" clId="{C588C0B5-1B74-414C-A74F-C87D3500C3E4}" dt="2020-08-12T15:22:01.742" v="983" actId="478"/>
          <ac:spMkLst>
            <pc:docMk/>
            <pc:sldMk cId="0" sldId="363"/>
            <ac:spMk id="10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06.035" v="989" actId="478"/>
          <ac:spMkLst>
            <pc:docMk/>
            <pc:sldMk cId="0" sldId="363"/>
            <ac:spMk id="11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2:47.540" v="1009" actId="1035"/>
          <ac:spMkLst>
            <pc:docMk/>
            <pc:sldMk cId="0" sldId="363"/>
            <ac:spMk id="1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2:47.540" v="1009" actId="1035"/>
          <ac:spMkLst>
            <pc:docMk/>
            <pc:sldMk cId="0" sldId="363"/>
            <ac:spMk id="17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42.096" v="1005" actId="478"/>
          <ac:spMkLst>
            <pc:docMk/>
            <pc:sldMk cId="0" sldId="363"/>
            <ac:spMk id="20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1:33.354" v="977" actId="478"/>
          <ac:spMkLst>
            <pc:docMk/>
            <pc:sldMk cId="0" sldId="363"/>
            <ac:spMk id="2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28.205" v="1000" actId="478"/>
          <ac:spMkLst>
            <pc:docMk/>
            <pc:sldMk cId="0" sldId="363"/>
            <ac:spMk id="2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2:03.002" v="986" actId="478"/>
          <ac:spMkLst>
            <pc:docMk/>
            <pc:sldMk cId="0" sldId="363"/>
            <ac:spMk id="25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02.413" v="984" actId="478"/>
          <ac:spMkLst>
            <pc:docMk/>
            <pc:sldMk cId="0" sldId="363"/>
            <ac:spMk id="26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1:28.060" v="976" actId="700"/>
          <ac:spMkLst>
            <pc:docMk/>
            <pc:sldMk cId="0" sldId="363"/>
            <ac:spMk id="403461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2:47.540" v="1009" actId="1035"/>
          <ac:graphicFrameMkLst>
            <pc:docMk/>
            <pc:sldMk cId="0" sldId="363"/>
            <ac:graphicFrameMk id="19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2:47.540" v="1009" actId="1035"/>
          <ac:graphicFrameMkLst>
            <pc:docMk/>
            <pc:sldMk cId="0" sldId="363"/>
            <ac:graphicFrameMk id="403460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2:47.540" v="1009" actId="1035"/>
          <ac:picMkLst>
            <pc:docMk/>
            <pc:sldMk cId="0" sldId="363"/>
            <ac:picMk id="4" creationId="{00000000-0000-0000-0000-000000000000}"/>
          </ac:picMkLst>
        </pc:picChg>
        <pc:picChg chg="del">
          <ac:chgData name="up423346@ms.uporto.pt" userId="886f1fb4-dee8-4943-9147-91ac47e3c32e" providerId="ADAL" clId="{C588C0B5-1B74-414C-A74F-C87D3500C3E4}" dt="2020-08-12T15:21:59.829" v="981" actId="478"/>
          <ac:picMkLst>
            <pc:docMk/>
            <pc:sldMk cId="0" sldId="363"/>
            <ac:picMk id="8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2:47.540" v="1009" actId="1035"/>
          <ac:picMkLst>
            <pc:docMk/>
            <pc:sldMk cId="0" sldId="363"/>
            <ac:picMk id="9" creationId="{00000000-0000-0000-0000-000000000000}"/>
          </ac:picMkLst>
        </pc:picChg>
        <pc:picChg chg="del">
          <ac:chgData name="up423346@ms.uporto.pt" userId="886f1fb4-dee8-4943-9147-91ac47e3c32e" providerId="ADAL" clId="{C588C0B5-1B74-414C-A74F-C87D3500C3E4}" dt="2020-08-12T15:22:00.697" v="982" actId="478"/>
          <ac:picMkLst>
            <pc:docMk/>
            <pc:sldMk cId="0" sldId="363"/>
            <ac:picMk id="403462" creationId="{00000000-0000-0000-0000-000000000000}"/>
          </ac:picMkLst>
        </pc:picChg>
        <pc:cxnChg chg="del">
          <ac:chgData name="up423346@ms.uporto.pt" userId="886f1fb4-dee8-4943-9147-91ac47e3c32e" providerId="ADAL" clId="{C588C0B5-1B74-414C-A74F-C87D3500C3E4}" dt="2020-08-12T15:22:03.810" v="987" actId="478"/>
          <ac:cxnSpMkLst>
            <pc:docMk/>
            <pc:sldMk cId="0" sldId="363"/>
            <ac:cxnSpMk id="13" creationId="{00000000-0000-0000-0000-000000000000}"/>
          </ac:cxnSpMkLst>
        </pc:cxnChg>
        <pc:cxnChg chg="del">
          <ac:chgData name="up423346@ms.uporto.pt" userId="886f1fb4-dee8-4943-9147-91ac47e3c32e" providerId="ADAL" clId="{C588C0B5-1B74-414C-A74F-C87D3500C3E4}" dt="2020-08-12T15:22:05.167" v="988" actId="478"/>
          <ac:cxnSpMkLst>
            <pc:docMk/>
            <pc:sldMk cId="0" sldId="363"/>
            <ac:cxnSpMk id="15" creationId="{00000000-0000-0000-0000-000000000000}"/>
          </ac:cxnSpMkLst>
        </pc:cxn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4"/>
        </pc:sldMkLst>
      </pc:sldChg>
      <pc:sldChg chg="addSp delSp modSp mod modClrScheme delAnim chgLayout">
        <pc:chgData name="up423346@ms.uporto.pt" userId="886f1fb4-dee8-4943-9147-91ac47e3c32e" providerId="ADAL" clId="{C588C0B5-1B74-414C-A74F-C87D3500C3E4}" dt="2020-08-12T15:03:43.826" v="288" actId="478"/>
        <pc:sldMkLst>
          <pc:docMk/>
          <pc:sldMk cId="0" sldId="365"/>
        </pc:sldMkLst>
        <pc:spChg chg="add mod ord">
          <ac:chgData name="up423346@ms.uporto.pt" userId="886f1fb4-dee8-4943-9147-91ac47e3c32e" providerId="ADAL" clId="{C588C0B5-1B74-414C-A74F-C87D3500C3E4}" dt="2020-08-12T15:01:00.035" v="32" actId="700"/>
          <ac:spMkLst>
            <pc:docMk/>
            <pc:sldMk cId="0" sldId="365"/>
            <ac:spMk id="2" creationId="{2ABE7A5F-5661-4C34-B98C-000C685C3B60}"/>
          </ac:spMkLst>
        </pc:spChg>
        <pc:spChg chg="add mod ord">
          <ac:chgData name="up423346@ms.uporto.pt" userId="886f1fb4-dee8-4943-9147-91ac47e3c32e" providerId="ADAL" clId="{C588C0B5-1B74-414C-A74F-C87D3500C3E4}" dt="2020-08-12T15:03:31.524" v="286" actId="20577"/>
          <ac:spMkLst>
            <pc:docMk/>
            <pc:sldMk cId="0" sldId="365"/>
            <ac:spMk id="3" creationId="{6E7C718B-9E50-425C-A121-6DF0214678A9}"/>
          </ac:spMkLst>
        </pc:spChg>
        <pc:spChg chg="del mod">
          <ac:chgData name="up423346@ms.uporto.pt" userId="886f1fb4-dee8-4943-9147-91ac47e3c32e" providerId="ADAL" clId="{C588C0B5-1B74-414C-A74F-C87D3500C3E4}" dt="2020-08-12T15:00:44.995" v="30" actId="478"/>
          <ac:spMkLst>
            <pc:docMk/>
            <pc:sldMk cId="0" sldId="365"/>
            <ac:spMk id="2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01:35.668" v="56" actId="478"/>
          <ac:spMkLst>
            <pc:docMk/>
            <pc:sldMk cId="0" sldId="365"/>
            <ac:spMk id="2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0:39.412" v="28" actId="478"/>
          <ac:spMkLst>
            <pc:docMk/>
            <pc:sldMk cId="0" sldId="365"/>
            <ac:spMk id="3077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01:57.324" v="73" actId="20577"/>
          <ac:spMkLst>
            <pc:docMk/>
            <pc:sldMk cId="0" sldId="365"/>
            <ac:spMk id="49255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1:52.828" v="58" actId="478"/>
          <ac:spMkLst>
            <pc:docMk/>
            <pc:sldMk cId="0" sldId="365"/>
            <ac:spMk id="49255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3.826" v="288" actId="478"/>
          <ac:spMkLst>
            <pc:docMk/>
            <pc:sldMk cId="0" sldId="365"/>
            <ac:spMk id="492556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2.251" v="287" actId="478"/>
          <ac:spMkLst>
            <pc:docMk/>
            <pc:sldMk cId="0" sldId="365"/>
            <ac:spMk id="492562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3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6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9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492552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492557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01:03.427" v="34" actId="1076"/>
          <ac:graphicFrameMkLst>
            <pc:docMk/>
            <pc:sldMk cId="0" sldId="365"/>
            <ac:graphicFrameMk id="492550" creationId="{00000000-0000-0000-0000-000000000000}"/>
          </ac:graphicFrameMkLst>
        </pc:graphicFrameChg>
      </pc:sldChg>
      <pc:sldChg chg="del">
        <pc:chgData name="up423346@ms.uporto.pt" userId="886f1fb4-dee8-4943-9147-91ac47e3c32e" providerId="ADAL" clId="{C588C0B5-1B74-414C-A74F-C87D3500C3E4}" dt="2020-08-12T15:16:45.583" v="832" actId="47"/>
        <pc:sldMkLst>
          <pc:docMk/>
          <pc:sldMk cId="0" sldId="367"/>
        </pc:sldMkLst>
      </pc:sldChg>
      <pc:sldChg chg="del">
        <pc:chgData name="up423346@ms.uporto.pt" userId="886f1fb4-dee8-4943-9147-91ac47e3c32e" providerId="ADAL" clId="{C588C0B5-1B74-414C-A74F-C87D3500C3E4}" dt="2020-08-12T15:20:07.047" v="941" actId="47"/>
        <pc:sldMkLst>
          <pc:docMk/>
          <pc:sldMk cId="0" sldId="371"/>
        </pc:sldMkLst>
      </pc:sldChg>
      <pc:sldChg chg="del">
        <pc:chgData name="up423346@ms.uporto.pt" userId="886f1fb4-dee8-4943-9147-91ac47e3c32e" providerId="ADAL" clId="{C588C0B5-1B74-414C-A74F-C87D3500C3E4}" dt="2020-08-12T15:41:16.592" v="1494" actId="47"/>
        <pc:sldMkLst>
          <pc:docMk/>
          <pc:sldMk cId="0" sldId="372"/>
        </pc:sldMkLst>
      </pc:sldChg>
      <pc:sldChg chg="modSp mod">
        <pc:chgData name="up423346@ms.uporto.pt" userId="886f1fb4-dee8-4943-9147-91ac47e3c32e" providerId="ADAL" clId="{C588C0B5-1B74-414C-A74F-C87D3500C3E4}" dt="2020-08-12T15:43:09.743" v="1592" actId="20577"/>
        <pc:sldMkLst>
          <pc:docMk/>
          <pc:sldMk cId="0" sldId="374"/>
        </pc:sldMkLst>
        <pc:spChg chg="mod">
          <ac:chgData name="up423346@ms.uporto.pt" userId="886f1fb4-dee8-4943-9147-91ac47e3c32e" providerId="ADAL" clId="{C588C0B5-1B74-414C-A74F-C87D3500C3E4}" dt="2020-08-12T15:43:09.743" v="1592" actId="20577"/>
          <ac:spMkLst>
            <pc:docMk/>
            <pc:sldMk cId="0" sldId="374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3:02.043" v="1571" actId="207"/>
          <ac:spMkLst>
            <pc:docMk/>
            <pc:sldMk cId="0" sldId="374"/>
            <ac:spMk id="4100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5"/>
        </pc:sldMkLst>
      </pc:sldChg>
      <pc:sldChg chg="new del">
        <pc:chgData name="up423346@ms.uporto.pt" userId="886f1fb4-dee8-4943-9147-91ac47e3c32e" providerId="ADAL" clId="{C588C0B5-1B74-414C-A74F-C87D3500C3E4}" dt="2020-08-12T15:41:17.874" v="1495" actId="47"/>
        <pc:sldMkLst>
          <pc:docMk/>
          <pc:sldMk cId="722280536" sldId="37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7"/>
        </pc:sldMkLst>
      </pc:sldChg>
      <pc:sldChg chg="delSp modSp del mod modAnim chgLayout">
        <pc:chgData name="up423346@ms.uporto.pt" userId="886f1fb4-dee8-4943-9147-91ac47e3c32e" providerId="ADAL" clId="{C588C0B5-1B74-414C-A74F-C87D3500C3E4}" dt="2020-08-12T15:44:43.431" v="1613" actId="478"/>
        <pc:sldMkLst>
          <pc:docMk/>
          <pc:sldMk cId="0" sldId="378"/>
        </pc:sldMkLst>
        <pc:spChg chg="mod ord">
          <ac:chgData name="up423346@ms.uporto.pt" userId="886f1fb4-dee8-4943-9147-91ac47e3c32e" providerId="ADAL" clId="{C588C0B5-1B74-414C-A74F-C87D3500C3E4}" dt="2020-08-12T15:40:51.109" v="1493" actId="700"/>
          <ac:spMkLst>
            <pc:docMk/>
            <pc:sldMk cId="0" sldId="378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40:51.109" v="1493" actId="700"/>
          <ac:spMkLst>
            <pc:docMk/>
            <pc:sldMk cId="0" sldId="378"/>
            <ac:spMk id="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4:43.431" v="1613" actId="478"/>
          <ac:spMkLst>
            <pc:docMk/>
            <pc:sldMk cId="0" sldId="378"/>
            <ac:spMk id="4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305525317" sldId="393"/>
        </pc:sldMkLst>
      </pc:sldChg>
      <pc:sldChg chg="addSp delSp modSp mod chgLayout">
        <pc:chgData name="up423346@ms.uporto.pt" userId="886f1fb4-dee8-4943-9147-91ac47e3c32e" providerId="ADAL" clId="{C588C0B5-1B74-414C-A74F-C87D3500C3E4}" dt="2020-08-12T15:12:13.261" v="680" actId="14100"/>
        <pc:sldMkLst>
          <pc:docMk/>
          <pc:sldMk cId="0" sldId="404"/>
        </pc:sldMkLst>
        <pc:spChg chg="add del mod ord">
          <ac:chgData name="up423346@ms.uporto.pt" userId="886f1fb4-dee8-4943-9147-91ac47e3c32e" providerId="ADAL" clId="{C588C0B5-1B74-414C-A74F-C87D3500C3E4}" dt="2020-08-12T15:11:42.258" v="675" actId="20577"/>
          <ac:spMkLst>
            <pc:docMk/>
            <pc:sldMk cId="0" sldId="404"/>
            <ac:spMk id="2" creationId="{17B50001-D83C-42C1-BA71-0D749CEAB92B}"/>
          </ac:spMkLst>
        </pc:spChg>
        <pc:spChg chg="add del mod ord">
          <ac:chgData name="up423346@ms.uporto.pt" userId="886f1fb4-dee8-4943-9147-91ac47e3c32e" providerId="ADAL" clId="{C588C0B5-1B74-414C-A74F-C87D3500C3E4}" dt="2020-08-12T15:11:51.676" v="676" actId="478"/>
          <ac:spMkLst>
            <pc:docMk/>
            <pc:sldMk cId="0" sldId="404"/>
            <ac:spMk id="3" creationId="{E51E1F2E-6BF2-4B68-ACDC-74A5A85ED31E}"/>
          </ac:spMkLst>
        </pc:spChg>
        <pc:spChg chg="add del mod">
          <ac:chgData name="up423346@ms.uporto.pt" userId="886f1fb4-dee8-4943-9147-91ac47e3c32e" providerId="ADAL" clId="{C588C0B5-1B74-414C-A74F-C87D3500C3E4}" dt="2020-08-12T15:11:23.376" v="664" actId="478"/>
          <ac:spMkLst>
            <pc:docMk/>
            <pc:sldMk cId="0" sldId="404"/>
            <ac:spMk id="5" creationId="{1CD36D42-4796-4B8B-8761-5842214B95C0}"/>
          </ac:spMkLst>
        </pc:spChg>
        <pc:spChg chg="del">
          <ac:chgData name="up423346@ms.uporto.pt" userId="886f1fb4-dee8-4943-9147-91ac47e3c32e" providerId="ADAL" clId="{C588C0B5-1B74-414C-A74F-C87D3500C3E4}" dt="2020-08-12T15:11:59.740" v="679" actId="478"/>
          <ac:spMkLst>
            <pc:docMk/>
            <pc:sldMk cId="0" sldId="404"/>
            <ac:spMk id="8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28.410" v="666" actId="478"/>
          <ac:spMkLst>
            <pc:docMk/>
            <pc:sldMk cId="0" sldId="404"/>
            <ac:spMk id="9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55.123" v="677" actId="478"/>
          <ac:spMkLst>
            <pc:docMk/>
            <pc:sldMk cId="0" sldId="404"/>
            <ac:spMk id="15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58.517" v="678" actId="478"/>
          <ac:spMkLst>
            <pc:docMk/>
            <pc:sldMk cId="0" sldId="404"/>
            <ac:spMk id="281604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3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4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3318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38:49.835" v="1473" actId="47"/>
        <pc:sldMkLst>
          <pc:docMk/>
          <pc:sldMk cId="0" sldId="412"/>
        </pc:sldMkLst>
      </pc:sldChg>
      <pc:sldChg chg="delSp modSp mod">
        <pc:chgData name="up423346@ms.uporto.pt" userId="886f1fb4-dee8-4943-9147-91ac47e3c32e" providerId="ADAL" clId="{C588C0B5-1B74-414C-A74F-C87D3500C3E4}" dt="2020-08-12T15:45:09.334" v="1616" actId="478"/>
        <pc:sldMkLst>
          <pc:docMk/>
          <pc:sldMk cId="0" sldId="413"/>
        </pc:sldMkLst>
        <pc:spChg chg="mod">
          <ac:chgData name="up423346@ms.uporto.pt" userId="886f1fb4-dee8-4943-9147-91ac47e3c32e" providerId="ADAL" clId="{C588C0B5-1B74-414C-A74F-C87D3500C3E4}" dt="2020-08-12T15:13:36.607" v="686" actId="20577"/>
          <ac:spMkLst>
            <pc:docMk/>
            <pc:sldMk cId="0" sldId="413"/>
            <ac:spMk id="2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2:30.968" v="1542" actId="20577"/>
          <ac:spMkLst>
            <pc:docMk/>
            <pc:sldMk cId="0" sldId="413"/>
            <ac:spMk id="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5:09.334" v="1616" actId="478"/>
          <ac:spMkLst>
            <pc:docMk/>
            <pc:sldMk cId="0" sldId="413"/>
            <ac:spMk id="4" creationId="{00000000-0000-0000-0000-000000000000}"/>
          </ac:spMkLst>
        </pc:spChg>
      </pc:sldChg>
      <pc:sldChg chg="delSp modSp mod modAnim chgLayout">
        <pc:chgData name="up423346@ms.uporto.pt" userId="886f1fb4-dee8-4943-9147-91ac47e3c32e" providerId="ADAL" clId="{C588C0B5-1B74-414C-A74F-C87D3500C3E4}" dt="2020-08-12T15:26:32.395" v="1142"/>
        <pc:sldMkLst>
          <pc:docMk/>
          <pc:sldMk cId="0" sldId="416"/>
        </pc:sldMkLst>
        <pc:spChg chg="mod ord">
          <ac:chgData name="up423346@ms.uporto.pt" userId="886f1fb4-dee8-4943-9147-91ac47e3c32e" providerId="ADAL" clId="{C588C0B5-1B74-414C-A74F-C87D3500C3E4}" dt="2020-08-12T15:16:52.977" v="833" actId="700"/>
          <ac:spMkLst>
            <pc:docMk/>
            <pc:sldMk cId="0" sldId="416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17:20.989" v="848"/>
          <ac:spMkLst>
            <pc:docMk/>
            <pc:sldMk cId="0" sldId="416"/>
            <ac:spMk id="3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17:16.515" v="846" actId="478"/>
          <ac:spMkLst>
            <pc:docMk/>
            <pc:sldMk cId="0" sldId="416"/>
            <ac:spMk id="27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3:54.218" v="687" actId="478"/>
          <ac:spMkLst>
            <pc:docMk/>
            <pc:sldMk cId="0" sldId="416"/>
            <ac:spMk id="35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17:31.250" v="889" actId="1038"/>
          <ac:grpSpMkLst>
            <pc:docMk/>
            <pc:sldMk cId="0" sldId="416"/>
            <ac:grpSpMk id="19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17:31.250" v="889" actId="1038"/>
          <ac:grpSpMkLst>
            <pc:docMk/>
            <pc:sldMk cId="0" sldId="416"/>
            <ac:grpSpMk id="29" creationId="{00000000-0000-0000-0000-000000000000}"/>
          </ac:grpSpMkLst>
        </pc:grpChg>
        <pc:picChg chg="mod">
          <ac:chgData name="up423346@ms.uporto.pt" userId="886f1fb4-dee8-4943-9147-91ac47e3c32e" providerId="ADAL" clId="{C588C0B5-1B74-414C-A74F-C87D3500C3E4}" dt="2020-08-12T15:17:31.250" v="889" actId="1038"/>
          <ac:picMkLst>
            <pc:docMk/>
            <pc:sldMk cId="0" sldId="416"/>
            <ac:picMk id="26" creationId="{00000000-0000-0000-0000-000000000000}"/>
          </ac:picMkLst>
        </pc:picChg>
      </pc:sldChg>
      <pc:sldChg chg="addSp delSp modSp add del mod modAnim">
        <pc:chgData name="up423346@ms.uporto.pt" userId="886f1fb4-dee8-4943-9147-91ac47e3c32e" providerId="ADAL" clId="{C588C0B5-1B74-414C-A74F-C87D3500C3E4}" dt="2020-08-12T15:47:17.294" v="1620" actId="113"/>
        <pc:sldMkLst>
          <pc:docMk/>
          <pc:sldMk cId="0" sldId="417"/>
        </pc:sldMkLst>
        <pc:spChg chg="del">
          <ac:chgData name="up423346@ms.uporto.pt" userId="886f1fb4-dee8-4943-9147-91ac47e3c32e" providerId="ADAL" clId="{C588C0B5-1B74-414C-A74F-C87D3500C3E4}" dt="2020-08-12T15:33:07.584" v="1331" actId="478"/>
          <ac:spMkLst>
            <pc:docMk/>
            <pc:sldMk cId="0" sldId="417"/>
            <ac:spMk id="1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32:46.504" v="1304" actId="478"/>
          <ac:spMkLst>
            <pc:docMk/>
            <pc:sldMk cId="0" sldId="417"/>
            <ac:spMk id="2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32:15.593" v="1228" actId="478"/>
          <ac:spMkLst>
            <pc:docMk/>
            <pc:sldMk cId="0" sldId="417"/>
            <ac:spMk id="2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7:17.294" v="1620" actId="113"/>
          <ac:spMkLst>
            <pc:docMk/>
            <pc:sldMk cId="0" sldId="417"/>
            <ac:spMk id="35845" creationId="{00000000-0000-0000-0000-000000000000}"/>
          </ac:spMkLst>
        </pc:spChg>
        <pc:grpChg chg="del mod">
          <ac:chgData name="up423346@ms.uporto.pt" userId="886f1fb4-dee8-4943-9147-91ac47e3c32e" providerId="ADAL" clId="{C588C0B5-1B74-414C-A74F-C87D3500C3E4}" dt="2020-08-12T15:31:09.416" v="1197" actId="478"/>
          <ac:grpSpMkLst>
            <pc:docMk/>
            <pc:sldMk cId="0" sldId="417"/>
            <ac:grpSpMk id="19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33:04.138" v="1330" actId="1076"/>
          <ac:graphicFrameMkLst>
            <pc:docMk/>
            <pc:sldMk cId="0" sldId="417"/>
            <ac:graphicFrameMk id="4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31:03.186" v="1194" actId="1076"/>
          <ac:graphicFrameMkLst>
            <pc:docMk/>
            <pc:sldMk cId="0" sldId="417"/>
            <ac:graphicFrameMk id="11269" creationId="{00000000-0000-0000-0000-000000000000}"/>
          </ac:graphicFrameMkLst>
        </pc:graphicFrameChg>
        <pc:cxnChg chg="add del">
          <ac:chgData name="up423346@ms.uporto.pt" userId="886f1fb4-dee8-4943-9147-91ac47e3c32e" providerId="ADAL" clId="{C588C0B5-1B74-414C-A74F-C87D3500C3E4}" dt="2020-08-12T15:31:05.591" v="1195" actId="478"/>
          <ac:cxnSpMkLst>
            <pc:docMk/>
            <pc:sldMk cId="0" sldId="417"/>
            <ac:cxnSpMk id="24" creationId="{00000000-0000-0000-0000-000000000000}"/>
          </ac:cxnSpMkLst>
        </pc:cxnChg>
      </pc:sldChg>
      <pc:sldChg chg="del">
        <pc:chgData name="up423346@ms.uporto.pt" userId="886f1fb4-dee8-4943-9147-91ac47e3c32e" providerId="ADAL" clId="{C588C0B5-1B74-414C-A74F-C87D3500C3E4}" dt="2020-08-12T15:38:33.414" v="1471" actId="47"/>
        <pc:sldMkLst>
          <pc:docMk/>
          <pc:sldMk cId="0" sldId="418"/>
        </pc:sldMkLst>
      </pc:sldChg>
      <pc:sldChg chg="del">
        <pc:chgData name="up423346@ms.uporto.pt" userId="886f1fb4-dee8-4943-9147-91ac47e3c32e" providerId="ADAL" clId="{C588C0B5-1B74-414C-A74F-C87D3500C3E4}" dt="2020-08-12T15:38:29.010" v="1466" actId="47"/>
        <pc:sldMkLst>
          <pc:docMk/>
          <pc:sldMk cId="0" sldId="420"/>
        </pc:sldMkLst>
      </pc:sldChg>
      <pc:sldChg chg="del">
        <pc:chgData name="up423346@ms.uporto.pt" userId="886f1fb4-dee8-4943-9147-91ac47e3c32e" providerId="ADAL" clId="{C588C0B5-1B74-414C-A74F-C87D3500C3E4}" dt="2020-08-12T15:39:33.629" v="1476" actId="47"/>
        <pc:sldMkLst>
          <pc:docMk/>
          <pc:sldMk cId="0" sldId="443"/>
        </pc:sldMkLst>
      </pc:sldChg>
      <pc:sldChg chg="addSp delSp modSp mod modClrScheme modAnim chgLayout">
        <pc:chgData name="up423346@ms.uporto.pt" userId="886f1fb4-dee8-4943-9147-91ac47e3c32e" providerId="ADAL" clId="{C588C0B5-1B74-414C-A74F-C87D3500C3E4}" dt="2020-08-12T15:29:46.912" v="1186" actId="478"/>
        <pc:sldMkLst>
          <pc:docMk/>
          <pc:sldMk cId="2607150376" sldId="465"/>
        </pc:sldMkLst>
        <pc:spChg chg="mod ord">
          <ac:chgData name="up423346@ms.uporto.pt" userId="886f1fb4-dee8-4943-9147-91ac47e3c32e" providerId="ADAL" clId="{C588C0B5-1B74-414C-A74F-C87D3500C3E4}" dt="2020-08-12T15:28:35.860" v="1167" actId="700"/>
          <ac:spMkLst>
            <pc:docMk/>
            <pc:sldMk cId="2607150376" sldId="465"/>
            <ac:spMk id="2" creationId="{00000000-0000-0000-0000-000000000000}"/>
          </ac:spMkLst>
        </pc:spChg>
        <pc:spChg chg="add del mod ord">
          <ac:chgData name="up423346@ms.uporto.pt" userId="886f1fb4-dee8-4943-9147-91ac47e3c32e" providerId="ADAL" clId="{C588C0B5-1B74-414C-A74F-C87D3500C3E4}" dt="2020-08-12T15:28:35.860" v="1167" actId="700"/>
          <ac:spMkLst>
            <pc:docMk/>
            <pc:sldMk cId="2607150376" sldId="465"/>
            <ac:spMk id="3" creationId="{293B111E-5223-4183-B40D-BAAC81FB3B37}"/>
          </ac:spMkLst>
        </pc:spChg>
        <pc:spChg chg="mod">
          <ac:chgData name="up423346@ms.uporto.pt" userId="886f1fb4-dee8-4943-9147-91ac47e3c32e" providerId="ADAL" clId="{C588C0B5-1B74-414C-A74F-C87D3500C3E4}" dt="2020-08-12T15:29:14.586" v="1176" actId="1076"/>
          <ac:spMkLst>
            <pc:docMk/>
            <pc:sldMk cId="2607150376" sldId="465"/>
            <ac:spMk id="18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37.445" v="1184" actId="1076"/>
          <ac:spMkLst>
            <pc:docMk/>
            <pc:sldMk cId="2607150376" sldId="465"/>
            <ac:spMk id="1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20.276" v="1177" actId="1076"/>
          <ac:spMkLst>
            <pc:docMk/>
            <pc:sldMk cId="2607150376" sldId="465"/>
            <ac:spMk id="21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43.345" v="1185" actId="1076"/>
          <ac:spMkLst>
            <pc:docMk/>
            <pc:sldMk cId="2607150376" sldId="465"/>
            <ac:spMk id="2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9:46.912" v="1186" actId="478"/>
          <ac:spMkLst>
            <pc:docMk/>
            <pc:sldMk cId="2607150376" sldId="465"/>
            <ac:spMk id="24" creationId="{00000000-0000-0000-0000-000000000000}"/>
          </ac:spMkLst>
        </pc:spChg>
      </pc:sldChg>
      <pc:sldChg chg="modSp mod">
        <pc:chgData name="up423346@ms.uporto.pt" userId="886f1fb4-dee8-4943-9147-91ac47e3c32e" providerId="ADAL" clId="{C588C0B5-1B74-414C-A74F-C87D3500C3E4}" dt="2020-08-12T15:43:45.431" v="1597" actId="207"/>
        <pc:sldMkLst>
          <pc:docMk/>
          <pc:sldMk cId="970098539" sldId="466"/>
        </pc:sldMkLst>
        <pc:spChg chg="mod">
          <ac:chgData name="up423346@ms.uporto.pt" userId="886f1fb4-dee8-4943-9147-91ac47e3c32e" providerId="ADAL" clId="{C588C0B5-1B74-414C-A74F-C87D3500C3E4}" dt="2020-08-12T15:43:38.364" v="1595" actId="27636"/>
          <ac:spMkLst>
            <pc:docMk/>
            <pc:sldMk cId="970098539" sldId="46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3:45.431" v="1597" actId="207"/>
          <ac:spMkLst>
            <pc:docMk/>
            <pc:sldMk cId="970098539" sldId="466"/>
            <ac:spMk id="4100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9:04.992" v="1474" actId="47"/>
        <pc:sldMkLst>
          <pc:docMk/>
          <pc:sldMk cId="970098539" sldId="466"/>
        </pc:sldMkLst>
      </pc:sldChg>
      <pc:sldChg chg="modSp mod">
        <pc:chgData name="up423346@ms.uporto.pt" userId="886f1fb4-dee8-4943-9147-91ac47e3c32e" providerId="ADAL" clId="{C588C0B5-1B74-414C-A74F-C87D3500C3E4}" dt="2020-08-12T15:44:27.066" v="1611" actId="207"/>
        <pc:sldMkLst>
          <pc:docMk/>
          <pc:sldMk cId="400411205" sldId="467"/>
        </pc:sldMkLst>
        <pc:spChg chg="mod">
          <ac:chgData name="up423346@ms.uporto.pt" userId="886f1fb4-dee8-4943-9147-91ac47e3c32e" providerId="ADAL" clId="{C588C0B5-1B74-414C-A74F-C87D3500C3E4}" dt="2020-08-12T15:44:15.830" v="1609" actId="20577"/>
          <ac:spMkLst>
            <pc:docMk/>
            <pc:sldMk cId="400411205" sldId="467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4:27.066" v="1611" actId="207"/>
          <ac:spMkLst>
            <pc:docMk/>
            <pc:sldMk cId="400411205" sldId="467"/>
            <ac:spMk id="4100" creationId="{00000000-0000-0000-0000-000000000000}"/>
          </ac:spMkLst>
        </pc:spChg>
      </pc:sldChg>
      <pc:sldMasterChg chg="delSldLayout">
        <pc:chgData name="up423346@ms.uporto.pt" userId="886f1fb4-dee8-4943-9147-91ac47e3c32e" providerId="ADAL" clId="{C588C0B5-1B74-414C-A74F-C87D3500C3E4}" dt="2020-08-12T14:58:31.115" v="0" actId="47"/>
        <pc:sldMasterMkLst>
          <pc:docMk/>
          <pc:sldMasterMk cId="0" sldId="2147483648"/>
        </pc:sldMasterMkLst>
        <pc:sldLayoutChg chg="del">
          <pc:chgData name="up423346@ms.uporto.pt" userId="886f1fb4-dee8-4943-9147-91ac47e3c32e" providerId="ADAL" clId="{C588C0B5-1B74-414C-A74F-C87D3500C3E4}" dt="2020-08-12T14:58:31.115" v="0" actId="47"/>
          <pc:sldLayoutMkLst>
            <pc:docMk/>
            <pc:sldMasterMk cId="0" sldId="2147483648"/>
            <pc:sldLayoutMk cId="0" sldId="2147483672"/>
          </pc:sldLayoutMkLst>
        </pc:sldLayoutChg>
      </pc:sldMasterChg>
    </pc:docChg>
  </pc:docChgLst>
  <pc:docChgLst>
    <pc:chgData name="up423346@ms.uporto.pt" userId="886f1fb4-dee8-4943-9147-91ac47e3c32e" providerId="ADAL" clId="{AFC1B907-CF21-4A88-B06E-68B475750B8D}"/>
    <pc:docChg chg="undo custSel addSld delSld modSld sldOrd">
      <pc:chgData name="up423346@ms.uporto.pt" userId="886f1fb4-dee8-4943-9147-91ac47e3c32e" providerId="ADAL" clId="{AFC1B907-CF21-4A88-B06E-68B475750B8D}" dt="2020-08-12T14:34:43.381" v="614" actId="1076"/>
      <pc:docMkLst>
        <pc:docMk/>
      </pc:docMkLst>
      <pc:sldChg chg="modSp mod">
        <pc:chgData name="up423346@ms.uporto.pt" userId="886f1fb4-dee8-4943-9147-91ac47e3c32e" providerId="ADAL" clId="{AFC1B907-CF21-4A88-B06E-68B475750B8D}" dt="2020-08-12T14:11:29.098" v="96" actId="6549"/>
        <pc:sldMkLst>
          <pc:docMk/>
          <pc:sldMk cId="0" sldId="257"/>
        </pc:sldMkLst>
        <pc:spChg chg="mod">
          <ac:chgData name="up423346@ms.uporto.pt" userId="886f1fb4-dee8-4943-9147-91ac47e3c32e" providerId="ADAL" clId="{AFC1B907-CF21-4A88-B06E-68B475750B8D}" dt="2020-08-12T14:11:29.098" v="96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25.042" v="9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1T17:20:42.179" v="40" actId="20577"/>
        <pc:sldMkLst>
          <pc:docMk/>
          <pc:sldMk cId="0" sldId="259"/>
        </pc:sldMkLst>
        <pc:spChg chg="mod">
          <ac:chgData name="up423346@ms.uporto.pt" userId="886f1fb4-dee8-4943-9147-91ac47e3c32e" providerId="ADAL" clId="{AFC1B907-CF21-4A88-B06E-68B475750B8D}" dt="2020-08-11T17:20:42.179" v="40" actId="20577"/>
          <ac:spMkLst>
            <pc:docMk/>
            <pc:sldMk cId="0" sldId="259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07T16:27:36.134" v="14" actId="20577"/>
        <pc:sldMkLst>
          <pc:docMk/>
          <pc:sldMk cId="0" sldId="303"/>
        </pc:sldMkLst>
        <pc:spChg chg="mod">
          <ac:chgData name="up423346@ms.uporto.pt" userId="886f1fb4-dee8-4943-9147-91ac47e3c32e" providerId="ADAL" clId="{AFC1B907-CF21-4A88-B06E-68B475750B8D}" dt="2020-08-07T16:27:36.134" v="14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56.017" v="186" actId="20577"/>
        <pc:sldMkLst>
          <pc:docMk/>
          <pc:sldMk cId="0" sldId="305"/>
        </pc:sldMkLst>
        <pc:spChg chg="mod">
          <ac:chgData name="up423346@ms.uporto.pt" userId="886f1fb4-dee8-4943-9147-91ac47e3c32e" providerId="ADAL" clId="{AFC1B907-CF21-4A88-B06E-68B475750B8D}" dt="2020-08-12T14:19:56.017" v="186" actId="20577"/>
          <ac:spMkLst>
            <pc:docMk/>
            <pc:sldMk cId="0" sldId="305"/>
            <ac:spMk id="19460" creationId="{806E263D-16AB-4AF7-B41A-8CE6C493302B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06.970" v="99" actId="20577"/>
        <pc:sldMkLst>
          <pc:docMk/>
          <pc:sldMk cId="0" sldId="306"/>
        </pc:sldMkLst>
        <pc:spChg chg="mod">
          <ac:chgData name="up423346@ms.uporto.pt" userId="886f1fb4-dee8-4943-9147-91ac47e3c32e" providerId="ADAL" clId="{AFC1B907-CF21-4A88-B06E-68B475750B8D}" dt="2020-08-12T14:13:06.970" v="99" actId="20577"/>
          <ac:spMkLst>
            <pc:docMk/>
            <pc:sldMk cId="0" sldId="306"/>
            <ac:spMk id="9219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4.981" v="111" actId="6549"/>
        <pc:sldMkLst>
          <pc:docMk/>
          <pc:sldMk cId="0" sldId="307"/>
        </pc:sldMkLst>
        <pc:spChg chg="mod">
          <ac:chgData name="up423346@ms.uporto.pt" userId="886f1fb4-dee8-4943-9147-91ac47e3c32e" providerId="ADAL" clId="{AFC1B907-CF21-4A88-B06E-68B475750B8D}" dt="2020-08-12T14:14:04.981" v="111" actId="6549"/>
          <ac:spMkLst>
            <pc:docMk/>
            <pc:sldMk cId="0" sldId="307"/>
            <ac:spMk id="1741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11.586" v="112" actId="6549"/>
        <pc:sldMkLst>
          <pc:docMk/>
          <pc:sldMk cId="0" sldId="308"/>
        </pc:sldMkLst>
        <pc:spChg chg="mod">
          <ac:chgData name="up423346@ms.uporto.pt" userId="886f1fb4-dee8-4943-9147-91ac47e3c32e" providerId="ADAL" clId="{AFC1B907-CF21-4A88-B06E-68B475750B8D}" dt="2020-08-12T14:14:11.586" v="112" actId="6549"/>
          <ac:spMkLst>
            <pc:docMk/>
            <pc:sldMk cId="0" sldId="308"/>
            <ac:spMk id="1843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25.227" v="115" actId="20577"/>
        <pc:sldMkLst>
          <pc:docMk/>
          <pc:sldMk cId="0" sldId="309"/>
        </pc:sldMkLst>
        <pc:spChg chg="mod">
          <ac:chgData name="up423346@ms.uporto.pt" userId="886f1fb4-dee8-4943-9147-91ac47e3c32e" providerId="ADAL" clId="{AFC1B907-CF21-4A88-B06E-68B475750B8D}" dt="2020-08-12T14:14:25.227" v="115" actId="20577"/>
          <ac:spMkLst>
            <pc:docMk/>
            <pc:sldMk cId="0" sldId="309"/>
            <ac:spMk id="1946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52.873" v="20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11"/>
        </pc:sldMkLst>
      </pc:sldChg>
      <pc:sldChg chg="modSp mod">
        <pc:chgData name="up423346@ms.uporto.pt" userId="886f1fb4-dee8-4943-9147-91ac47e3c32e" providerId="ADAL" clId="{AFC1B907-CF21-4A88-B06E-68B475750B8D}" dt="2020-08-12T14:18:21.359" v="171" actId="20577"/>
        <pc:sldMkLst>
          <pc:docMk/>
          <pc:sldMk cId="0" sldId="312"/>
        </pc:sldMkLst>
        <pc:spChg chg="mod">
          <ac:chgData name="up423346@ms.uporto.pt" userId="886f1fb4-dee8-4943-9147-91ac47e3c32e" providerId="ADAL" clId="{AFC1B907-CF21-4A88-B06E-68B475750B8D}" dt="2020-08-12T14:18:21.359" v="171" actId="20577"/>
          <ac:spMkLst>
            <pc:docMk/>
            <pc:sldMk cId="0" sldId="312"/>
            <ac:spMk id="10245" creationId="{E5D09B95-2196-4BE2-A015-31C6D46DF3CF}"/>
          </ac:spMkLst>
        </pc:spChg>
      </pc:sldChg>
      <pc:sldChg chg="del">
        <pc:chgData name="up423346@ms.uporto.pt" userId="886f1fb4-dee8-4943-9147-91ac47e3c32e" providerId="ADAL" clId="{AFC1B907-CF21-4A88-B06E-68B475750B8D}" dt="2020-08-12T14:18:55.813" v="175" actId="47"/>
        <pc:sldMkLst>
          <pc:docMk/>
          <pc:sldMk cId="0" sldId="314"/>
        </pc:sldMkLst>
      </pc:sldChg>
      <pc:sldChg chg="del">
        <pc:chgData name="up423346@ms.uporto.pt" userId="886f1fb4-dee8-4943-9147-91ac47e3c32e" providerId="ADAL" clId="{AFC1B907-CF21-4A88-B06E-68B475750B8D}" dt="2020-08-12T14:18:46.444" v="173" actId="47"/>
        <pc:sldMkLst>
          <pc:docMk/>
          <pc:sldMk cId="0" sldId="315"/>
        </pc:sldMkLst>
      </pc:sldChg>
      <pc:sldChg chg="modSp mod">
        <pc:chgData name="up423346@ms.uporto.pt" userId="886f1fb4-dee8-4943-9147-91ac47e3c32e" providerId="ADAL" clId="{AFC1B907-CF21-4A88-B06E-68B475750B8D}" dt="2020-08-12T14:19:33.329" v="181" actId="6549"/>
        <pc:sldMkLst>
          <pc:docMk/>
          <pc:sldMk cId="0" sldId="316"/>
        </pc:sldMkLst>
        <pc:spChg chg="mod">
          <ac:chgData name="up423346@ms.uporto.pt" userId="886f1fb4-dee8-4943-9147-91ac47e3c32e" providerId="ADAL" clId="{AFC1B907-CF21-4A88-B06E-68B475750B8D}" dt="2020-08-12T14:19:33.329" v="181" actId="6549"/>
          <ac:spMkLst>
            <pc:docMk/>
            <pc:sldMk cId="0" sldId="316"/>
            <ac:spMk id="17412" creationId="{1A322F5F-82AB-4318-8A88-F53BBD6E10BC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44.665" v="183" actId="20577"/>
        <pc:sldMkLst>
          <pc:docMk/>
          <pc:sldMk cId="0" sldId="317"/>
        </pc:sldMkLst>
        <pc:spChg chg="mod">
          <ac:chgData name="up423346@ms.uporto.pt" userId="886f1fb4-dee8-4943-9147-91ac47e3c32e" providerId="ADAL" clId="{AFC1B907-CF21-4A88-B06E-68B475750B8D}" dt="2020-08-12T14:19:44.665" v="183" actId="20577"/>
          <ac:spMkLst>
            <pc:docMk/>
            <pc:sldMk cId="0" sldId="317"/>
            <ac:spMk id="18436" creationId="{BB81A235-CA79-4BF4-85B8-28B1BBC333F7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05.209" v="188" actId="20577"/>
        <pc:sldMkLst>
          <pc:docMk/>
          <pc:sldMk cId="0" sldId="318"/>
        </pc:sldMkLst>
        <pc:spChg chg="mod">
          <ac:chgData name="up423346@ms.uporto.pt" userId="886f1fb4-dee8-4943-9147-91ac47e3c32e" providerId="ADAL" clId="{AFC1B907-CF21-4A88-B06E-68B475750B8D}" dt="2020-08-12T14:20:05.209" v="188" actId="20577"/>
          <ac:spMkLst>
            <pc:docMk/>
            <pc:sldMk cId="0" sldId="318"/>
            <ac:spMk id="20484" creationId="{225A936C-6210-4D2D-B2D0-4CF5F0E44413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11.418" v="189" actId="6549"/>
        <pc:sldMkLst>
          <pc:docMk/>
          <pc:sldMk cId="0" sldId="319"/>
        </pc:sldMkLst>
        <pc:spChg chg="mod">
          <ac:chgData name="up423346@ms.uporto.pt" userId="886f1fb4-dee8-4943-9147-91ac47e3c32e" providerId="ADAL" clId="{AFC1B907-CF21-4A88-B06E-68B475750B8D}" dt="2020-08-12T14:20:11.418" v="189" actId="6549"/>
          <ac:spMkLst>
            <pc:docMk/>
            <pc:sldMk cId="0" sldId="319"/>
            <ac:spMk id="21508" creationId="{236B7C79-8316-468A-A102-5750854EDA2F}"/>
          </ac:spMkLst>
        </pc:spChg>
      </pc:sldChg>
      <pc:sldChg chg="del">
        <pc:chgData name="up423346@ms.uporto.pt" userId="886f1fb4-dee8-4943-9147-91ac47e3c32e" providerId="ADAL" clId="{AFC1B907-CF21-4A88-B06E-68B475750B8D}" dt="2020-08-12T14:20:50.620" v="204" actId="47"/>
        <pc:sldMkLst>
          <pc:docMk/>
          <pc:sldMk cId="0" sldId="321"/>
        </pc:sldMkLst>
      </pc:sldChg>
      <pc:sldChg chg="addSp delSp modSp mod">
        <pc:chgData name="up423346@ms.uporto.pt" userId="886f1fb4-dee8-4943-9147-91ac47e3c32e" providerId="ADAL" clId="{AFC1B907-CF21-4A88-B06E-68B475750B8D}" dt="2020-08-12T14:22:48.016" v="261" actId="20577"/>
        <pc:sldMkLst>
          <pc:docMk/>
          <pc:sldMk cId="0" sldId="325"/>
        </pc:sldMkLst>
        <pc:spChg chg="mod">
          <ac:chgData name="up423346@ms.uporto.pt" userId="886f1fb4-dee8-4943-9147-91ac47e3c32e" providerId="ADAL" clId="{AFC1B907-CF21-4A88-B06E-68B475750B8D}" dt="2020-08-12T14:21:40.239" v="237" actId="20577"/>
          <ac:spMkLst>
            <pc:docMk/>
            <pc:sldMk cId="0" sldId="325"/>
            <ac:spMk id="31747" creationId="{C58CAA01-F736-4220-B828-9B8B4AE9DB63}"/>
          </ac:spMkLst>
        </pc:spChg>
        <pc:spChg chg="mod">
          <ac:chgData name="up423346@ms.uporto.pt" userId="886f1fb4-dee8-4943-9147-91ac47e3c32e" providerId="ADAL" clId="{AFC1B907-CF21-4A88-B06E-68B475750B8D}" dt="2020-08-12T14:22:14.065" v="249" actId="20577"/>
          <ac:spMkLst>
            <pc:docMk/>
            <pc:sldMk cId="0" sldId="325"/>
            <ac:spMk id="31748" creationId="{1F86117F-7847-4AAF-8B88-D2033F998A09}"/>
          </ac:spMkLst>
        </pc:spChg>
        <pc:spChg chg="add mod">
          <ac:chgData name="up423346@ms.uporto.pt" userId="886f1fb4-dee8-4943-9147-91ac47e3c32e" providerId="ADAL" clId="{AFC1B907-CF21-4A88-B06E-68B475750B8D}" dt="2020-08-12T14:22:48.016" v="261" actId="20577"/>
          <ac:spMkLst>
            <pc:docMk/>
            <pc:sldMk cId="0" sldId="325"/>
            <ac:spMk id="31750" creationId="{B290A0A8-073F-4B0B-8CFB-2F1D5A64AD70}"/>
          </ac:spMkLst>
        </pc:spChg>
        <pc:graphicFrameChg chg="del mod replId">
          <ac:chgData name="up423346@ms.uporto.pt" userId="886f1fb4-dee8-4943-9147-91ac47e3c32e" providerId="ADAL" clId="{AFC1B907-CF21-4A88-B06E-68B475750B8D}" dt="2020-08-12T14:22:37.979" v="251"/>
          <ac:graphicFrameMkLst>
            <pc:docMk/>
            <pc:sldMk cId="0" sldId="325"/>
            <ac:graphicFrameMk id="3" creationId="{B290A0A8-073F-4B0B-8CFB-2F1D5A64AD70}"/>
          </ac:graphicFrameMkLst>
        </pc:graphicFrameChg>
      </pc:sldChg>
      <pc:sldChg chg="del">
        <pc:chgData name="up423346@ms.uporto.pt" userId="886f1fb4-dee8-4943-9147-91ac47e3c32e" providerId="ADAL" clId="{AFC1B907-CF21-4A88-B06E-68B475750B8D}" dt="2020-08-12T14:23:26.241" v="293" actId="47"/>
        <pc:sldMkLst>
          <pc:docMk/>
          <pc:sldMk cId="0" sldId="327"/>
        </pc:sldMkLst>
      </pc:sldChg>
      <pc:sldChg chg="modSp mod">
        <pc:chgData name="up423346@ms.uporto.pt" userId="886f1fb4-dee8-4943-9147-91ac47e3c32e" providerId="ADAL" clId="{AFC1B907-CF21-4A88-B06E-68B475750B8D}" dt="2020-08-12T14:13:16.401" v="100" actId="20577"/>
        <pc:sldMkLst>
          <pc:docMk/>
          <pc:sldMk cId="0" sldId="328"/>
        </pc:sldMkLst>
        <pc:spChg chg="mod">
          <ac:chgData name="up423346@ms.uporto.pt" userId="886f1fb4-dee8-4943-9147-91ac47e3c32e" providerId="ADAL" clId="{AFC1B907-CF21-4A88-B06E-68B475750B8D}" dt="2020-08-12T14:13:16.401" v="100" actId="20577"/>
          <ac:spMkLst>
            <pc:docMk/>
            <pc:sldMk cId="0" sldId="328"/>
            <ac:spMk id="1024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07.706" v="120" actId="20577"/>
        <pc:sldMkLst>
          <pc:docMk/>
          <pc:sldMk cId="0" sldId="330"/>
        </pc:sldMkLst>
        <pc:spChg chg="mod">
          <ac:chgData name="up423346@ms.uporto.pt" userId="886f1fb4-dee8-4943-9147-91ac47e3c32e" providerId="ADAL" clId="{AFC1B907-CF21-4A88-B06E-68B475750B8D}" dt="2020-08-12T14:15:07.706" v="120" actId="20577"/>
          <ac:spMkLst>
            <pc:docMk/>
            <pc:sldMk cId="0" sldId="330"/>
            <ac:spMk id="25604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18:28.836" v="172" actId="47"/>
        <pc:sldMkLst>
          <pc:docMk/>
          <pc:sldMk cId="0" sldId="332"/>
        </pc:sldMkLst>
      </pc:sldChg>
      <pc:sldChg chg="modSp mod">
        <pc:chgData name="up423346@ms.uporto.pt" userId="886f1fb4-dee8-4943-9147-91ac47e3c32e" providerId="ADAL" clId="{AFC1B907-CF21-4A88-B06E-68B475750B8D}" dt="2020-08-12T14:13:37.529" v="102" actId="20577"/>
        <pc:sldMkLst>
          <pc:docMk/>
          <pc:sldMk cId="0" sldId="333"/>
        </pc:sldMkLst>
        <pc:spChg chg="mod">
          <ac:chgData name="up423346@ms.uporto.pt" userId="886f1fb4-dee8-4943-9147-91ac47e3c32e" providerId="ADAL" clId="{AFC1B907-CF21-4A88-B06E-68B475750B8D}" dt="2020-08-12T14:13:37.529" v="102" actId="20577"/>
          <ac:spMkLst>
            <pc:docMk/>
            <pc:sldMk cId="0" sldId="333"/>
            <ac:spMk id="1434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48.258" v="106" actId="20577"/>
        <pc:sldMkLst>
          <pc:docMk/>
          <pc:sldMk cId="0" sldId="334"/>
        </pc:sldMkLst>
        <pc:spChg chg="mod">
          <ac:chgData name="up423346@ms.uporto.pt" userId="886f1fb4-dee8-4943-9147-91ac47e3c32e" providerId="ADAL" clId="{AFC1B907-CF21-4A88-B06E-68B475750B8D}" dt="2020-08-12T14:13:48.258" v="106" actId="20577"/>
          <ac:spMkLst>
            <pc:docMk/>
            <pc:sldMk cId="0" sldId="334"/>
            <ac:spMk id="1536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0.314" v="110" actId="20577"/>
        <pc:sldMkLst>
          <pc:docMk/>
          <pc:sldMk cId="0" sldId="335"/>
        </pc:sldMkLst>
        <pc:spChg chg="mod">
          <ac:chgData name="up423346@ms.uporto.pt" userId="886f1fb4-dee8-4943-9147-91ac47e3c32e" providerId="ADAL" clId="{AFC1B907-CF21-4A88-B06E-68B475750B8D}" dt="2020-08-12T14:14:00.314" v="110" actId="20577"/>
          <ac:spMkLst>
            <pc:docMk/>
            <pc:sldMk cId="0" sldId="335"/>
            <ac:spMk id="1638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59.225" v="118" actId="20577"/>
        <pc:sldMkLst>
          <pc:docMk/>
          <pc:sldMk cId="0" sldId="340"/>
        </pc:sldMkLst>
        <pc:spChg chg="mod">
          <ac:chgData name="up423346@ms.uporto.pt" userId="886f1fb4-dee8-4943-9147-91ac47e3c32e" providerId="ADAL" clId="{AFC1B907-CF21-4A88-B06E-68B475750B8D}" dt="2020-08-12T14:14:59.225" v="118" actId="20577"/>
          <ac:spMkLst>
            <pc:docMk/>
            <pc:sldMk cId="0" sldId="340"/>
            <ac:spMk id="2458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19.859" v="190" actId="47"/>
        <pc:sldMkLst>
          <pc:docMk/>
          <pc:sldMk cId="0" sldId="342"/>
        </pc:sldMkLst>
      </pc:sldChg>
      <pc:sldChg chg="modSp mod">
        <pc:chgData name="up423346@ms.uporto.pt" userId="886f1fb4-dee8-4943-9147-91ac47e3c32e" providerId="ADAL" clId="{AFC1B907-CF21-4A88-B06E-68B475750B8D}" dt="2020-08-12T14:22:55.656" v="264" actId="20577"/>
        <pc:sldMkLst>
          <pc:docMk/>
          <pc:sldMk cId="0" sldId="344"/>
        </pc:sldMkLst>
        <pc:spChg chg="mod">
          <ac:chgData name="up423346@ms.uporto.pt" userId="886f1fb4-dee8-4943-9147-91ac47e3c32e" providerId="ADAL" clId="{AFC1B907-CF21-4A88-B06E-68B475750B8D}" dt="2020-08-12T14:22:55.656" v="264" actId="20577"/>
          <ac:spMkLst>
            <pc:docMk/>
            <pc:sldMk cId="0" sldId="344"/>
            <ac:spMk id="32771" creationId="{5E2E90A0-3947-4171-838F-BF6E49DCC44F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23:51.360" v="313" actId="20577"/>
        <pc:sldMkLst>
          <pc:docMk/>
          <pc:sldMk cId="0" sldId="345"/>
        </pc:sldMkLst>
        <pc:spChg chg="mod">
          <ac:chgData name="up423346@ms.uporto.pt" userId="886f1fb4-dee8-4943-9147-91ac47e3c32e" providerId="ADAL" clId="{AFC1B907-CF21-4A88-B06E-68B475750B8D}" dt="2020-08-12T14:23:51.360" v="313" actId="20577"/>
          <ac:spMkLst>
            <pc:docMk/>
            <pc:sldMk cId="0" sldId="345"/>
            <ac:spMk id="43011" creationId="{29DF6BBE-9D8E-45CA-AEBF-387742419052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21.634" v="125" actId="20577"/>
        <pc:sldMkLst>
          <pc:docMk/>
          <pc:sldMk cId="0" sldId="347"/>
        </pc:sldMkLst>
        <pc:spChg chg="mod">
          <ac:chgData name="up423346@ms.uporto.pt" userId="886f1fb4-dee8-4943-9147-91ac47e3c32e" providerId="ADAL" clId="{AFC1B907-CF21-4A88-B06E-68B475750B8D}" dt="2020-08-12T14:15:21.634" v="125" actId="20577"/>
          <ac:spMkLst>
            <pc:docMk/>
            <pc:sldMk cId="0" sldId="347"/>
            <ac:spMk id="1843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30.962" v="130" actId="20577"/>
        <pc:sldMkLst>
          <pc:docMk/>
          <pc:sldMk cId="0" sldId="348"/>
        </pc:sldMkLst>
        <pc:spChg chg="mod">
          <ac:chgData name="up423346@ms.uporto.pt" userId="886f1fb4-dee8-4943-9147-91ac47e3c32e" providerId="ADAL" clId="{AFC1B907-CF21-4A88-B06E-68B475750B8D}" dt="2020-08-12T14:15:30.962" v="130" actId="20577"/>
          <ac:spMkLst>
            <pc:docMk/>
            <pc:sldMk cId="0" sldId="348"/>
            <ac:spMk id="1946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42.049" v="135" actId="20577"/>
        <pc:sldMkLst>
          <pc:docMk/>
          <pc:sldMk cId="0" sldId="349"/>
        </pc:sldMkLst>
        <pc:spChg chg="mod">
          <ac:chgData name="up423346@ms.uporto.pt" userId="886f1fb4-dee8-4943-9147-91ac47e3c32e" providerId="ADAL" clId="{AFC1B907-CF21-4A88-B06E-68B475750B8D}" dt="2020-08-12T14:15:42.049" v="135" actId="20577"/>
          <ac:spMkLst>
            <pc:docMk/>
            <pc:sldMk cId="0" sldId="349"/>
            <ac:spMk id="2048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52.504" v="138" actId="20577"/>
        <pc:sldMkLst>
          <pc:docMk/>
          <pc:sldMk cId="0" sldId="351"/>
        </pc:sldMkLst>
        <pc:spChg chg="mod">
          <ac:chgData name="up423346@ms.uporto.pt" userId="886f1fb4-dee8-4943-9147-91ac47e3c32e" providerId="ADAL" clId="{AFC1B907-CF21-4A88-B06E-68B475750B8D}" dt="2020-08-12T14:15:52.504" v="138" actId="20577"/>
          <ac:spMkLst>
            <pc:docMk/>
            <pc:sldMk cId="0" sldId="351"/>
            <ac:spMk id="10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02.081" v="140" actId="20577"/>
        <pc:sldMkLst>
          <pc:docMk/>
          <pc:sldMk cId="0" sldId="352"/>
        </pc:sldMkLst>
        <pc:spChg chg="mod">
          <ac:chgData name="up423346@ms.uporto.pt" userId="886f1fb4-dee8-4943-9147-91ac47e3c32e" providerId="ADAL" clId="{AFC1B907-CF21-4A88-B06E-68B475750B8D}" dt="2020-08-12T14:16:02.081" v="140" actId="20577"/>
          <ac:spMkLst>
            <pc:docMk/>
            <pc:sldMk cId="0" sldId="352"/>
            <ac:spMk id="205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13.921" v="143" actId="20577"/>
        <pc:sldMkLst>
          <pc:docMk/>
          <pc:sldMk cId="0" sldId="353"/>
        </pc:sldMkLst>
        <pc:spChg chg="mod">
          <ac:chgData name="up423346@ms.uporto.pt" userId="886f1fb4-dee8-4943-9147-91ac47e3c32e" providerId="ADAL" clId="{AFC1B907-CF21-4A88-B06E-68B475750B8D}" dt="2020-08-12T14:16:13.921" v="143" actId="20577"/>
          <ac:spMkLst>
            <pc:docMk/>
            <pc:sldMk cId="0" sldId="353"/>
            <ac:spMk id="225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25.466" v="145" actId="20577"/>
        <pc:sldMkLst>
          <pc:docMk/>
          <pc:sldMk cId="0" sldId="354"/>
        </pc:sldMkLst>
        <pc:spChg chg="mod">
          <ac:chgData name="up423346@ms.uporto.pt" userId="886f1fb4-dee8-4943-9147-91ac47e3c32e" providerId="ADAL" clId="{AFC1B907-CF21-4A88-B06E-68B475750B8D}" dt="2020-08-12T14:16:25.466" v="145" actId="20577"/>
          <ac:spMkLst>
            <pc:docMk/>
            <pc:sldMk cId="0" sldId="354"/>
            <ac:spMk id="2355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35.721" v="149" actId="20577"/>
        <pc:sldMkLst>
          <pc:docMk/>
          <pc:sldMk cId="0" sldId="355"/>
        </pc:sldMkLst>
        <pc:spChg chg="mod">
          <ac:chgData name="up423346@ms.uporto.pt" userId="886f1fb4-dee8-4943-9147-91ac47e3c32e" providerId="ADAL" clId="{AFC1B907-CF21-4A88-B06E-68B475750B8D}" dt="2020-08-12T14:16:35.721" v="149" actId="20577"/>
          <ac:spMkLst>
            <pc:docMk/>
            <pc:sldMk cId="0" sldId="355"/>
            <ac:spMk id="307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45.424" v="151" actId="20577"/>
        <pc:sldMkLst>
          <pc:docMk/>
          <pc:sldMk cId="0" sldId="356"/>
        </pc:sldMkLst>
        <pc:spChg chg="mod">
          <ac:chgData name="up423346@ms.uporto.pt" userId="886f1fb4-dee8-4943-9147-91ac47e3c32e" providerId="ADAL" clId="{AFC1B907-CF21-4A88-B06E-68B475750B8D}" dt="2020-08-12T14:16:45.424" v="151" actId="20577"/>
          <ac:spMkLst>
            <pc:docMk/>
            <pc:sldMk cId="0" sldId="356"/>
            <ac:spMk id="2458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59.321" v="156" actId="20577"/>
        <pc:sldMkLst>
          <pc:docMk/>
          <pc:sldMk cId="0" sldId="357"/>
        </pc:sldMkLst>
        <pc:spChg chg="mod">
          <ac:chgData name="up423346@ms.uporto.pt" userId="886f1fb4-dee8-4943-9147-91ac47e3c32e" providerId="ADAL" clId="{AFC1B907-CF21-4A88-B06E-68B475750B8D}" dt="2020-08-12T14:16:59.321" v="156" actId="20577"/>
          <ac:spMkLst>
            <pc:docMk/>
            <pc:sldMk cId="0" sldId="357"/>
            <ac:spMk id="4102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06.609" v="158" actId="20577"/>
        <pc:sldMkLst>
          <pc:docMk/>
          <pc:sldMk cId="0" sldId="359"/>
        </pc:sldMkLst>
        <pc:spChg chg="mod">
          <ac:chgData name="up423346@ms.uporto.pt" userId="886f1fb4-dee8-4943-9147-91ac47e3c32e" providerId="ADAL" clId="{AFC1B907-CF21-4A88-B06E-68B475750B8D}" dt="2020-08-12T14:17:06.609" v="158" actId="20577"/>
          <ac:spMkLst>
            <pc:docMk/>
            <pc:sldMk cId="0" sldId="359"/>
            <ac:spMk id="512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33.800" v="160" actId="6549"/>
        <pc:sldMkLst>
          <pc:docMk/>
          <pc:sldMk cId="0" sldId="363"/>
        </pc:sldMkLst>
        <pc:spChg chg="mod">
          <ac:chgData name="up423346@ms.uporto.pt" userId="886f1fb4-dee8-4943-9147-91ac47e3c32e" providerId="ADAL" clId="{AFC1B907-CF21-4A88-B06E-68B475750B8D}" dt="2020-08-12T14:17:33.800" v="160" actId="6549"/>
          <ac:spMkLst>
            <pc:docMk/>
            <pc:sldMk cId="0" sldId="363"/>
            <ac:spMk id="2663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46.216" v="163" actId="20577"/>
        <pc:sldMkLst>
          <pc:docMk/>
          <pc:sldMk cId="0" sldId="364"/>
        </pc:sldMkLst>
        <pc:spChg chg="mod">
          <ac:chgData name="up423346@ms.uporto.pt" userId="886f1fb4-dee8-4943-9147-91ac47e3c32e" providerId="ADAL" clId="{AFC1B907-CF21-4A88-B06E-68B475750B8D}" dt="2020-08-12T14:17:46.216" v="163" actId="20577"/>
          <ac:spMkLst>
            <pc:docMk/>
            <pc:sldMk cId="0" sldId="364"/>
            <ac:spMk id="2765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13.681" v="41"/>
        <pc:sldMkLst>
          <pc:docMk/>
          <pc:sldMk cId="0" sldId="374"/>
        </pc:sldMkLst>
        <pc:spChg chg="mod">
          <ac:chgData name="up423346@ms.uporto.pt" userId="886f1fb4-dee8-4943-9147-91ac47e3c32e" providerId="ADAL" clId="{AFC1B907-CF21-4A88-B06E-68B475750B8D}" dt="2020-08-12T14:10:13.681" v="41"/>
          <ac:spMkLst>
            <pc:docMk/>
            <pc:sldMk cId="0" sldId="374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28.112" v="42"/>
        <pc:sldMkLst>
          <pc:docMk/>
          <pc:sldMk cId="0" sldId="375"/>
        </pc:sldMkLst>
        <pc:spChg chg="mod">
          <ac:chgData name="up423346@ms.uporto.pt" userId="886f1fb4-dee8-4943-9147-91ac47e3c32e" providerId="ADAL" clId="{AFC1B907-CF21-4A88-B06E-68B475750B8D}" dt="2020-08-12T14:10:28.112" v="42"/>
          <ac:spMkLst>
            <pc:docMk/>
            <pc:sldMk cId="0" sldId="375"/>
            <ac:spMk id="4100" creationId="{00000000-0000-0000-0000-000000000000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11:13.940" v="77" actId="20577"/>
        <pc:sldMkLst>
          <pc:docMk/>
          <pc:sldMk cId="0" sldId="376"/>
        </pc:sldMkLst>
        <pc:spChg chg="mod">
          <ac:chgData name="up423346@ms.uporto.pt" userId="886f1fb4-dee8-4943-9147-91ac47e3c32e" providerId="ADAL" clId="{AFC1B907-CF21-4A88-B06E-68B475750B8D}" dt="2020-08-12T14:11:13.940" v="77" actId="20577"/>
          <ac:spMkLst>
            <pc:docMk/>
            <pc:sldMk cId="0" sldId="37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07.405" v="62"/>
          <ac:spMkLst>
            <pc:docMk/>
            <pc:sldMk cId="0" sldId="37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8:02.425" v="168" actId="20577"/>
        <pc:sldMkLst>
          <pc:docMk/>
          <pc:sldMk cId="0" sldId="377"/>
        </pc:sldMkLst>
        <pc:spChg chg="mod">
          <ac:chgData name="up423346@ms.uporto.pt" userId="886f1fb4-dee8-4943-9147-91ac47e3c32e" providerId="ADAL" clId="{AFC1B907-CF21-4A88-B06E-68B475750B8D}" dt="2020-08-12T14:18:02.425" v="168" actId="20577"/>
          <ac:spMkLst>
            <pc:docMk/>
            <pc:sldMk cId="0" sldId="377"/>
            <ac:spMk id="9220" creationId="{564196D4-BCD0-4FFD-B5AC-D4844568F696}"/>
          </ac:spMkLst>
        </pc:spChg>
      </pc:sldChg>
      <pc:sldChg chg="del">
        <pc:chgData name="up423346@ms.uporto.pt" userId="886f1fb4-dee8-4943-9147-91ac47e3c32e" providerId="ADAL" clId="{AFC1B907-CF21-4A88-B06E-68B475750B8D}" dt="2020-08-12T14:18:47.872" v="174" actId="47"/>
        <pc:sldMkLst>
          <pc:docMk/>
          <pc:sldMk cId="0" sldId="379"/>
        </pc:sldMkLst>
      </pc:sldChg>
      <pc:sldChg chg="del">
        <pc:chgData name="up423346@ms.uporto.pt" userId="886f1fb4-dee8-4943-9147-91ac47e3c32e" providerId="ADAL" clId="{AFC1B907-CF21-4A88-B06E-68B475750B8D}" dt="2020-08-12T14:19:03.241" v="176" actId="47"/>
        <pc:sldMkLst>
          <pc:docMk/>
          <pc:sldMk cId="0" sldId="380"/>
        </pc:sldMkLst>
      </pc:sldChg>
      <pc:sldChg chg="modSp add del mod">
        <pc:chgData name="up423346@ms.uporto.pt" userId="886f1fb4-dee8-4943-9147-91ac47e3c32e" providerId="ADAL" clId="{AFC1B907-CF21-4A88-B06E-68B475750B8D}" dt="2020-08-12T14:20:37.657" v="202" actId="27636"/>
        <pc:sldMkLst>
          <pc:docMk/>
          <pc:sldMk cId="0" sldId="381"/>
        </pc:sldMkLst>
        <pc:spChg chg="mod">
          <ac:chgData name="up423346@ms.uporto.pt" userId="886f1fb4-dee8-4943-9147-91ac47e3c32e" providerId="ADAL" clId="{AFC1B907-CF21-4A88-B06E-68B475750B8D}" dt="2020-08-12T14:20:37.657" v="202" actId="27636"/>
          <ac:spMkLst>
            <pc:docMk/>
            <pc:sldMk cId="0" sldId="381"/>
            <ac:spMk id="23555" creationId="{B4C10CE3-AC6A-4BF1-B547-59372980EC71}"/>
          </ac:spMkLst>
        </pc:spChg>
      </pc:sldChg>
      <pc:sldChg chg="del">
        <pc:chgData name="up423346@ms.uporto.pt" userId="886f1fb4-dee8-4943-9147-91ac47e3c32e" providerId="ADAL" clId="{AFC1B907-CF21-4A88-B06E-68B475750B8D}" dt="2020-08-12T14:20:49.981" v="203" actId="47"/>
        <pc:sldMkLst>
          <pc:docMk/>
          <pc:sldMk cId="0" sldId="382"/>
        </pc:sldMkLst>
      </pc:sldChg>
      <pc:sldChg chg="modSp mod">
        <pc:chgData name="up423346@ms.uporto.pt" userId="886f1fb4-dee8-4943-9147-91ac47e3c32e" providerId="ADAL" clId="{AFC1B907-CF21-4A88-B06E-68B475750B8D}" dt="2020-08-12T14:21:04.668" v="206" actId="20577"/>
        <pc:sldMkLst>
          <pc:docMk/>
          <pc:sldMk cId="0" sldId="383"/>
        </pc:sldMkLst>
        <pc:spChg chg="mod">
          <ac:chgData name="up423346@ms.uporto.pt" userId="886f1fb4-dee8-4943-9147-91ac47e3c32e" providerId="ADAL" clId="{AFC1B907-CF21-4A88-B06E-68B475750B8D}" dt="2020-08-12T14:21:04.668" v="206" actId="20577"/>
          <ac:spMkLst>
            <pc:docMk/>
            <pc:sldMk cId="0" sldId="383"/>
            <ac:spMk id="28676" creationId="{7FCA18B3-D42D-45C2-9D2F-947B44F6DA75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1:11.138" v="210" actId="20577"/>
        <pc:sldMkLst>
          <pc:docMk/>
          <pc:sldMk cId="0" sldId="384"/>
        </pc:sldMkLst>
        <pc:spChg chg="mod">
          <ac:chgData name="up423346@ms.uporto.pt" userId="886f1fb4-dee8-4943-9147-91ac47e3c32e" providerId="ADAL" clId="{AFC1B907-CF21-4A88-B06E-68B475750B8D}" dt="2020-08-12T14:21:11.138" v="210" actId="20577"/>
          <ac:spMkLst>
            <pc:docMk/>
            <pc:sldMk cId="0" sldId="384"/>
            <ac:spMk id="29700" creationId="{A05D4234-1A33-483D-B042-4A14F6E6F1D4}"/>
          </ac:spMkLst>
        </pc:spChg>
      </pc:sldChg>
      <pc:sldChg chg="del">
        <pc:chgData name="up423346@ms.uporto.pt" userId="886f1fb4-dee8-4943-9147-91ac47e3c32e" providerId="ADAL" clId="{AFC1B907-CF21-4A88-B06E-68B475750B8D}" dt="2020-08-12T14:23:06.265" v="265" actId="47"/>
        <pc:sldMkLst>
          <pc:docMk/>
          <pc:sldMk cId="0" sldId="386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87"/>
        </pc:sldMkLst>
      </pc:sldChg>
      <pc:sldChg chg="del">
        <pc:chgData name="up423346@ms.uporto.pt" userId="886f1fb4-dee8-4943-9147-91ac47e3c32e" providerId="ADAL" clId="{AFC1B907-CF21-4A88-B06E-68B475750B8D}" dt="2020-08-12T14:23:26.931" v="294" actId="47"/>
        <pc:sldMkLst>
          <pc:docMk/>
          <pc:sldMk cId="0" sldId="388"/>
        </pc:sldMkLst>
      </pc:sldChg>
      <pc:sldChg chg="modSp mod">
        <pc:chgData name="up423346@ms.uporto.pt" userId="886f1fb4-dee8-4943-9147-91ac47e3c32e" providerId="ADAL" clId="{AFC1B907-CF21-4A88-B06E-68B475750B8D}" dt="2020-08-12T14:24:51.040" v="359" actId="27636"/>
        <pc:sldMkLst>
          <pc:docMk/>
          <pc:sldMk cId="0" sldId="389"/>
        </pc:sldMkLst>
        <pc:spChg chg="mod">
          <ac:chgData name="up423346@ms.uporto.pt" userId="886f1fb4-dee8-4943-9147-91ac47e3c32e" providerId="ADAL" clId="{AFC1B907-CF21-4A88-B06E-68B475750B8D}" dt="2020-08-12T14:24:51.040" v="359" actId="27636"/>
          <ac:spMkLst>
            <pc:docMk/>
            <pc:sldMk cId="0" sldId="389"/>
            <ac:spMk id="38915" creationId="{608E2FB0-B3EA-4EC7-9A03-9EC3A3616970}"/>
          </ac:spMkLst>
        </pc:spChg>
        <pc:spChg chg="mod">
          <ac:chgData name="up423346@ms.uporto.pt" userId="886f1fb4-dee8-4943-9147-91ac47e3c32e" providerId="ADAL" clId="{AFC1B907-CF21-4A88-B06E-68B475750B8D}" dt="2020-08-12T14:24:23.248" v="331" actId="20577"/>
          <ac:spMkLst>
            <pc:docMk/>
            <pc:sldMk cId="0" sldId="389"/>
            <ac:spMk id="38916" creationId="{B98F39C6-BD7F-4EA7-8954-51EA473D7F94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4:41.294" v="346" actId="27636"/>
        <pc:sldMkLst>
          <pc:docMk/>
          <pc:sldMk cId="0" sldId="391"/>
        </pc:sldMkLst>
        <pc:spChg chg="mod">
          <ac:chgData name="up423346@ms.uporto.pt" userId="886f1fb4-dee8-4943-9147-91ac47e3c32e" providerId="ADAL" clId="{AFC1B907-CF21-4A88-B06E-68B475750B8D}" dt="2020-08-12T14:24:41.294" v="346" actId="27636"/>
          <ac:spMkLst>
            <pc:docMk/>
            <pc:sldMk cId="0" sldId="391"/>
            <ac:spMk id="40963" creationId="{426E799F-68D4-4FEF-B781-F1966E32B90D}"/>
          </ac:spMkLst>
        </pc:spChg>
      </pc:sldChg>
      <pc:sldChg chg="addSp delSp modSp new add del mod modClrScheme chgLayout">
        <pc:chgData name="up423346@ms.uporto.pt" userId="886f1fb4-dee8-4943-9147-91ac47e3c32e" providerId="ADAL" clId="{AFC1B907-CF21-4A88-B06E-68B475750B8D}" dt="2020-08-12T14:34:43.381" v="614" actId="1076"/>
        <pc:sldMkLst>
          <pc:docMk/>
          <pc:sldMk cId="305525317" sldId="393"/>
        </pc:sldMkLst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2" creationId="{7DFD600F-EB0A-4C05-BF5C-09474E3446BE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3" creationId="{E78C39B5-C23D-48ED-A43E-50975EF82EFF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4" creationId="{F072D4FF-7C90-406D-99FB-968DCFC85C1F}"/>
          </ac:spMkLst>
        </pc:spChg>
        <pc:spChg chg="del mod">
          <ac:chgData name="up423346@ms.uporto.pt" userId="886f1fb4-dee8-4943-9147-91ac47e3c32e" providerId="ADAL" clId="{AFC1B907-CF21-4A88-B06E-68B475750B8D}" dt="2020-08-12T14:29:02.769" v="605" actId="478"/>
          <ac:spMkLst>
            <pc:docMk/>
            <pc:sldMk cId="305525317" sldId="393"/>
            <ac:spMk id="5" creationId="{BFBB6F5F-87CE-4BA6-824C-909FD22430E7}"/>
          </ac:spMkLst>
        </pc:spChg>
        <pc:spChg chg="add mod ord">
          <ac:chgData name="up423346@ms.uporto.pt" userId="886f1fb4-dee8-4943-9147-91ac47e3c32e" providerId="ADAL" clId="{AFC1B907-CF21-4A88-B06E-68B475750B8D}" dt="2020-08-12T14:29:29.264" v="610" actId="790"/>
          <ac:spMkLst>
            <pc:docMk/>
            <pc:sldMk cId="305525317" sldId="393"/>
            <ac:spMk id="6" creationId="{8F34B563-F9A3-419E-821C-C913349FAEB6}"/>
          </ac:spMkLst>
        </pc:spChg>
        <pc:spChg chg="add del mod ord">
          <ac:chgData name="up423346@ms.uporto.pt" userId="886f1fb4-dee8-4943-9147-91ac47e3c32e" providerId="ADAL" clId="{AFC1B907-CF21-4A88-B06E-68B475750B8D}" dt="2020-08-12T14:29:05.416" v="606" actId="478"/>
          <ac:spMkLst>
            <pc:docMk/>
            <pc:sldMk cId="305525317" sldId="393"/>
            <ac:spMk id="7" creationId="{A13590A7-5429-46AD-B027-E2E77A1E4FC1}"/>
          </ac:spMkLst>
        </pc:spChg>
        <pc:picChg chg="mod">
          <ac:chgData name="up423346@ms.uporto.pt" userId="886f1fb4-dee8-4943-9147-91ac47e3c32e" providerId="ADAL" clId="{AFC1B907-CF21-4A88-B06E-68B475750B8D}" dt="2020-08-12T14:29:14.368" v="609" actId="1076"/>
          <ac:picMkLst>
            <pc:docMk/>
            <pc:sldMk cId="305525317" sldId="393"/>
            <ac:picMk id="19457" creationId="{71BE5509-BBA9-44D6-B9A9-5865CF57B9E3}"/>
          </ac:picMkLst>
        </pc:picChg>
        <pc:picChg chg="mod">
          <ac:chgData name="up423346@ms.uporto.pt" userId="886f1fb4-dee8-4943-9147-91ac47e3c32e" providerId="ADAL" clId="{AFC1B907-CF21-4A88-B06E-68B475750B8D}" dt="2020-08-12T14:34:43.381" v="614" actId="1076"/>
          <ac:picMkLst>
            <pc:docMk/>
            <pc:sldMk cId="305525317" sldId="393"/>
            <ac:picMk id="20482" creationId="{AF0B1A26-6EA7-4DAB-BA90-08379AFA9C03}"/>
          </ac:picMkLst>
        </pc:picChg>
      </pc:sldChg>
      <pc:sldChg chg="addSp">
        <pc:chgData name="up423346@ms.uporto.pt" userId="886f1fb4-dee8-4943-9147-91ac47e3c32e" providerId="ADAL" clId="{AFC1B907-CF21-4A88-B06E-68B475750B8D}" dt="2020-08-12T14:26:24.136" v="360"/>
        <pc:sldMkLst>
          <pc:docMk/>
          <pc:sldMk cId="644179373" sldId="393"/>
        </pc:sldMkLst>
        <pc:spChg chg="add">
          <ac:chgData name="up423346@ms.uporto.pt" userId="886f1fb4-dee8-4943-9147-91ac47e3c32e" providerId="ADAL" clId="{AFC1B907-CF21-4A88-B06E-68B475750B8D}" dt="2020-08-12T14:26:24.136" v="360"/>
          <ac:spMkLst>
            <pc:docMk/>
            <pc:sldMk cId="644179373" sldId="393"/>
            <ac:spMk id="5" creationId="{BFBB6F5F-87CE-4BA6-824C-909FD22430E7}"/>
          </ac:spMkLst>
        </pc:spChg>
        <pc:picChg chg="add">
          <ac:chgData name="up423346@ms.uporto.pt" userId="886f1fb4-dee8-4943-9147-91ac47e3c32e" providerId="ADAL" clId="{AFC1B907-CF21-4A88-B06E-68B475750B8D}" dt="2020-08-12T14:26:24.136" v="360"/>
          <ac:picMkLst>
            <pc:docMk/>
            <pc:sldMk cId="644179373" sldId="393"/>
            <ac:picMk id="19457" creationId="{71BE5509-BBA9-44D6-B9A9-5865CF57B9E3}"/>
          </ac:picMkLst>
        </pc:picChg>
      </pc:sldChg>
      <pc:sldChg chg="addSp">
        <pc:chgData name="up423346@ms.uporto.pt" userId="886f1fb4-dee8-4943-9147-91ac47e3c32e" providerId="ADAL" clId="{AFC1B907-CF21-4A88-B06E-68B475750B8D}" dt="2020-08-12T14:34:36.895" v="611"/>
        <pc:sldMkLst>
          <pc:docMk/>
          <pc:sldMk cId="2704646723" sldId="393"/>
        </pc:sldMkLst>
        <pc:picChg chg="add">
          <ac:chgData name="up423346@ms.uporto.pt" userId="886f1fb4-dee8-4943-9147-91ac47e3c32e" providerId="ADAL" clId="{AFC1B907-CF21-4A88-B06E-68B475750B8D}" dt="2020-08-12T14:34:36.895" v="611"/>
          <ac:picMkLst>
            <pc:docMk/>
            <pc:sldMk cId="2704646723" sldId="393"/>
            <ac:picMk id="20482" creationId="{AF0B1A26-6EA7-4DAB-BA90-08379AFA9C0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Computer Vision - TP9 - Active Contours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7DD8ECC-90C5-425F-9F64-089F25F4C3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9CAD77E-9D99-4EFF-92DA-87C67EBC04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19AE31D-7CA6-4167-A8D5-DAAF81C95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CE8AD3-1EBC-4C0A-BA41-27AC94DD94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6FDE88-FCE4-413A-AF79-39171918FE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A708F5F-D4E5-4226-9739-4473C16F43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512C994-7F55-4018-A3E0-65F0BC186D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AFD0243-4E58-42C3-A30D-08EB08C3EF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4EFF8DB-34A9-4497-A8B9-7F47968751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5F57C95-3CB7-4C2C-9A62-E3B1124FFF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862F46-75A0-4558-B30F-71314CBD7E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43E9794-B59F-4DE4-B6EC-A06D271C4F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05E81A3-DF94-4E07-A279-C3EB3D34B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F8B9800-74B8-4927-BFE3-D6E4DF2D4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5C26589-C937-49A7-85F6-DC0006E60F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1A7973-42D8-4943-8106-4A41F082B1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9274DA3F-3A7D-4C4F-8244-C22B3CEF98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E824E9-49DA-4B40-930F-772A189DB1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3E11089-8E0E-4692-AEF2-FE129C909EA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de texto do modelo global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png"/><Relationship Id="rId5" Type="http://schemas.openxmlformats.org/officeDocument/2006/relationships/image" Target="../media/image18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11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/>
              <a:t>Computer Vision – TP9</a:t>
            </a:r>
            <a:br>
              <a:rPr lang="en-US" sz="4400" dirty="0"/>
            </a:br>
            <a:r>
              <a:rPr lang="en-US" sz="4400" dirty="0"/>
              <a:t>Active Contours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F4B57-C6A9-42DE-B847-0E6A2532094F}"/>
              </a:ext>
            </a:extLst>
          </p:cNvPr>
          <p:cNvSpPr txBox="1"/>
          <p:nvPr/>
        </p:nvSpPr>
        <p:spPr>
          <a:xfrm>
            <a:off x="2725595" y="5943300"/>
            <a:ext cx="3772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Acknowledgement: Slides adapted from Kristen </a:t>
            </a:r>
            <a:r>
              <a:rPr lang="en-US" sz="1100" dirty="0" err="1"/>
              <a:t>Grauman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Topic: Energy functions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Active Contours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Energy functions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Energy minimization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AE91D-9308-4FA6-AD94-AA8FE4CC6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09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320" y="212287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3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/>
              <a:t>The total energy (cost) of the current snake is defined as:</a:t>
            </a:r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External energy: encourage contour to fit on places where specific image structures exist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Internal energy: encourage prior shape preferences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/>
              <a:t>A good fit between the current deformable contour and the target shape in the image will yield a low value for this cost function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2"/>
              <p:cNvSpPr txBox="1"/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blipFill>
                <a:blip r:embed="rId4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3D335-C1C9-476F-B9D9-C77DE893E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82F59-B0D8-41A5-A5A1-B2BD73637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External image energy</a:t>
            </a:r>
          </a:p>
        </p:txBody>
      </p:sp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4"/>
          <a:srcRect l="35001" t="38712" r="8333" b="7661"/>
          <a:stretch>
            <a:fillRect/>
          </a:stretch>
        </p:blipFill>
        <p:spPr bwMode="auto">
          <a:xfrm>
            <a:off x="1990434" y="1484784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5"/>
          <a:srcRect l="34166" t="11694" r="8333" b="16801"/>
          <a:stretch>
            <a:fillRect/>
          </a:stretch>
        </p:blipFill>
        <p:spPr bwMode="auto">
          <a:xfrm>
            <a:off x="2308373" y="3426741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0698" y="2928118"/>
            <a:ext cx="4954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1580" y="5324979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00421"/>
              </p:ext>
            </p:extLst>
          </p:nvPr>
        </p:nvGraphicFramePr>
        <p:xfrm>
          <a:off x="5742993" y="5287523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1168200" imgH="228600" progId="Equation.3">
                  <p:embed/>
                </p:oleObj>
              </mc:Choice>
              <mc:Fallback>
                <p:oleObj name="Equation" r:id="rId6" imgW="11682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993" y="5287523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37772"/>
              </p:ext>
            </p:extLst>
          </p:nvPr>
        </p:nvGraphicFramePr>
        <p:xfrm>
          <a:off x="5981118" y="2898452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965160" imgH="228600" progId="Equation.3">
                  <p:embed/>
                </p:oleObj>
              </mc:Choice>
              <mc:Fallback>
                <p:oleObj name="Equation" r:id="rId8" imgW="965160" imgH="228600" progId="Equation.3">
                  <p:embed/>
                  <p:pic>
                    <p:nvPicPr>
                      <p:cNvPr id="403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118" y="2898452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CD9F3-973D-436B-B18C-3C2B8EBFF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20B1F-7F18-49B6-AAFE-DF08D2DAE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EBE6-C9FD-4397-8C24-0079E61C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image energy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26090"/>
              </p:ext>
            </p:extLst>
          </p:nvPr>
        </p:nvGraphicFramePr>
        <p:xfrm>
          <a:off x="3184506" y="1556792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556792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06488"/>
              </p:ext>
            </p:extLst>
          </p:nvPr>
        </p:nvGraphicFramePr>
        <p:xfrm>
          <a:off x="5192721" y="1556792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556792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92444"/>
              </p:ext>
            </p:extLst>
          </p:nvPr>
        </p:nvGraphicFramePr>
        <p:xfrm>
          <a:off x="1627923" y="3949109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923" y="3949109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2104487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2104487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2214026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89764"/>
              </p:ext>
            </p:extLst>
          </p:nvPr>
        </p:nvGraphicFramePr>
        <p:xfrm>
          <a:off x="1153253" y="4972225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31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53" y="4972225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273ED-DB3A-420D-B89B-B2787B064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21C0-98DC-471D-AC7E-46F2523FE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For a </a:t>
            </a:r>
            <a:r>
              <a:rPr lang="en-US" sz="2400" i="1" dirty="0"/>
              <a:t>continuous</a:t>
            </a:r>
            <a:r>
              <a:rPr lang="en-US" sz="2400" dirty="0"/>
              <a:t> curve, a common internal energy term is the “bending energy”  </a:t>
            </a:r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r>
              <a:rPr lang="en-US" sz="2400" dirty="0"/>
              <a:t>At some point </a:t>
            </a:r>
            <a:r>
              <a:rPr lang="en-US" sz="2400" i="1" dirty="0"/>
              <a:t>v(s) </a:t>
            </a:r>
            <a:r>
              <a:rPr lang="en-US" sz="2400" dirty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304681" y="5118283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7092206" y="5138921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Curvature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67883"/>
              </p:ext>
            </p:extLst>
          </p:nvPr>
        </p:nvGraphicFramePr>
        <p:xfrm>
          <a:off x="3275856" y="3329171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29171"/>
                        <a:ext cx="4940300" cy="163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304681" y="3348221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765181" y="3348221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130" y="1914008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7558" y="1914008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09831-7DA4-4D9F-947C-146A9013E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B6DC2-FDAF-4A87-BE64-86EA5BA2A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7FCB3-AD06-4908-B86D-30E42450E914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0015-1C70-4B21-8283-90F7217B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</a:t>
            </a:r>
          </a:p>
        </p:txBody>
      </p:sp>
      <p:sp>
        <p:nvSpPr>
          <p:cNvPr id="3482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our discrete representation: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Internal energy for the whole curve: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79419"/>
              </p:ext>
            </p:extLst>
          </p:nvPr>
        </p:nvGraphicFramePr>
        <p:xfrm>
          <a:off x="1097756" y="2198874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756" y="2198874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43649" y="1785938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D301B-83F9-4C56-9634-098B0713B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49F88-4632-4284-8292-91D9AC035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compare curvature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(2,5)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EFE18BF-2805-422F-9109-811EA53B6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67F3393-1E84-4E74-8D1F-48452C709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1E745A-DAD5-444E-A1B8-425B98B3F262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Current elastic energy definition uses a discrete estimate of the derivative: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rewards very small shapes!</a:t>
            </a:r>
          </a:p>
          <a:p>
            <a:pPr eaLnBrk="1" hangingPunct="1"/>
            <a:r>
              <a:rPr lang="en-US" sz="2400" dirty="0"/>
              <a:t>Instead -&gt; Reward an ‘average distance </a:t>
            </a:r>
            <a:r>
              <a:rPr lang="en-US" sz="2400" b="1" i="1" dirty="0"/>
              <a:t>d</a:t>
            </a:r>
            <a:r>
              <a:rPr lang="en-US" sz="2400" dirty="0"/>
              <a:t> between pairs of points’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22598"/>
              </p:ext>
            </p:extLst>
          </p:nvPr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27728"/>
              </p:ext>
            </p:extLst>
          </p:nvPr>
        </p:nvGraphicFramePr>
        <p:xfrm>
          <a:off x="1691680" y="4483128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412720" imgH="457200" progId="Equation.3">
                  <p:embed/>
                </p:oleObj>
              </mc:Choice>
              <mc:Fallback>
                <p:oleObj name="Equation" r:id="rId6" imgW="241272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483128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B4E2C-41AE-49E7-B760-D04810702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713C-FE1D-49E2-B785-827E39776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3120C-0F62-4C8D-B4E3-69A8ED3C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E4490-AD0B-4D1C-8A07-ADCA14C2C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E392B-37AF-4381-8DC7-9ADBDB26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1E745A-DAD5-444E-A1B8-425B98B3F262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399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3994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3993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   </a:t>
            </a:r>
            <a:r>
              <a:rPr lang="en-US" sz="2400" dirty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08351-3A7F-425B-8C4E-E0DFED4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8DE2-58B7-4D4B-A524-EB11BA798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B892-6397-43B4-857C-CCE2B53A2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Active Contours</a:t>
            </a:r>
          </a:p>
          <a:p>
            <a:pPr eaLnBrk="1" hangingPunct="1"/>
            <a:r>
              <a:rPr lang="en-US" dirty="0"/>
              <a:t>Energy functions</a:t>
            </a:r>
          </a:p>
          <a:p>
            <a:pPr eaLnBrk="1" hangingPunct="1"/>
            <a:r>
              <a:rPr lang="en-US" dirty="0"/>
              <a:t>Energy minimization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9DA55-F440-4D93-94D8-92C88C6A0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Topic: Energy minimization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Active Contours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Energy functions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Energy minimization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AE91D-9308-4FA6-AD94-AA8FE4CC6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1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 simple elastic snake is defined by:</a:t>
            </a:r>
          </a:p>
          <a:p>
            <a:pPr lvl="1" eaLnBrk="1" hangingPunct="1"/>
            <a:r>
              <a:rPr lang="en-US" sz="2400" dirty="0"/>
              <a:t>A set of </a:t>
            </a:r>
            <a:r>
              <a:rPr lang="en-US" sz="2400" i="1" dirty="0"/>
              <a:t>n </a:t>
            </a:r>
            <a:r>
              <a:rPr lang="en-US" sz="2400" dirty="0"/>
              <a:t>points,</a:t>
            </a:r>
          </a:p>
          <a:p>
            <a:pPr lvl="1" eaLnBrk="1" hangingPunct="1"/>
            <a:r>
              <a:rPr lang="en-US" sz="2400" dirty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/>
              <a:t>An external energy term (gradient-based) 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To use this to segment an object:</a:t>
            </a:r>
          </a:p>
          <a:p>
            <a:pPr lvl="1" eaLnBrk="1" hangingPunct="1"/>
            <a:r>
              <a:rPr lang="en-US" sz="2400" dirty="0"/>
              <a:t>Initialize in the vicinity of the object</a:t>
            </a:r>
          </a:p>
          <a:p>
            <a:pPr lvl="1" eaLnBrk="1" hangingPunct="1"/>
            <a:r>
              <a:rPr lang="en-US" sz="2400" dirty="0"/>
              <a:t>Modify the points to minimize the total </a:t>
            </a:r>
            <a:br>
              <a:rPr lang="en-US" sz="2400" dirty="0"/>
            </a:br>
            <a:r>
              <a:rPr lang="en-US" sz="2400" dirty="0"/>
              <a:t>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5509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391023" y="1591949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D33489-5CB3-4C5F-8D92-595A82DE7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35D66-2D01-455B-8F41-5DBCF751D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each point, search window around it and move to where energy function is minimal</a:t>
            </a:r>
          </a:p>
          <a:p>
            <a:pPr lvl="1"/>
            <a:r>
              <a:rPr lang="en-US" sz="2000" dirty="0"/>
              <a:t>Typical window size, e.g., 5 x 5 pixels</a:t>
            </a:r>
          </a:p>
          <a:p>
            <a:pPr lvl="1"/>
            <a:endParaRPr lang="en-US" sz="2000" dirty="0"/>
          </a:p>
          <a:p>
            <a:r>
              <a:rPr lang="en-US" sz="2400" dirty="0"/>
              <a:t>Stop when predefined number of points have not changed in last iteration, or after max number of iterations</a:t>
            </a:r>
          </a:p>
          <a:p>
            <a:endParaRPr lang="en-US" sz="2400" dirty="0"/>
          </a:p>
          <a:p>
            <a:r>
              <a:rPr lang="en-US" sz="2400" dirty="0"/>
              <a:t>Note:</a:t>
            </a:r>
          </a:p>
          <a:p>
            <a:pPr lvl="1"/>
            <a:r>
              <a:rPr lang="en-US" sz="2400" dirty="0"/>
              <a:t>Convergence not guaranteed</a:t>
            </a:r>
          </a:p>
          <a:p>
            <a:pPr lvl="1"/>
            <a:r>
              <a:rPr lang="en-US" sz="2400" dirty="0"/>
              <a:t>Need decent initialization</a:t>
            </a:r>
          </a:p>
          <a:p>
            <a:endParaRPr lang="en-US" sz="2000" dirty="0"/>
          </a:p>
          <a:p>
            <a:endParaRPr lang="en-US" dirty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00" y="4146143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5250844"/>
                  </p:ext>
                </p:extLst>
              </p:nvPr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4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55501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A43E7-9D4C-4308-881F-FD96D540C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CD762-247A-47F6-99D5-5849BFA1E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Tracking via deformable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830E-9287-432E-9D77-54698D76F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final contour/model extracted at frame  t  as an initial solution for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Evolve initial contour to fit exact object boundary at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Repeat, initializing with most recent frame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240B4-9667-4049-9540-EF7FEAEF7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199"/>
            <a:ext cx="4038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451CA-43F7-46D5-83F9-70298287E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B13BD-8D52-49AD-80F0-5BB95B0E5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7FCB3-AD06-4908-B86D-30E42450E914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Deformable contours: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/>
              <a:t>Pros:</a:t>
            </a:r>
          </a:p>
          <a:p>
            <a:r>
              <a:rPr lang="en-US" sz="2400" dirty="0"/>
              <a:t>Useful to track and fit non-rigid shapes</a:t>
            </a:r>
          </a:p>
          <a:p>
            <a:r>
              <a:rPr lang="en-US" sz="2400" dirty="0"/>
              <a:t>Contour remains connected</a:t>
            </a:r>
          </a:p>
          <a:p>
            <a:r>
              <a:rPr lang="en-US" sz="2400" dirty="0"/>
              <a:t>Possible to fill in “subjective” contours</a:t>
            </a:r>
          </a:p>
          <a:p>
            <a:r>
              <a:rPr lang="en-US" sz="2400" dirty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/>
              <a:t>Cons</a:t>
            </a:r>
            <a:r>
              <a:rPr lang="en-US" sz="2800" dirty="0"/>
              <a:t>:</a:t>
            </a:r>
          </a:p>
          <a:p>
            <a:r>
              <a:rPr lang="en-US" sz="2400" dirty="0"/>
              <a:t>Must have decent initialization near true boundary, may get stuck in local minimum</a:t>
            </a:r>
          </a:p>
          <a:p>
            <a:r>
              <a:rPr lang="en-US" sz="2400" dirty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AA9B-438F-4E47-84FE-02A31A767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DFF53-AF61-4386-8D9A-1D8B412F3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5 – “Segmentation”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3D646-E7B4-4D12-AC8A-BF8C73220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Introduction to Active Contours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Active Contours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Energy functions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Energy minimization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AE91D-9308-4FA6-AD94-AA8FE4CC6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B645F-E919-444F-90AA-EE59E9F7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initial contour (model) near desired object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3165698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266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2AFD5-9B1B-402B-94E2-364AC1516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603B-AE6E-49F1-92AE-383D8C425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E7A5F-5661-4C34-B98C-000C685C3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 evolve the contour to fit exact object boundary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718B-9E50-425C-A121-6DF021467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Reward solutions next to high image gradients</a:t>
            </a:r>
          </a:p>
          <a:p>
            <a:pPr lvl="1"/>
            <a:r>
              <a:rPr lang="en-US" dirty="0"/>
              <a:t>Punish solutions that deform shape too much</a:t>
            </a:r>
          </a:p>
          <a:p>
            <a:pPr lvl="1"/>
            <a:r>
              <a:rPr lang="en-US" dirty="0"/>
              <a:t>Iteratively find the ‘best’ solution to these requirements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3165697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4925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4925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49254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49254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1" y="3165698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824574"/>
                </p:ext>
              </p:extLst>
            </p:nvPr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4925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C761-AED4-42B4-A8DD-396E59606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704C-E15D-40C0-B897-6E8C23C42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7FCB3-AD06-4908-B86D-30E42450E914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- Elastic Band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1DE3-3E3C-4F03-9455-78C50F6B88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Contour evolves to a low-energy solution, but is hindered by obstacles</a:t>
            </a:r>
          </a:p>
          <a:p>
            <a:r>
              <a:rPr lang="en-US" dirty="0"/>
              <a:t>Better intuition: Gravity</a:t>
            </a:r>
          </a:p>
          <a:p>
            <a:pPr lvl="1"/>
            <a:r>
              <a:rPr lang="en-US" dirty="0"/>
              <a:t>Contour is ‘attracted’ to specific image features</a:t>
            </a:r>
          </a:p>
          <a:p>
            <a:pPr lvl="1"/>
            <a:r>
              <a:rPr lang="en-US" dirty="0"/>
              <a:t>Contour resists to any deformation of its shape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4DDCF-817B-47C0-ADDA-7267489DC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4673176" y="4337149"/>
            <a:ext cx="1919763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6592939" y="4354578"/>
            <a:ext cx="2167732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187" y="160020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6C0BFE-866A-41DD-A0E8-F6D382E0E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FF9094-2E46-4159-B6A6-295AED572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7FCB3-AD06-4908-B86D-30E42450E914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0001-D83C-42C1-BA71-0D749CEA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motivation – Moving deformable objects</a:t>
            </a: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4" y="2061554"/>
            <a:ext cx="2826854" cy="28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6C64-0287-4EB1-A6BF-D15207F16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73047-B305-45A1-9941-7119646C3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need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Representation of the contours</a:t>
            </a:r>
          </a:p>
          <a:p>
            <a:r>
              <a:rPr lang="en-US" sz="2800" dirty="0"/>
              <a:t>Defining the energy functions</a:t>
            </a:r>
          </a:p>
          <a:p>
            <a:pPr lvl="1"/>
            <a:r>
              <a:rPr lang="en-US" sz="2400" dirty="0"/>
              <a:t>External</a:t>
            </a:r>
          </a:p>
          <a:p>
            <a:pPr lvl="1"/>
            <a:r>
              <a:rPr lang="en-US" sz="2400" dirty="0"/>
              <a:t>Internal</a:t>
            </a:r>
          </a:p>
          <a:p>
            <a:r>
              <a:rPr lang="en-US" sz="2800" dirty="0"/>
              <a:t>Minimizing the energy function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FCE5-213A-4DF4-8312-82A984067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E8D7B-DE50-4644-8FFC-365B05158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7667704" y="3725918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We’ll consider a discrete representation of the contour, consisting of a list of 2d point positions (“vertices”)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At each iteration, we’ll have the option to move each vertex to another nearby location (“state”)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891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8199751" y="4638743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7469491" y="5186438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89190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8919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75FCD7-413E-4531-986D-637B14CB9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2FFBF3-9ED8-4D42-916F-84DC1D924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80ECC-4658-44EE-BE2D-5B77F79A98C8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1147</Words>
  <Application>Microsoft Office PowerPoint</Application>
  <PresentationFormat>On-screen Show (4:3)</PresentationFormat>
  <Paragraphs>240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Monotype Sorts</vt:lpstr>
      <vt:lpstr>Tahoma</vt:lpstr>
      <vt:lpstr>Modelo de apresentação predefinido</vt:lpstr>
      <vt:lpstr>Image</vt:lpstr>
      <vt:lpstr>Equation</vt:lpstr>
      <vt:lpstr>PowerPoint Presentation</vt:lpstr>
      <vt:lpstr>Outline</vt:lpstr>
      <vt:lpstr>Topic: Introduction to Active Contours</vt:lpstr>
      <vt:lpstr>Active Contours</vt:lpstr>
      <vt:lpstr>Active Contours</vt:lpstr>
      <vt:lpstr>Intuition - Elastic Band</vt:lpstr>
      <vt:lpstr>Strong motivation – Moving deformable objects</vt:lpstr>
      <vt:lpstr>Things we need to consider</vt:lpstr>
      <vt:lpstr>Representation</vt:lpstr>
      <vt:lpstr>Topic: Energy functions</vt:lpstr>
      <vt:lpstr>Energy function</vt:lpstr>
      <vt:lpstr>External image energy</vt:lpstr>
      <vt:lpstr>External image energy</vt:lpstr>
      <vt:lpstr>Internal energy</vt:lpstr>
      <vt:lpstr>Internal energy</vt:lpstr>
      <vt:lpstr>Example: compare curvature</vt:lpstr>
      <vt:lpstr>Penalizing elasticity</vt:lpstr>
      <vt:lpstr>Total energy</vt:lpstr>
      <vt:lpstr>Energy weights</vt:lpstr>
      <vt:lpstr>Topic: Energy minimization</vt:lpstr>
      <vt:lpstr>Recap: deformable contour</vt:lpstr>
      <vt:lpstr>Energy minimization: greedy</vt:lpstr>
      <vt:lpstr>Tracking via deformable contours</vt:lpstr>
      <vt:lpstr>Deformable contours: pros and cons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524</cp:revision>
  <cp:lastPrinted>2020-08-26T15:13:23Z</cp:lastPrinted>
  <dcterms:created xsi:type="dcterms:W3CDTF">2006-09-04T13:22:43Z</dcterms:created>
  <dcterms:modified xsi:type="dcterms:W3CDTF">2020-08-26T15:13:36Z</dcterms:modified>
</cp:coreProperties>
</file>