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01_s_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45" y="0"/>
            <a:ext cx="9132109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69403" y="3356992"/>
            <a:ext cx="6929486" cy="331760"/>
          </a:xfrm>
        </p:spPr>
        <p:txBody>
          <a:bodyPr>
            <a:noAutofit/>
          </a:bodyPr>
          <a:lstStyle>
            <a:lvl1pPr marL="0" indent="0" algn="l">
              <a:buNone/>
              <a:defRPr lang="pt-PT" sz="1800" smtClean="0"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z="1800" dirty="0" smtClean="0">
                <a:solidFill>
                  <a:srgbClr val="3D3938"/>
                </a:solidFill>
                <a:latin typeface="Klavika Md"/>
              </a:rPr>
              <a:t>Nome completo</a:t>
            </a:r>
            <a:endParaRPr lang="pt-PT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761014" y="4149080"/>
            <a:ext cx="28829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8770" algn="l"/>
            <a:r>
              <a:rPr lang="pt-PT" sz="1400" dirty="0" smtClean="0">
                <a:solidFill>
                  <a:srgbClr val="5F5D5C"/>
                </a:solidFill>
                <a:latin typeface="Klavika Lt"/>
              </a:rPr>
              <a:t>MESTRADO EM</a:t>
            </a:r>
          </a:p>
          <a:p>
            <a:pPr marR="58770" algn="l"/>
            <a:r>
              <a:rPr lang="pt-PT" sz="1400" dirty="0" smtClean="0">
                <a:solidFill>
                  <a:srgbClr val="5F5D5C"/>
                </a:solidFill>
                <a:latin typeface="Klavika Md"/>
              </a:rPr>
              <a:t>INFORMÁTICA</a:t>
            </a:r>
            <a:r>
              <a:rPr lang="pt-PT" sz="1400" baseline="0" dirty="0" smtClean="0">
                <a:solidFill>
                  <a:srgbClr val="5F5D5C"/>
                </a:solidFill>
                <a:latin typeface="Klavika Md"/>
              </a:rPr>
              <a:t> </a:t>
            </a:r>
            <a:r>
              <a:rPr lang="pt-PT" sz="1400" dirty="0" smtClean="0">
                <a:solidFill>
                  <a:srgbClr val="5F5D5C"/>
                </a:solidFill>
                <a:latin typeface="Klavika Md"/>
              </a:rPr>
              <a:t>MÉDICA</a:t>
            </a:r>
          </a:p>
          <a:p>
            <a:pPr marR="58770" algn="l">
              <a:lnSpc>
                <a:spcPct val="150000"/>
              </a:lnSpc>
            </a:pPr>
            <a:r>
              <a:rPr lang="pt-PT" sz="1200" dirty="0" smtClean="0">
                <a:solidFill>
                  <a:srgbClr val="5F5D5C"/>
                </a:solidFill>
                <a:latin typeface="Klavika Lt"/>
              </a:rPr>
              <a:t>2º CICLO DE ESTUDOS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  <a:latin typeface="Klavika Md" pitchFamily="5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761014" y="2492896"/>
            <a:ext cx="6929486" cy="720080"/>
          </a:xfrm>
        </p:spPr>
        <p:txBody>
          <a:bodyPr anchor="t"/>
          <a:lstStyle>
            <a:lvl1pPr algn="l">
              <a:defRPr lang="pt-PT" sz="2400" smtClean="0">
                <a:latin typeface="+mn-lt"/>
              </a:defRPr>
            </a:lvl1pPr>
          </a:lstStyle>
          <a:p>
            <a:r>
              <a:rPr lang="pt-PT" sz="2400" dirty="0" smtClean="0">
                <a:solidFill>
                  <a:srgbClr val="3D3938"/>
                </a:solidFill>
                <a:latin typeface="Klavika Md"/>
              </a:rPr>
              <a:t>Título </a:t>
            </a:r>
            <a:r>
              <a:rPr lang="pt-PT" sz="2400" dirty="0" smtClean="0">
                <a:solidFill>
                  <a:srgbClr val="3D3938"/>
                </a:solidFill>
                <a:latin typeface="Klavika Rg"/>
              </a:rPr>
              <a:t>da tese</a:t>
            </a:r>
            <a:endParaRPr lang="pt-P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03_s_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45" y="0"/>
            <a:ext cx="91321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E10439-0EF1-4822-9E78-05BB80DF03FF}" type="datetimeFigureOut">
              <a:rPr lang="pt-PT" smtClean="0"/>
              <a:pPr/>
              <a:t>28-11-2014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36FBDD-3F01-4AA7-9252-DFFFFC3B1701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691680" y="142852"/>
            <a:ext cx="6048672" cy="261812"/>
          </a:xfrm>
        </p:spPr>
        <p:txBody>
          <a:bodyPr>
            <a:noAutofit/>
          </a:bodyPr>
          <a:lstStyle>
            <a:lvl1pPr marL="0" indent="0" algn="r">
              <a:buNone/>
              <a:defRPr lang="pt-PT" sz="100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z="1300" dirty="0" smtClean="0">
                <a:solidFill>
                  <a:srgbClr val="3D3938"/>
                </a:solidFill>
                <a:latin typeface="Klavika Lt"/>
              </a:rPr>
              <a:t>NOME COMPLETO . </a:t>
            </a:r>
            <a:r>
              <a:rPr lang="pt-PT" sz="1300" dirty="0" smtClean="0">
                <a:solidFill>
                  <a:srgbClr val="3D3938"/>
                </a:solidFill>
                <a:latin typeface="Klavika Md"/>
              </a:rPr>
              <a:t>TÍTULO DA TESE</a:t>
            </a:r>
            <a:endParaRPr lang="pt-P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03_s_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45" y="0"/>
            <a:ext cx="91321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vert"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1691680" y="142852"/>
            <a:ext cx="6048672" cy="261812"/>
          </a:xfrm>
        </p:spPr>
        <p:txBody>
          <a:bodyPr>
            <a:noAutofit/>
          </a:bodyPr>
          <a:lstStyle>
            <a:lvl1pPr marL="0" indent="0" algn="r">
              <a:buNone/>
              <a:defRPr lang="pt-PT" sz="100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z="1300" dirty="0" smtClean="0">
                <a:solidFill>
                  <a:srgbClr val="3D3938"/>
                </a:solidFill>
                <a:latin typeface="Klavika Lt"/>
              </a:rPr>
              <a:t>NOME COMPLETO . </a:t>
            </a:r>
            <a:r>
              <a:rPr lang="pt-PT" sz="1300" dirty="0" smtClean="0">
                <a:solidFill>
                  <a:srgbClr val="3D3938"/>
                </a:solidFill>
                <a:latin typeface="Klavika Md"/>
              </a:rPr>
              <a:t>TÍTULO DA TESE</a:t>
            </a:r>
            <a:endParaRPr lang="pt-P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E10439-0EF1-4822-9E78-05BB80DF03FF}" type="datetimeFigureOut">
              <a:rPr lang="pt-PT" smtClean="0"/>
              <a:pPr/>
              <a:t>28-11-2014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36FBDD-3F01-4AA7-9252-DFFFFC3B1701}" type="slidenum">
              <a:rPr lang="pt-PT" smtClean="0"/>
              <a:pPr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02_s_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45" y="0"/>
            <a:ext cx="9132109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761014" y="2492896"/>
            <a:ext cx="6929486" cy="720080"/>
          </a:xfrm>
        </p:spPr>
        <p:txBody>
          <a:bodyPr anchor="t"/>
          <a:lstStyle>
            <a:lvl1pPr algn="l">
              <a:defRPr lang="pt-PT" sz="2400" smtClean="0">
                <a:latin typeface="+mn-lt"/>
              </a:defRPr>
            </a:lvl1pPr>
          </a:lstStyle>
          <a:p>
            <a:r>
              <a:rPr lang="pt-PT" sz="2400" dirty="0" smtClean="0">
                <a:solidFill>
                  <a:srgbClr val="3D3938"/>
                </a:solidFill>
                <a:latin typeface="Klavika Md"/>
              </a:rPr>
              <a:t>Título </a:t>
            </a:r>
            <a:r>
              <a:rPr lang="pt-PT" sz="2400" dirty="0" smtClean="0">
                <a:solidFill>
                  <a:srgbClr val="3D3938"/>
                </a:solidFill>
                <a:latin typeface="Klavika Rg"/>
              </a:rPr>
              <a:t>da tese</a:t>
            </a:r>
            <a:endParaRPr lang="pt-PT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69403" y="3356992"/>
            <a:ext cx="6929486" cy="331760"/>
          </a:xfrm>
        </p:spPr>
        <p:txBody>
          <a:bodyPr>
            <a:noAutofit/>
          </a:bodyPr>
          <a:lstStyle>
            <a:lvl1pPr marL="0" indent="0" algn="l">
              <a:buNone/>
              <a:defRPr lang="pt-PT" sz="180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z="1800" dirty="0" smtClean="0">
                <a:solidFill>
                  <a:srgbClr val="3D3938"/>
                </a:solidFill>
                <a:latin typeface="Klavika Md"/>
              </a:rPr>
              <a:t>Nome completo</a:t>
            </a:r>
            <a:endParaRPr lang="pt-PT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61014" y="4149080"/>
            <a:ext cx="288299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58770" algn="l"/>
            <a:r>
              <a:rPr lang="pt-PT" sz="1400" dirty="0" smtClean="0">
                <a:solidFill>
                  <a:srgbClr val="5F5D5C"/>
                </a:solidFill>
                <a:latin typeface="Klavika Lt"/>
              </a:rPr>
              <a:t>MESTRADO EM</a:t>
            </a:r>
          </a:p>
          <a:p>
            <a:pPr marR="58770" algn="l"/>
            <a:r>
              <a:rPr lang="pt-PT" sz="1400" dirty="0" smtClean="0">
                <a:solidFill>
                  <a:srgbClr val="5F5D5C"/>
                </a:solidFill>
                <a:latin typeface="Klavika Md"/>
              </a:rPr>
              <a:t>INFORMÁTICA</a:t>
            </a:r>
            <a:r>
              <a:rPr lang="pt-PT" sz="1400" baseline="0" dirty="0" smtClean="0">
                <a:solidFill>
                  <a:srgbClr val="5F5D5C"/>
                </a:solidFill>
                <a:latin typeface="Klavika Md"/>
              </a:rPr>
              <a:t> </a:t>
            </a:r>
            <a:r>
              <a:rPr lang="pt-PT" sz="1400" dirty="0" smtClean="0">
                <a:solidFill>
                  <a:srgbClr val="5F5D5C"/>
                </a:solidFill>
                <a:latin typeface="Klavika Md"/>
              </a:rPr>
              <a:t>MÉDICA</a:t>
            </a:r>
          </a:p>
          <a:p>
            <a:pPr marR="58770" algn="l">
              <a:lnSpc>
                <a:spcPct val="150000"/>
              </a:lnSpc>
            </a:pPr>
            <a:r>
              <a:rPr lang="pt-PT" sz="1200" dirty="0" smtClean="0">
                <a:solidFill>
                  <a:srgbClr val="5F5D5C"/>
                </a:solidFill>
                <a:latin typeface="Klavika Lt"/>
              </a:rPr>
              <a:t>2º CICLO DE ESTUDOS</a:t>
            </a:r>
            <a:endParaRPr lang="pt-PT" sz="1200" dirty="0">
              <a:solidFill>
                <a:schemeClr val="tx1">
                  <a:lumMod val="65000"/>
                  <a:lumOff val="35000"/>
                </a:schemeClr>
              </a:solidFill>
              <a:latin typeface="Klavika Md" pitchFamily="50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03_s_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45" y="0"/>
            <a:ext cx="91321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1691680" y="142852"/>
            <a:ext cx="6048672" cy="261812"/>
          </a:xfrm>
        </p:spPr>
        <p:txBody>
          <a:bodyPr>
            <a:noAutofit/>
          </a:bodyPr>
          <a:lstStyle>
            <a:lvl1pPr marL="0" indent="0" algn="r">
              <a:buNone/>
              <a:defRPr lang="pt-PT" sz="100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z="1300" dirty="0" smtClean="0">
                <a:solidFill>
                  <a:srgbClr val="3D3938"/>
                </a:solidFill>
                <a:latin typeface="Klavika Lt"/>
              </a:rPr>
              <a:t>NOME COMPLETO . </a:t>
            </a:r>
            <a:r>
              <a:rPr lang="pt-PT" sz="1300" dirty="0" smtClean="0">
                <a:solidFill>
                  <a:srgbClr val="3D3938"/>
                </a:solidFill>
                <a:latin typeface="Klavika Md"/>
              </a:rPr>
              <a:t>TÍTULO DA TESE</a:t>
            </a:r>
            <a:endParaRPr lang="pt-P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03_s_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45" y="0"/>
            <a:ext cx="91321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E10439-0EF1-4822-9E78-05BB80DF03FF}" type="datetimeFigureOut">
              <a:rPr lang="pt-PT" smtClean="0"/>
              <a:pPr/>
              <a:t>28-11-2014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36FBDD-3F01-4AA7-9252-DFFFFC3B1701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691680" y="142852"/>
            <a:ext cx="6048672" cy="261812"/>
          </a:xfrm>
        </p:spPr>
        <p:txBody>
          <a:bodyPr>
            <a:noAutofit/>
          </a:bodyPr>
          <a:lstStyle>
            <a:lvl1pPr marL="0" indent="0" algn="r">
              <a:buNone/>
              <a:defRPr lang="pt-PT" sz="100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z="1300" dirty="0" smtClean="0">
                <a:solidFill>
                  <a:srgbClr val="3D3938"/>
                </a:solidFill>
                <a:latin typeface="Klavika Lt"/>
              </a:rPr>
              <a:t>NOME COMPLETO . </a:t>
            </a:r>
            <a:r>
              <a:rPr lang="pt-PT" sz="1300" dirty="0" smtClean="0">
                <a:solidFill>
                  <a:srgbClr val="3D3938"/>
                </a:solidFill>
                <a:latin typeface="Klavika Md"/>
              </a:rPr>
              <a:t>TÍTULO DA TESE</a:t>
            </a:r>
            <a:endParaRPr lang="pt-P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03_s_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45" y="0"/>
            <a:ext cx="91321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1691680" y="142852"/>
            <a:ext cx="6048672" cy="261812"/>
          </a:xfrm>
        </p:spPr>
        <p:txBody>
          <a:bodyPr>
            <a:noAutofit/>
          </a:bodyPr>
          <a:lstStyle>
            <a:lvl1pPr marL="0" indent="0" algn="r">
              <a:buNone/>
              <a:defRPr lang="pt-PT" sz="100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z="1300" dirty="0" smtClean="0">
                <a:solidFill>
                  <a:srgbClr val="3D3938"/>
                </a:solidFill>
                <a:latin typeface="Klavika Lt"/>
              </a:rPr>
              <a:t>NOME COMPLETO . </a:t>
            </a:r>
            <a:r>
              <a:rPr lang="pt-PT" sz="1300" dirty="0" smtClean="0">
                <a:solidFill>
                  <a:srgbClr val="3D3938"/>
                </a:solidFill>
                <a:latin typeface="Klavika Md"/>
              </a:rPr>
              <a:t>TÍTULO DA TESE</a:t>
            </a:r>
            <a:endParaRPr lang="pt-P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03_s_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45" y="0"/>
            <a:ext cx="91321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1691680" y="142852"/>
            <a:ext cx="6048672" cy="261812"/>
          </a:xfrm>
        </p:spPr>
        <p:txBody>
          <a:bodyPr>
            <a:noAutofit/>
          </a:bodyPr>
          <a:lstStyle>
            <a:lvl1pPr marL="0" indent="0" algn="r">
              <a:buNone/>
              <a:defRPr lang="pt-PT" sz="100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z="1300" dirty="0" smtClean="0">
                <a:solidFill>
                  <a:srgbClr val="3D3938"/>
                </a:solidFill>
                <a:latin typeface="Klavika Lt"/>
              </a:rPr>
              <a:t>NOME COMPLETO . </a:t>
            </a:r>
            <a:r>
              <a:rPr lang="pt-PT" sz="1300" dirty="0" smtClean="0">
                <a:solidFill>
                  <a:srgbClr val="3D3938"/>
                </a:solidFill>
                <a:latin typeface="Klavika Md"/>
              </a:rPr>
              <a:t>TÍTULO DA TESE</a:t>
            </a:r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03_s_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45" y="0"/>
            <a:ext cx="91321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1691680" y="142852"/>
            <a:ext cx="6048672" cy="261812"/>
          </a:xfrm>
        </p:spPr>
        <p:txBody>
          <a:bodyPr>
            <a:noAutofit/>
          </a:bodyPr>
          <a:lstStyle>
            <a:lvl1pPr marL="0" indent="0" algn="r">
              <a:buNone/>
              <a:defRPr lang="pt-PT" sz="100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z="1300" dirty="0" smtClean="0">
                <a:solidFill>
                  <a:srgbClr val="3D3938"/>
                </a:solidFill>
                <a:latin typeface="Klavika Lt"/>
              </a:rPr>
              <a:t>NOME COMPLETO . </a:t>
            </a:r>
            <a:r>
              <a:rPr lang="pt-PT" sz="1300" dirty="0" smtClean="0">
                <a:solidFill>
                  <a:srgbClr val="3D3938"/>
                </a:solidFill>
                <a:latin typeface="Klavika Md"/>
              </a:rPr>
              <a:t>TÍTULO DA TESE</a:t>
            </a:r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03_s_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45" y="0"/>
            <a:ext cx="9132109" cy="685800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1691680" y="142852"/>
            <a:ext cx="6048672" cy="261812"/>
          </a:xfrm>
        </p:spPr>
        <p:txBody>
          <a:bodyPr>
            <a:noAutofit/>
          </a:bodyPr>
          <a:lstStyle>
            <a:lvl1pPr marL="0" indent="0" algn="r">
              <a:buNone/>
              <a:defRPr lang="pt-PT" sz="100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z="1300" dirty="0" smtClean="0">
                <a:solidFill>
                  <a:srgbClr val="3D3938"/>
                </a:solidFill>
                <a:latin typeface="Klavika Lt"/>
              </a:rPr>
              <a:t>NOME COMPLETO . </a:t>
            </a:r>
            <a:r>
              <a:rPr lang="pt-PT" sz="1300" dirty="0" smtClean="0">
                <a:solidFill>
                  <a:srgbClr val="3D3938"/>
                </a:solidFill>
                <a:latin typeface="Klavika Md"/>
              </a:rPr>
              <a:t>TÍTULO DA TESE</a:t>
            </a:r>
            <a:endParaRPr lang="pt-P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03_s_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45" y="0"/>
            <a:ext cx="91321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08720"/>
            <a:ext cx="5111750" cy="5217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39933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E10439-0EF1-4822-9E78-05BB80DF03FF}" type="datetimeFigureOut">
              <a:rPr lang="pt-PT" smtClean="0"/>
              <a:pPr/>
              <a:t>28-11-2014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36FBDD-3F01-4AA7-9252-DFFFFC3B1701}" type="slidenum">
              <a:rPr lang="pt-PT" smtClean="0"/>
              <a:pPr/>
              <a:t>‹#›</a:t>
            </a:fld>
            <a:endParaRPr lang="pt-PT"/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1691680" y="142852"/>
            <a:ext cx="6048672" cy="261812"/>
          </a:xfrm>
        </p:spPr>
        <p:txBody>
          <a:bodyPr>
            <a:noAutofit/>
          </a:bodyPr>
          <a:lstStyle>
            <a:lvl1pPr marL="0" indent="0" algn="r">
              <a:buNone/>
              <a:defRPr lang="pt-PT" sz="1000" smtClean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z="1300" dirty="0" smtClean="0">
                <a:solidFill>
                  <a:srgbClr val="3D3938"/>
                </a:solidFill>
                <a:latin typeface="Klavika Lt"/>
              </a:rPr>
              <a:t>NOME COMPLETO . </a:t>
            </a:r>
            <a:r>
              <a:rPr lang="pt-PT" sz="1300" dirty="0" smtClean="0">
                <a:solidFill>
                  <a:srgbClr val="3D3938"/>
                </a:solidFill>
                <a:latin typeface="Klavika Md"/>
              </a:rPr>
              <a:t>TÍTULO DA TESE</a:t>
            </a:r>
            <a:endParaRPr lang="pt-P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Klavika Rg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Klavika Lt" pitchFamily="50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Klavika Lt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Klavika Lt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Klavika Lt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Klavika Lt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9362" y="5354052"/>
            <a:ext cx="2029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66080"/>
            <a:r>
              <a:rPr lang="pt-PT" sz="1400" dirty="0" smtClean="0">
                <a:solidFill>
                  <a:srgbClr val="5F5D5C"/>
                </a:solidFill>
              </a:rPr>
              <a:t> Docente(s):</a:t>
            </a:r>
          </a:p>
          <a:p>
            <a:pPr marR="66080"/>
            <a:r>
              <a:rPr lang="pt-PT" sz="1400" b="1" dirty="0" smtClean="0">
                <a:solidFill>
                  <a:srgbClr val="5F5D5C"/>
                </a:solidFill>
              </a:rPr>
              <a:t>Miguel Tavares Coimbra</a:t>
            </a:r>
            <a:endParaRPr lang="pt-PT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8456" y="6165304"/>
            <a:ext cx="8560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/>
              <a:t>NOV|2014</a:t>
            </a:r>
            <a:endParaRPr lang="pt-PT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61014" y="2492896"/>
            <a:ext cx="6929486" cy="720080"/>
          </a:xfrm>
        </p:spPr>
        <p:txBody>
          <a:bodyPr/>
          <a:lstStyle/>
          <a:p>
            <a:r>
              <a:rPr lang="pt-PT" dirty="0" smtClean="0">
                <a:latin typeface="+mj-lt"/>
              </a:rPr>
              <a:t>Sinal e Imagem Médica</a:t>
            </a:r>
            <a:endParaRPr lang="pt-PT" dirty="0">
              <a:latin typeface="+mj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96589" y="278578"/>
            <a:ext cx="648072" cy="2880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lang="pt-PT" sz="2400" smtClean="0">
                <a:latin typeface="+mn-lt"/>
              </a:defRPr>
            </a:lvl1pPr>
          </a:lstStyle>
          <a:p>
            <a:pPr lvl="0">
              <a:spcBef>
                <a:spcPct val="0"/>
              </a:spcBef>
            </a:pPr>
            <a:r>
              <a:rPr lang="pt-PT" sz="1400" dirty="0">
                <a:solidFill>
                  <a:srgbClr val="3D3938"/>
                </a:solidFill>
                <a:ea typeface="+mj-ea"/>
                <a:cs typeface="+mj-cs"/>
              </a:rPr>
              <a:t>9</a:t>
            </a: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3938"/>
                </a:solidFill>
                <a:effectLst/>
                <a:uLnTx/>
                <a:uFillTx/>
                <a:ea typeface="+mj-ea"/>
                <a:cs typeface="+mj-cs"/>
              </a:rPr>
              <a:t>ª </a:t>
            </a:r>
            <a:r>
              <a:rPr lang="pt-PT" sz="1400" b="1" dirty="0" err="1" smtClean="0">
                <a:solidFill>
                  <a:srgbClr val="3D3938"/>
                </a:solidFill>
              </a:rPr>
              <a:t>ed</a:t>
            </a:r>
            <a:endParaRPr kumimoji="0" lang="pt-PT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+mj-lt"/>
              </a:rPr>
              <a:t>Objectivos e Programa</a:t>
            </a:r>
            <a:endParaRPr lang="pt-PT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dirty="0" smtClean="0">
                <a:latin typeface="+mj-lt"/>
              </a:rPr>
              <a:t>Objectivos</a:t>
            </a:r>
          </a:p>
          <a:p>
            <a:pPr lvl="1"/>
            <a:r>
              <a:rPr lang="pt-PT" dirty="0" smtClean="0">
                <a:latin typeface="+mj-lt"/>
              </a:rPr>
              <a:t>Compreender o processo de desenho e desenvolvimento de sistemas interactivos para a área da saúde</a:t>
            </a:r>
          </a:p>
          <a:p>
            <a:pPr lvl="1"/>
            <a:r>
              <a:rPr lang="pt-PT" dirty="0" smtClean="0">
                <a:latin typeface="+mj-lt"/>
              </a:rPr>
              <a:t>Conhecer o estado da arte de tecnologias interactivas</a:t>
            </a:r>
          </a:p>
          <a:p>
            <a:r>
              <a:rPr lang="pt-PT" dirty="0" smtClean="0">
                <a:latin typeface="+mj-lt"/>
              </a:rPr>
              <a:t>Programa</a:t>
            </a:r>
          </a:p>
          <a:p>
            <a:pPr lvl="1"/>
            <a:r>
              <a:rPr lang="pt-PT" dirty="0" smtClean="0">
                <a:latin typeface="+mn-lt"/>
              </a:rPr>
              <a:t>Modelo do processador humano</a:t>
            </a:r>
          </a:p>
          <a:p>
            <a:pPr lvl="1"/>
            <a:r>
              <a:rPr lang="pt-PT" dirty="0" smtClean="0">
                <a:latin typeface="+mn-lt"/>
              </a:rPr>
              <a:t>Conceitos fundamentais de interacção </a:t>
            </a:r>
            <a:r>
              <a:rPr lang="pt-PT" dirty="0" err="1" smtClean="0">
                <a:latin typeface="+mn-lt"/>
              </a:rPr>
              <a:t>pessoa-máquina</a:t>
            </a:r>
            <a:endParaRPr lang="pt-PT" dirty="0" smtClean="0">
              <a:latin typeface="+mn-lt"/>
            </a:endParaRPr>
          </a:p>
          <a:p>
            <a:pPr lvl="1"/>
            <a:r>
              <a:rPr lang="pt-PT" dirty="0" smtClean="0">
                <a:latin typeface="+mj-lt"/>
              </a:rPr>
              <a:t>Engenharia da usabilidade</a:t>
            </a:r>
          </a:p>
          <a:p>
            <a:pPr lvl="1"/>
            <a:r>
              <a:rPr lang="pt-PT" dirty="0" smtClean="0">
                <a:latin typeface="+mj-lt"/>
              </a:rPr>
              <a:t>Tecnologias interactivas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9832" y="114602"/>
            <a:ext cx="4694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1" dirty="0" smtClean="0"/>
              <a:t>SINAL E IMAGEM MÉDICA</a:t>
            </a:r>
            <a:endParaRPr lang="pt-PT" sz="1200" dirty="0">
              <a:solidFill>
                <a:schemeClr val="bg1"/>
              </a:solidFill>
              <a:latin typeface="Klavika Md" pitchFamily="50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16200000">
            <a:off x="152473" y="17586"/>
            <a:ext cx="648072" cy="2880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lang="pt-PT" sz="2400" smtClean="0">
                <a:latin typeface="+mn-lt"/>
              </a:defRPr>
            </a:lvl1pPr>
          </a:lstStyle>
          <a:p>
            <a:pPr lvl="0">
              <a:spcBef>
                <a:spcPct val="0"/>
              </a:spcBef>
            </a:pP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3938"/>
                </a:solidFill>
                <a:effectLst/>
                <a:uLnTx/>
                <a:uFillTx/>
                <a:ea typeface="+mj-ea"/>
                <a:cs typeface="+mj-cs"/>
              </a:rPr>
              <a:t>9ª </a:t>
            </a:r>
            <a:r>
              <a:rPr lang="pt-PT" sz="1400" b="1" dirty="0" err="1" smtClean="0">
                <a:solidFill>
                  <a:srgbClr val="3D3938"/>
                </a:solidFill>
              </a:rPr>
              <a:t>ed</a:t>
            </a:r>
            <a:endParaRPr kumimoji="0" lang="pt-PT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+mj-lt"/>
              </a:rPr>
              <a:t>Formato da cadeira</a:t>
            </a:r>
            <a:endParaRPr lang="pt-PT" dirty="0">
              <a:latin typeface="+mj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dirty="0" smtClean="0">
                <a:latin typeface="+mj-lt"/>
              </a:rPr>
              <a:t>Aulas</a:t>
            </a:r>
          </a:p>
          <a:p>
            <a:pPr lvl="1"/>
            <a:r>
              <a:rPr lang="pt-PT" dirty="0" smtClean="0">
                <a:latin typeface="+mj-lt"/>
              </a:rPr>
              <a:t>Aulas teóricas semanais (4h)</a:t>
            </a:r>
          </a:p>
          <a:p>
            <a:pPr lvl="2"/>
            <a:r>
              <a:rPr lang="pt-PT" dirty="0" smtClean="0">
                <a:latin typeface="+mj-lt"/>
              </a:rPr>
              <a:t>Formação Teórica</a:t>
            </a:r>
          </a:p>
          <a:p>
            <a:pPr lvl="2"/>
            <a:r>
              <a:rPr lang="pt-PT" dirty="0" smtClean="0">
                <a:latin typeface="+mj-lt"/>
              </a:rPr>
              <a:t>Palestras convidadas (a definir)</a:t>
            </a:r>
          </a:p>
          <a:p>
            <a:pPr lvl="2"/>
            <a:r>
              <a:rPr lang="pt-PT" dirty="0" smtClean="0">
                <a:latin typeface="+mj-lt"/>
              </a:rPr>
              <a:t>Trabalho em grupo</a:t>
            </a:r>
          </a:p>
          <a:p>
            <a:r>
              <a:rPr lang="pt-PT" dirty="0" smtClean="0">
                <a:latin typeface="+mj-lt"/>
              </a:rPr>
              <a:t>Avaliação</a:t>
            </a:r>
          </a:p>
          <a:p>
            <a:pPr lvl="1"/>
            <a:r>
              <a:rPr lang="pt-PT" dirty="0" smtClean="0">
                <a:latin typeface="+mj-lt"/>
              </a:rPr>
              <a:t>Monografia: Estudo do desenho e desenvolvimento de um sistema interactivo</a:t>
            </a:r>
          </a:p>
          <a:p>
            <a:pPr lvl="2"/>
            <a:r>
              <a:rPr lang="pt-PT" dirty="0" smtClean="0">
                <a:latin typeface="+mj-lt"/>
              </a:rPr>
              <a:t>Grupos de 3-4 alunos</a:t>
            </a:r>
          </a:p>
          <a:p>
            <a:pPr lvl="2"/>
            <a:r>
              <a:rPr lang="pt-PT" dirty="0" smtClean="0">
                <a:latin typeface="+mj-lt"/>
              </a:rPr>
              <a:t>Análise de requisitos, estudo do utilizador</a:t>
            </a:r>
          </a:p>
          <a:p>
            <a:pPr lvl="2"/>
            <a:r>
              <a:rPr lang="pt-PT" dirty="0" smtClean="0">
                <a:latin typeface="+mj-lt"/>
              </a:rPr>
              <a:t>Criação de modelo conceptual e imagem do sistema</a:t>
            </a:r>
          </a:p>
          <a:p>
            <a:pPr lvl="2"/>
            <a:r>
              <a:rPr lang="pt-PT" dirty="0" smtClean="0">
                <a:latin typeface="+mj-lt"/>
              </a:rPr>
              <a:t>Prototipagem horizontal em </a:t>
            </a:r>
            <a:r>
              <a:rPr lang="pt-PT" dirty="0" err="1" smtClean="0">
                <a:latin typeface="+mj-lt"/>
              </a:rPr>
              <a:t>Balsamiq</a:t>
            </a:r>
            <a:endParaRPr lang="pt-PT" dirty="0" smtClean="0">
              <a:latin typeface="+mj-lt"/>
            </a:endParaRPr>
          </a:p>
          <a:p>
            <a:pPr lvl="1"/>
            <a:r>
              <a:rPr lang="pt-PT" dirty="0" smtClean="0">
                <a:latin typeface="+mj-lt"/>
              </a:rPr>
              <a:t>Apresentação pública do trabalho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9832" y="114602"/>
            <a:ext cx="46946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200" b="1" dirty="0" smtClean="0"/>
              <a:t>SINAL E IMAGEM MÉDICA</a:t>
            </a:r>
            <a:endParaRPr lang="pt-PT" sz="1200" b="1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16200000">
            <a:off x="152473" y="17586"/>
            <a:ext cx="648072" cy="2880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lang="pt-PT" sz="2400" smtClean="0">
                <a:latin typeface="+mn-lt"/>
              </a:defRPr>
            </a:lvl1pPr>
          </a:lstStyle>
          <a:p>
            <a:pPr lvl="0">
              <a:spcBef>
                <a:spcPct val="0"/>
              </a:spcBef>
            </a:pPr>
            <a:r>
              <a:rPr lang="pt-PT" sz="1400" dirty="0">
                <a:solidFill>
                  <a:srgbClr val="3D3938"/>
                </a:solidFill>
                <a:ea typeface="+mj-ea"/>
                <a:cs typeface="+mj-cs"/>
              </a:rPr>
              <a:t>9</a:t>
            </a:r>
            <a:r>
              <a:rPr kumimoji="0" lang="pt-PT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3938"/>
                </a:solidFill>
                <a:effectLst/>
                <a:uLnTx/>
                <a:uFillTx/>
                <a:ea typeface="+mj-ea"/>
                <a:cs typeface="+mj-cs"/>
              </a:rPr>
              <a:t>ª </a:t>
            </a:r>
            <a:r>
              <a:rPr lang="pt-PT" sz="1400" b="1" dirty="0" err="1" smtClean="0">
                <a:solidFill>
                  <a:srgbClr val="3D3938"/>
                </a:solidFill>
              </a:rPr>
              <a:t>ed</a:t>
            </a:r>
            <a:endParaRPr kumimoji="0" lang="pt-PT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127</Words>
  <Application>Microsoft Office PowerPoint</Application>
  <PresentationFormat>On-screen Show (4:3)</PresentationFormat>
  <Paragraphs>31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Klavika Md</vt:lpstr>
      <vt:lpstr>Klavika Lt</vt:lpstr>
      <vt:lpstr>Klavika Rg</vt:lpstr>
      <vt:lpstr>Calibri</vt:lpstr>
      <vt:lpstr>Office Theme</vt:lpstr>
      <vt:lpstr>Sinal e Imagem Médica</vt:lpstr>
      <vt:lpstr>Objectivos e Programa</vt:lpstr>
      <vt:lpstr>Formato da cadeira</vt:lpstr>
    </vt:vector>
  </TitlesOfParts>
  <Company>Faculdade Medecina Universidade Porto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MIM MIM MIM</dc:title>
  <dc:creator>FMUP</dc:creator>
  <cp:lastModifiedBy>mcoimbra</cp:lastModifiedBy>
  <cp:revision>54</cp:revision>
  <dcterms:created xsi:type="dcterms:W3CDTF">2009-12-28T15:27:25Z</dcterms:created>
  <dcterms:modified xsi:type="dcterms:W3CDTF">2014-11-28T11:34:17Z</dcterms:modified>
</cp:coreProperties>
</file>