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365" r:id="rId6"/>
    <p:sldId id="356" r:id="rId7"/>
    <p:sldId id="366" r:id="rId8"/>
    <p:sldId id="379" r:id="rId9"/>
    <p:sldId id="414" r:id="rId10"/>
    <p:sldId id="373" r:id="rId11"/>
    <p:sldId id="404" r:id="rId12"/>
    <p:sldId id="413" r:id="rId13"/>
    <p:sldId id="416" r:id="rId14"/>
    <p:sldId id="367" r:id="rId15"/>
    <p:sldId id="279" r:id="rId16"/>
    <p:sldId id="283" r:id="rId17"/>
    <p:sldId id="363" r:id="rId18"/>
    <p:sldId id="284" r:id="rId19"/>
    <p:sldId id="371" r:id="rId20"/>
    <p:sldId id="357" r:id="rId21"/>
    <p:sldId id="282" r:id="rId22"/>
    <p:sldId id="288" r:id="rId23"/>
    <p:sldId id="465" r:id="rId24"/>
    <p:sldId id="289" r:id="rId25"/>
    <p:sldId id="417" r:id="rId26"/>
    <p:sldId id="297" r:id="rId27"/>
    <p:sldId id="291" r:id="rId28"/>
    <p:sldId id="285" r:id="rId29"/>
    <p:sldId id="298" r:id="rId30"/>
    <p:sldId id="293" r:id="rId31"/>
    <p:sldId id="294" r:id="rId32"/>
    <p:sldId id="295" r:id="rId33"/>
    <p:sldId id="420" r:id="rId34"/>
    <p:sldId id="301" r:id="rId35"/>
    <p:sldId id="299" r:id="rId36"/>
    <p:sldId id="300" r:id="rId37"/>
    <p:sldId id="304" r:id="rId38"/>
    <p:sldId id="418" r:id="rId39"/>
    <p:sldId id="305" r:id="rId40"/>
    <p:sldId id="443" r:id="rId41"/>
    <p:sldId id="309" r:id="rId42"/>
    <p:sldId id="310" r:id="rId43"/>
    <p:sldId id="412" r:id="rId44"/>
    <p:sldId id="306" r:id="rId45"/>
    <p:sldId id="308" r:id="rId46"/>
    <p:sldId id="374" r:id="rId47"/>
    <p:sldId id="378" r:id="rId48"/>
    <p:sldId id="37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5" autoAdjust="0"/>
    <p:restoredTop sz="67899" autoAdjust="0"/>
  </p:normalViewPr>
  <p:slideViewPr>
    <p:cSldViewPr>
      <p:cViewPr varScale="1">
        <p:scale>
          <a:sx n="49" d="100"/>
          <a:sy n="49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26" Type="http://schemas.openxmlformats.org/officeDocument/2006/relationships/image" Target="../media/image64.wmf"/><Relationship Id="rId3" Type="http://schemas.openxmlformats.org/officeDocument/2006/relationships/image" Target="../media/image81.wmf"/><Relationship Id="rId21" Type="http://schemas.openxmlformats.org/officeDocument/2006/relationships/image" Target="../media/image99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5" Type="http://schemas.openxmlformats.org/officeDocument/2006/relationships/image" Target="../media/image103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29" Type="http://schemas.openxmlformats.org/officeDocument/2006/relationships/image" Target="../media/image67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24" Type="http://schemas.openxmlformats.org/officeDocument/2006/relationships/image" Target="../media/image102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23" Type="http://schemas.openxmlformats.org/officeDocument/2006/relationships/image" Target="../media/image101.wmf"/><Relationship Id="rId28" Type="http://schemas.openxmlformats.org/officeDocument/2006/relationships/image" Target="../media/image66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31" Type="http://schemas.openxmlformats.org/officeDocument/2006/relationships/image" Target="../media/image105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Relationship Id="rId22" Type="http://schemas.openxmlformats.org/officeDocument/2006/relationships/image" Target="../media/image100.wmf"/><Relationship Id="rId27" Type="http://schemas.openxmlformats.org/officeDocument/2006/relationships/image" Target="../media/image65.wmf"/><Relationship Id="rId30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5.wmf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00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64.wmf"/><Relationship Id="rId63" Type="http://schemas.openxmlformats.org/officeDocument/2006/relationships/image" Target="../media/image10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9" Type="http://schemas.openxmlformats.org/officeDocument/2006/relationships/image" Target="../media/image91.wmf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99.wmf"/><Relationship Id="rId53" Type="http://schemas.openxmlformats.org/officeDocument/2006/relationships/image" Target="../media/image103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79.wmf"/><Relationship Id="rId61" Type="http://schemas.openxmlformats.org/officeDocument/2006/relationships/image" Target="../media/image67.wmf"/><Relationship Id="rId19" Type="http://schemas.openxmlformats.org/officeDocument/2006/relationships/image" Target="../media/image86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4.wmf"/><Relationship Id="rId43" Type="http://schemas.openxmlformats.org/officeDocument/2006/relationships/image" Target="../media/image98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02.wmf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33" Type="http://schemas.openxmlformats.org/officeDocument/2006/relationships/image" Target="../media/image93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66.wmf"/><Relationship Id="rId20" Type="http://schemas.openxmlformats.org/officeDocument/2006/relationships/oleObject" Target="../embeddings/oleObject65.bin"/><Relationship Id="rId41" Type="http://schemas.openxmlformats.org/officeDocument/2006/relationships/image" Target="../media/image97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01.wmf"/><Relationship Id="rId57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0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1.wmf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4.bin"/><Relationship Id="rId3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4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TP11 - 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 Vision, FCUP,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2015/16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Miguel Coimbra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Slides by 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7145186" y="4977172"/>
            <a:ext cx="1998814" cy="18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2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3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4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5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7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8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0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1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2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7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8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5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6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7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1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7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8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9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0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38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85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6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7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8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9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0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1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7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8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9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0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71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2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3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4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5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6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7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8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09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0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1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2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3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14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15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16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17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8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19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0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1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2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3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4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5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26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27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28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29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30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31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32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72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3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4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5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6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7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8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2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2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2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54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4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2089</Words>
  <Application>Microsoft Office PowerPoint</Application>
  <PresentationFormat>On-screen Show (4:3)</PresentationFormat>
  <Paragraphs>375</Paragraphs>
  <Slides>46</Slides>
  <Notes>44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3_Default Design</vt:lpstr>
      <vt:lpstr>2_Default Design</vt:lpstr>
      <vt:lpstr>Image</vt:lpstr>
      <vt:lpstr>Equation</vt:lpstr>
      <vt:lpstr>TP11 - Fitting: Deformable contours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PowerPoint Presentation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PowerPoint Presentation</vt:lpstr>
      <vt:lpstr>PowerPoint Presentation</vt:lpstr>
      <vt:lpstr>PowerPoint Presentation</vt:lpstr>
      <vt:lpstr>Internal energy</vt:lpstr>
      <vt:lpstr>PowerPoint Presentation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PowerPoint Presentation</vt:lpstr>
      <vt:lpstr>Energy minimization:  dynamic programming</vt:lpstr>
      <vt:lpstr>PowerPoint Presentation</vt:lpstr>
      <vt:lpstr>Aspects we need to consider</vt:lpstr>
      <vt:lpstr>Tracking via deformable contours</vt:lpstr>
      <vt:lpstr>PowerPoint Presentation</vt:lpstr>
      <vt:lpstr>3D active contours</vt:lpstr>
      <vt:lpstr>PowerPoint Presentation</vt:lpstr>
      <vt:lpstr>Limitations</vt:lpstr>
      <vt:lpstr>Distance transform</vt:lpstr>
      <vt:lpstr>Deformable contours: pros and cons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mcoimbra</dc:creator>
  <cp:lastModifiedBy>mcoimbra</cp:lastModifiedBy>
  <cp:revision>161</cp:revision>
  <cp:lastPrinted>2011-02-22T01:23:00Z</cp:lastPrinted>
  <dcterms:created xsi:type="dcterms:W3CDTF">2006-08-16T00:00:00Z</dcterms:created>
  <dcterms:modified xsi:type="dcterms:W3CDTF">2015-10-21T14:10:31Z</dcterms:modified>
</cp:coreProperties>
</file>