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72" r:id="rId5"/>
    <p:sldMasterId id="2147484084" r:id="rId6"/>
    <p:sldMasterId id="2147484096" r:id="rId7"/>
    <p:sldMasterId id="2147484108" r:id="rId8"/>
    <p:sldMasterId id="2147484216" r:id="rId9"/>
    <p:sldMasterId id="2147484228" r:id="rId10"/>
    <p:sldMasterId id="2147484240" r:id="rId11"/>
    <p:sldMasterId id="2147484252" r:id="rId12"/>
    <p:sldMasterId id="2147484264" r:id="rId13"/>
    <p:sldMasterId id="2147484276" r:id="rId14"/>
    <p:sldMasterId id="2147484288" r:id="rId15"/>
    <p:sldMasterId id="2147484300" r:id="rId16"/>
    <p:sldMasterId id="2147484312" r:id="rId17"/>
    <p:sldMasterId id="2147484324" r:id="rId18"/>
    <p:sldMasterId id="2147484336" r:id="rId19"/>
    <p:sldMasterId id="2147484349" r:id="rId20"/>
    <p:sldMasterId id="2147484388" r:id="rId21"/>
    <p:sldMasterId id="2147484401" r:id="rId22"/>
  </p:sldMasterIdLst>
  <p:notesMasterIdLst>
    <p:notesMasterId r:id="rId85"/>
  </p:notesMasterIdLst>
  <p:sldIdLst>
    <p:sldId id="256" r:id="rId23"/>
    <p:sldId id="552" r:id="rId24"/>
    <p:sldId id="475" r:id="rId25"/>
    <p:sldId id="477" r:id="rId26"/>
    <p:sldId id="478" r:id="rId27"/>
    <p:sldId id="479" r:id="rId28"/>
    <p:sldId id="483" r:id="rId29"/>
    <p:sldId id="486" r:id="rId30"/>
    <p:sldId id="487" r:id="rId31"/>
    <p:sldId id="488" r:id="rId32"/>
    <p:sldId id="585" r:id="rId33"/>
    <p:sldId id="586" r:id="rId34"/>
    <p:sldId id="587" r:id="rId35"/>
    <p:sldId id="588" r:id="rId36"/>
    <p:sldId id="589" r:id="rId37"/>
    <p:sldId id="493" r:id="rId38"/>
    <p:sldId id="496" r:id="rId39"/>
    <p:sldId id="498" r:id="rId40"/>
    <p:sldId id="537" r:id="rId41"/>
    <p:sldId id="600" r:id="rId42"/>
    <p:sldId id="574" r:id="rId43"/>
    <p:sldId id="575" r:id="rId44"/>
    <p:sldId id="576" r:id="rId45"/>
    <p:sldId id="598" r:id="rId46"/>
    <p:sldId id="538" r:id="rId47"/>
    <p:sldId id="539" r:id="rId48"/>
    <p:sldId id="540" r:id="rId49"/>
    <p:sldId id="541" r:id="rId50"/>
    <p:sldId id="542" r:id="rId51"/>
    <p:sldId id="543" r:id="rId52"/>
    <p:sldId id="544" r:id="rId53"/>
    <p:sldId id="545" r:id="rId54"/>
    <p:sldId id="546" r:id="rId55"/>
    <p:sldId id="547" r:id="rId56"/>
    <p:sldId id="510" r:id="rId57"/>
    <p:sldId id="511" r:id="rId58"/>
    <p:sldId id="553" r:id="rId59"/>
    <p:sldId id="554" r:id="rId60"/>
    <p:sldId id="555" r:id="rId61"/>
    <p:sldId id="556" r:id="rId62"/>
    <p:sldId id="557" r:id="rId63"/>
    <p:sldId id="558" r:id="rId64"/>
    <p:sldId id="559" r:id="rId65"/>
    <p:sldId id="560" r:id="rId66"/>
    <p:sldId id="561" r:id="rId67"/>
    <p:sldId id="562" r:id="rId68"/>
    <p:sldId id="563" r:id="rId69"/>
    <p:sldId id="564" r:id="rId70"/>
    <p:sldId id="565" r:id="rId71"/>
    <p:sldId id="567" r:id="rId72"/>
    <p:sldId id="601" r:id="rId73"/>
    <p:sldId id="450" r:id="rId74"/>
    <p:sldId id="451" r:id="rId75"/>
    <p:sldId id="452" r:id="rId76"/>
    <p:sldId id="453" r:id="rId77"/>
    <p:sldId id="454" r:id="rId78"/>
    <p:sldId id="455" r:id="rId79"/>
    <p:sldId id="569" r:id="rId80"/>
    <p:sldId id="570" r:id="rId81"/>
    <p:sldId id="571" r:id="rId82"/>
    <p:sldId id="572" r:id="rId83"/>
    <p:sldId id="573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79" autoAdjust="0"/>
  </p:normalViewPr>
  <p:slideViewPr>
    <p:cSldViewPr>
      <p:cViewPr varScale="1">
        <p:scale>
          <a:sx n="69" d="100"/>
          <a:sy n="69" d="100"/>
        </p:scale>
        <p:origin x="12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viewProps" Target="viewProps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45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8B98B-2343-4544-84A6-6AE86EA9E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9795-8C60-4B62-A7B4-0C380BD6E1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12AC1-1169-4BF3-AD56-B542EE7402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5B9F-8E68-4543-9F3B-CD54A07815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94780-DC45-4907-8B57-A431F3F354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D146-BC97-4CE4-AE44-EC41559E80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A736-462A-43FE-80CB-34D738B787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E5F9-AF15-458F-8E5A-6833BE012B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133-5B2C-4657-8CB9-4510095CEB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1D3B-6400-4B3B-B8CA-0C8966B01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E49A-A368-4432-8221-E031840220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A2076-4C21-4875-A905-C038BD2880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2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jpeg"/><Relationship Id="rId11" Type="http://schemas.openxmlformats.org/officeDocument/2006/relationships/image" Target="../media/image63.jpeg"/><Relationship Id="rId5" Type="http://schemas.openxmlformats.org/officeDocument/2006/relationships/image" Target="../media/image58.wmf"/><Relationship Id="rId10" Type="http://schemas.openxmlformats.org/officeDocument/2006/relationships/image" Target="../media/image62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oleObject" Target="../embeddings/oleObject2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un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4600" y="914400"/>
            <a:ext cx="881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TP12 - Local features: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detection and description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Computer Vision, FCUP,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2017/18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Miguel Coimbra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Slides by Prof. Kristen </a:t>
            </a:r>
            <a:r>
              <a:rPr lang="en-US" dirty="0" err="1">
                <a:solidFill>
                  <a:schemeClr val="tx1"/>
                </a:solidFill>
                <a:latin typeface="Arial" charset="0"/>
                <a:cs typeface="Arial" charset="0"/>
              </a:rPr>
              <a:t>Grauman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aphicFrame>
        <p:nvGraphicFramePr>
          <p:cNvPr id="1415170" name="Object 2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3" name="Equation" r:id="rId3" imgW="1244600" imgH="482600" progId="Equation.3">
                  <p:embed/>
                </p:oleObj>
              </mc:Choice>
              <mc:Fallback>
                <p:oleObj name="Equation" r:id="rId3" imgW="1244600" imgH="482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2438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077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>
          <a:blip r:embed="rId3" cstate="print"/>
          <a:srcRect l="51667" b="30034"/>
          <a:stretch>
            <a:fillRect/>
          </a:stretch>
        </p:blipFill>
        <p:spPr>
          <a:xfrm>
            <a:off x="5521338" y="2479662"/>
            <a:ext cx="3156856" cy="3048000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 : Histograms of oriented gradients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67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68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69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1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2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3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Edge = ripple</a:t>
            </a:r>
          </a:p>
          <a:p>
            <a:pPr>
              <a:buFontTx/>
              <a:buChar char="•"/>
            </a:pPr>
            <a:r>
              <a:rPr lang="en-US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64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73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6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sun2_square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-623888"/>
            <a:ext cx="64770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un2_square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1175" y="-5873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60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61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sun2_square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34138" y="2114550"/>
            <a:ext cx="620712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sun2_squared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0650" y="5546725"/>
            <a:ext cx="620713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un2_squared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sun2_squared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30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0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1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64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65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228600" y="6278563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 from T. Tuytelaars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k, or within a thresholded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allAtOnce"/>
      <p:bldP spid="12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77" name="Bitmap Image" r:id="rId4" imgW="11447619" imgH="4123810" progId="PBrush">
                    <p:embed/>
                  </p:oleObj>
                </mc:Choice>
                <mc:Fallback>
                  <p:oleObj name="Bitmap Image" r:id="rId4" imgW="11447619" imgH="4123810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8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9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0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1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have</a:t>
            </a: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6" name="Equation" r:id="rId4" imgW="1244600" imgH="482600" progId="Equation.3">
                  <p:embed/>
                </p:oleObj>
              </mc:Choice>
              <mc:Fallback>
                <p:oleObj name="Equation" r:id="rId4" imgW="1244600" imgH="482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7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1905000"/>
            <a:ext cx="1981200" cy="1981200"/>
            <a:chOff x="3105138" y="3303599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303599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663" y="3758798"/>
              <a:ext cx="1501775" cy="1504950"/>
              <a:chOff x="2510" y="1968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510" y="234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510" y="2532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510" y="272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510" y="2916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688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880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072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264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1399</Words>
  <Application>Microsoft Office PowerPoint</Application>
  <PresentationFormat>On-screen Show (4:3)</PresentationFormat>
  <Paragraphs>365</Paragraphs>
  <Slides>62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97" baseType="lpstr">
      <vt:lpstr>Arial</vt:lpstr>
      <vt:lpstr>Arial Unicode MS</vt:lpstr>
      <vt:lpstr>AvantGarde Bk BT</vt:lpstr>
      <vt:lpstr>Calibri</vt:lpstr>
      <vt:lpstr>Gulim</vt:lpstr>
      <vt:lpstr>Monotype Sorts</vt:lpstr>
      <vt:lpstr>Symbol</vt:lpstr>
      <vt:lpstr>Times New Roman</vt:lpstr>
      <vt:lpstr>Trebuchet MS</vt:lpstr>
      <vt:lpstr>Wingdings</vt:lpstr>
      <vt:lpstr>Office Theme</vt:lpstr>
      <vt:lpstr>2_Blank Presentation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9_Blank Presentation</vt:lpstr>
      <vt:lpstr>5_Blank Presentation</vt:lpstr>
      <vt:lpstr>6_Office Theme</vt:lpstr>
      <vt:lpstr>Equation</vt:lpstr>
      <vt:lpstr>Photo Editor Photo</vt:lpstr>
      <vt:lpstr>Bitmap Image</vt:lpstr>
      <vt:lpstr>TP12 - Local features: detection and description  </vt:lpstr>
      <vt:lpstr>Today</vt:lpstr>
      <vt:lpstr>Local features: main components</vt:lpstr>
      <vt:lpstr>Goal: interest operator repeatability</vt:lpstr>
      <vt:lpstr>PowerPoint Presentation</vt:lpstr>
      <vt:lpstr>Local features: main components</vt:lpstr>
      <vt:lpstr>PowerPoint Presentation</vt:lpstr>
      <vt:lpstr>PowerPoint Presentation</vt:lpstr>
      <vt:lpstr>PowerPoint Presentation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Recall: Edge detection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</vt:vector>
  </TitlesOfParts>
  <Company>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mcoimbra</cp:lastModifiedBy>
  <cp:revision>56</cp:revision>
  <dcterms:created xsi:type="dcterms:W3CDTF">2011-02-22T03:49:47Z</dcterms:created>
  <dcterms:modified xsi:type="dcterms:W3CDTF">2017-08-11T17:29:11Z</dcterms:modified>
</cp:coreProperties>
</file>