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59" r:id="rId3"/>
    <p:sldId id="374" r:id="rId4"/>
    <p:sldId id="322" r:id="rId5"/>
    <p:sldId id="323" r:id="rId6"/>
    <p:sldId id="324" r:id="rId7"/>
    <p:sldId id="306" r:id="rId8"/>
    <p:sldId id="328" r:id="rId9"/>
    <p:sldId id="331" r:id="rId10"/>
    <p:sldId id="326" r:id="rId11"/>
    <p:sldId id="343" r:id="rId12"/>
    <p:sldId id="333" r:id="rId13"/>
    <p:sldId id="334" r:id="rId14"/>
    <p:sldId id="335" r:id="rId15"/>
    <p:sldId id="307" r:id="rId16"/>
    <p:sldId id="308" r:id="rId17"/>
    <p:sldId id="309" r:id="rId18"/>
    <p:sldId id="336" r:id="rId19"/>
    <p:sldId id="337" r:id="rId20"/>
    <p:sldId id="338" r:id="rId21"/>
    <p:sldId id="339" r:id="rId22"/>
    <p:sldId id="340" r:id="rId23"/>
    <p:sldId id="330" r:id="rId24"/>
    <p:sldId id="37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9" r:id="rId37"/>
    <p:sldId id="360" r:id="rId38"/>
    <p:sldId id="361" r:id="rId39"/>
    <p:sldId id="362" r:id="rId40"/>
    <p:sldId id="363" r:id="rId41"/>
    <p:sldId id="364" r:id="rId42"/>
    <p:sldId id="376" r:id="rId43"/>
    <p:sldId id="304" r:id="rId44"/>
    <p:sldId id="377" r:id="rId45"/>
    <p:sldId id="312" r:id="rId46"/>
    <p:sldId id="378" r:id="rId47"/>
    <p:sldId id="316" r:id="rId48"/>
    <p:sldId id="317" r:id="rId49"/>
    <p:sldId id="305" r:id="rId50"/>
    <p:sldId id="318" r:id="rId51"/>
    <p:sldId id="319" r:id="rId52"/>
    <p:sldId id="381" r:id="rId53"/>
    <p:sldId id="341" r:id="rId54"/>
    <p:sldId id="383" r:id="rId55"/>
    <p:sldId id="384" r:id="rId56"/>
    <p:sldId id="385" r:id="rId57"/>
    <p:sldId id="325" r:id="rId58"/>
    <p:sldId id="344" r:id="rId59"/>
    <p:sldId id="393" r:id="rId60"/>
    <p:sldId id="345" r:id="rId61"/>
    <p:sldId id="389" r:id="rId62"/>
    <p:sldId id="390" r:id="rId63"/>
    <p:sldId id="391" r:id="rId64"/>
    <p:sldId id="392" r:id="rId65"/>
    <p:sldId id="303" r:id="rId66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0CAA4-594D-449B-B611-8FBA3E885E28}" v="4" dt="2020-08-26T15:43:3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5BF0CAA4-594D-449B-B611-8FBA3E885E28}"/>
    <pc:docChg chg="custSel modHandout">
      <pc:chgData name="up423346@ms.uporto.pt" userId="886f1fb4-dee8-4943-9147-91ac47e3c32e" providerId="ADAL" clId="{5BF0CAA4-594D-449B-B611-8FBA3E885E28}" dt="2020-08-26T15:43:35.697" v="4" actId="20577"/>
      <pc:docMkLst>
        <pc:docMk/>
      </pc:docMkLst>
    </pc:docChg>
  </pc:docChgLst>
  <pc:docChgLst>
    <pc:chgData name="up423346@ms.uporto.pt" userId="886f1fb4-dee8-4943-9147-91ac47e3c32e" providerId="ADAL" clId="{AFC1B907-CF21-4A88-B06E-68B475750B8D}"/>
    <pc:docChg chg="undo custSel addSld delSld modSld sldOrd">
      <pc:chgData name="up423346@ms.uporto.pt" userId="886f1fb4-dee8-4943-9147-91ac47e3c32e" providerId="ADAL" clId="{AFC1B907-CF21-4A88-B06E-68B475750B8D}" dt="2020-08-12T14:34:43.381" v="614" actId="1076"/>
      <pc:docMkLst>
        <pc:docMk/>
      </pc:docMkLst>
      <pc:sldChg chg="modSp mod">
        <pc:chgData name="up423346@ms.uporto.pt" userId="886f1fb4-dee8-4943-9147-91ac47e3c32e" providerId="ADAL" clId="{AFC1B907-CF21-4A88-B06E-68B475750B8D}" dt="2020-08-12T14:11:29.098" v="96" actId="6549"/>
        <pc:sldMkLst>
          <pc:docMk/>
          <pc:sldMk cId="0" sldId="257"/>
        </pc:sldMkLst>
        <pc:spChg chg="mod">
          <ac:chgData name="up423346@ms.uporto.pt" userId="886f1fb4-dee8-4943-9147-91ac47e3c32e" providerId="ADAL" clId="{AFC1B907-CF21-4A88-B06E-68B475750B8D}" dt="2020-08-12T14:11:29.098" v="96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25.042" v="9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1T17:20:42.179" v="40" actId="20577"/>
        <pc:sldMkLst>
          <pc:docMk/>
          <pc:sldMk cId="0" sldId="259"/>
        </pc:sldMkLst>
        <pc:spChg chg="mod">
          <ac:chgData name="up423346@ms.uporto.pt" userId="886f1fb4-dee8-4943-9147-91ac47e3c32e" providerId="ADAL" clId="{AFC1B907-CF21-4A88-B06E-68B475750B8D}" dt="2020-08-11T17:20:42.179" v="40" actId="20577"/>
          <ac:spMkLst>
            <pc:docMk/>
            <pc:sldMk cId="0" sldId="259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07T16:27:36.134" v="14" actId="20577"/>
        <pc:sldMkLst>
          <pc:docMk/>
          <pc:sldMk cId="0" sldId="303"/>
        </pc:sldMkLst>
        <pc:spChg chg="mod">
          <ac:chgData name="up423346@ms.uporto.pt" userId="886f1fb4-dee8-4943-9147-91ac47e3c32e" providerId="ADAL" clId="{AFC1B907-CF21-4A88-B06E-68B475750B8D}" dt="2020-08-07T16:27:36.134" v="14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56.017" v="186" actId="20577"/>
        <pc:sldMkLst>
          <pc:docMk/>
          <pc:sldMk cId="0" sldId="305"/>
        </pc:sldMkLst>
        <pc:spChg chg="mod">
          <ac:chgData name="up423346@ms.uporto.pt" userId="886f1fb4-dee8-4943-9147-91ac47e3c32e" providerId="ADAL" clId="{AFC1B907-CF21-4A88-B06E-68B475750B8D}" dt="2020-08-12T14:19:56.017" v="186" actId="20577"/>
          <ac:spMkLst>
            <pc:docMk/>
            <pc:sldMk cId="0" sldId="305"/>
            <ac:spMk id="19460" creationId="{806E263D-16AB-4AF7-B41A-8CE6C493302B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06.970" v="99" actId="20577"/>
        <pc:sldMkLst>
          <pc:docMk/>
          <pc:sldMk cId="0" sldId="306"/>
        </pc:sldMkLst>
        <pc:spChg chg="mod">
          <ac:chgData name="up423346@ms.uporto.pt" userId="886f1fb4-dee8-4943-9147-91ac47e3c32e" providerId="ADAL" clId="{AFC1B907-CF21-4A88-B06E-68B475750B8D}" dt="2020-08-12T14:13:06.970" v="99" actId="20577"/>
          <ac:spMkLst>
            <pc:docMk/>
            <pc:sldMk cId="0" sldId="306"/>
            <ac:spMk id="9219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4.981" v="111" actId="6549"/>
        <pc:sldMkLst>
          <pc:docMk/>
          <pc:sldMk cId="0" sldId="307"/>
        </pc:sldMkLst>
        <pc:spChg chg="mod">
          <ac:chgData name="up423346@ms.uporto.pt" userId="886f1fb4-dee8-4943-9147-91ac47e3c32e" providerId="ADAL" clId="{AFC1B907-CF21-4A88-B06E-68B475750B8D}" dt="2020-08-12T14:14:04.981" v="111" actId="6549"/>
          <ac:spMkLst>
            <pc:docMk/>
            <pc:sldMk cId="0" sldId="307"/>
            <ac:spMk id="1741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11.586" v="112" actId="6549"/>
        <pc:sldMkLst>
          <pc:docMk/>
          <pc:sldMk cId="0" sldId="308"/>
        </pc:sldMkLst>
        <pc:spChg chg="mod">
          <ac:chgData name="up423346@ms.uporto.pt" userId="886f1fb4-dee8-4943-9147-91ac47e3c32e" providerId="ADAL" clId="{AFC1B907-CF21-4A88-B06E-68B475750B8D}" dt="2020-08-12T14:14:11.586" v="112" actId="6549"/>
          <ac:spMkLst>
            <pc:docMk/>
            <pc:sldMk cId="0" sldId="308"/>
            <ac:spMk id="1843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25.227" v="115" actId="20577"/>
        <pc:sldMkLst>
          <pc:docMk/>
          <pc:sldMk cId="0" sldId="309"/>
        </pc:sldMkLst>
        <pc:spChg chg="mod">
          <ac:chgData name="up423346@ms.uporto.pt" userId="886f1fb4-dee8-4943-9147-91ac47e3c32e" providerId="ADAL" clId="{AFC1B907-CF21-4A88-B06E-68B475750B8D}" dt="2020-08-12T14:14:25.227" v="115" actId="20577"/>
          <ac:spMkLst>
            <pc:docMk/>
            <pc:sldMk cId="0" sldId="309"/>
            <ac:spMk id="1946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52.873" v="20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11"/>
        </pc:sldMkLst>
      </pc:sldChg>
      <pc:sldChg chg="modSp mod">
        <pc:chgData name="up423346@ms.uporto.pt" userId="886f1fb4-dee8-4943-9147-91ac47e3c32e" providerId="ADAL" clId="{AFC1B907-CF21-4A88-B06E-68B475750B8D}" dt="2020-08-12T14:18:21.359" v="171" actId="20577"/>
        <pc:sldMkLst>
          <pc:docMk/>
          <pc:sldMk cId="0" sldId="312"/>
        </pc:sldMkLst>
        <pc:spChg chg="mod">
          <ac:chgData name="up423346@ms.uporto.pt" userId="886f1fb4-dee8-4943-9147-91ac47e3c32e" providerId="ADAL" clId="{AFC1B907-CF21-4A88-B06E-68B475750B8D}" dt="2020-08-12T14:18:21.359" v="171" actId="20577"/>
          <ac:spMkLst>
            <pc:docMk/>
            <pc:sldMk cId="0" sldId="312"/>
            <ac:spMk id="10245" creationId="{E5D09B95-2196-4BE2-A015-31C6D46DF3CF}"/>
          </ac:spMkLst>
        </pc:spChg>
      </pc:sldChg>
      <pc:sldChg chg="del">
        <pc:chgData name="up423346@ms.uporto.pt" userId="886f1fb4-dee8-4943-9147-91ac47e3c32e" providerId="ADAL" clId="{AFC1B907-CF21-4A88-B06E-68B475750B8D}" dt="2020-08-12T14:18:55.813" v="175" actId="47"/>
        <pc:sldMkLst>
          <pc:docMk/>
          <pc:sldMk cId="0" sldId="314"/>
        </pc:sldMkLst>
      </pc:sldChg>
      <pc:sldChg chg="del">
        <pc:chgData name="up423346@ms.uporto.pt" userId="886f1fb4-dee8-4943-9147-91ac47e3c32e" providerId="ADAL" clId="{AFC1B907-CF21-4A88-B06E-68B475750B8D}" dt="2020-08-12T14:18:46.444" v="173" actId="47"/>
        <pc:sldMkLst>
          <pc:docMk/>
          <pc:sldMk cId="0" sldId="315"/>
        </pc:sldMkLst>
      </pc:sldChg>
      <pc:sldChg chg="modSp mod">
        <pc:chgData name="up423346@ms.uporto.pt" userId="886f1fb4-dee8-4943-9147-91ac47e3c32e" providerId="ADAL" clId="{AFC1B907-CF21-4A88-B06E-68B475750B8D}" dt="2020-08-12T14:19:33.329" v="181" actId="6549"/>
        <pc:sldMkLst>
          <pc:docMk/>
          <pc:sldMk cId="0" sldId="316"/>
        </pc:sldMkLst>
        <pc:spChg chg="mod">
          <ac:chgData name="up423346@ms.uporto.pt" userId="886f1fb4-dee8-4943-9147-91ac47e3c32e" providerId="ADAL" clId="{AFC1B907-CF21-4A88-B06E-68B475750B8D}" dt="2020-08-12T14:19:33.329" v="181" actId="6549"/>
          <ac:spMkLst>
            <pc:docMk/>
            <pc:sldMk cId="0" sldId="316"/>
            <ac:spMk id="17412" creationId="{1A322F5F-82AB-4318-8A88-F53BBD6E10BC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44.665" v="183" actId="20577"/>
        <pc:sldMkLst>
          <pc:docMk/>
          <pc:sldMk cId="0" sldId="317"/>
        </pc:sldMkLst>
        <pc:spChg chg="mod">
          <ac:chgData name="up423346@ms.uporto.pt" userId="886f1fb4-dee8-4943-9147-91ac47e3c32e" providerId="ADAL" clId="{AFC1B907-CF21-4A88-B06E-68B475750B8D}" dt="2020-08-12T14:19:44.665" v="183" actId="20577"/>
          <ac:spMkLst>
            <pc:docMk/>
            <pc:sldMk cId="0" sldId="317"/>
            <ac:spMk id="18436" creationId="{BB81A235-CA79-4BF4-85B8-28B1BBC333F7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05.209" v="188" actId="20577"/>
        <pc:sldMkLst>
          <pc:docMk/>
          <pc:sldMk cId="0" sldId="318"/>
        </pc:sldMkLst>
        <pc:spChg chg="mod">
          <ac:chgData name="up423346@ms.uporto.pt" userId="886f1fb4-dee8-4943-9147-91ac47e3c32e" providerId="ADAL" clId="{AFC1B907-CF21-4A88-B06E-68B475750B8D}" dt="2020-08-12T14:20:05.209" v="188" actId="20577"/>
          <ac:spMkLst>
            <pc:docMk/>
            <pc:sldMk cId="0" sldId="318"/>
            <ac:spMk id="20484" creationId="{225A936C-6210-4D2D-B2D0-4CF5F0E44413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11.418" v="189" actId="6549"/>
        <pc:sldMkLst>
          <pc:docMk/>
          <pc:sldMk cId="0" sldId="319"/>
        </pc:sldMkLst>
        <pc:spChg chg="mod">
          <ac:chgData name="up423346@ms.uporto.pt" userId="886f1fb4-dee8-4943-9147-91ac47e3c32e" providerId="ADAL" clId="{AFC1B907-CF21-4A88-B06E-68B475750B8D}" dt="2020-08-12T14:20:11.418" v="189" actId="6549"/>
          <ac:spMkLst>
            <pc:docMk/>
            <pc:sldMk cId="0" sldId="319"/>
            <ac:spMk id="21508" creationId="{236B7C79-8316-468A-A102-5750854EDA2F}"/>
          </ac:spMkLst>
        </pc:spChg>
      </pc:sldChg>
      <pc:sldChg chg="del">
        <pc:chgData name="up423346@ms.uporto.pt" userId="886f1fb4-dee8-4943-9147-91ac47e3c32e" providerId="ADAL" clId="{AFC1B907-CF21-4A88-B06E-68B475750B8D}" dt="2020-08-12T14:20:50.620" v="204" actId="47"/>
        <pc:sldMkLst>
          <pc:docMk/>
          <pc:sldMk cId="0" sldId="321"/>
        </pc:sldMkLst>
      </pc:sldChg>
      <pc:sldChg chg="addSp delSp modSp mod">
        <pc:chgData name="up423346@ms.uporto.pt" userId="886f1fb4-dee8-4943-9147-91ac47e3c32e" providerId="ADAL" clId="{AFC1B907-CF21-4A88-B06E-68B475750B8D}" dt="2020-08-12T14:22:48.016" v="261" actId="20577"/>
        <pc:sldMkLst>
          <pc:docMk/>
          <pc:sldMk cId="0" sldId="325"/>
        </pc:sldMkLst>
        <pc:spChg chg="mod">
          <ac:chgData name="up423346@ms.uporto.pt" userId="886f1fb4-dee8-4943-9147-91ac47e3c32e" providerId="ADAL" clId="{AFC1B907-CF21-4A88-B06E-68B475750B8D}" dt="2020-08-12T14:21:40.239" v="237" actId="20577"/>
          <ac:spMkLst>
            <pc:docMk/>
            <pc:sldMk cId="0" sldId="325"/>
            <ac:spMk id="31747" creationId="{C58CAA01-F736-4220-B828-9B8B4AE9DB63}"/>
          </ac:spMkLst>
        </pc:spChg>
        <pc:spChg chg="mod">
          <ac:chgData name="up423346@ms.uporto.pt" userId="886f1fb4-dee8-4943-9147-91ac47e3c32e" providerId="ADAL" clId="{AFC1B907-CF21-4A88-B06E-68B475750B8D}" dt="2020-08-12T14:22:14.065" v="249" actId="20577"/>
          <ac:spMkLst>
            <pc:docMk/>
            <pc:sldMk cId="0" sldId="325"/>
            <ac:spMk id="31748" creationId="{1F86117F-7847-4AAF-8B88-D2033F998A09}"/>
          </ac:spMkLst>
        </pc:spChg>
        <pc:spChg chg="add mod">
          <ac:chgData name="up423346@ms.uporto.pt" userId="886f1fb4-dee8-4943-9147-91ac47e3c32e" providerId="ADAL" clId="{AFC1B907-CF21-4A88-B06E-68B475750B8D}" dt="2020-08-12T14:22:48.016" v="261" actId="20577"/>
          <ac:spMkLst>
            <pc:docMk/>
            <pc:sldMk cId="0" sldId="325"/>
            <ac:spMk id="31750" creationId="{B290A0A8-073F-4B0B-8CFB-2F1D5A64AD70}"/>
          </ac:spMkLst>
        </pc:spChg>
        <pc:graphicFrameChg chg="del mod replId">
          <ac:chgData name="up423346@ms.uporto.pt" userId="886f1fb4-dee8-4943-9147-91ac47e3c32e" providerId="ADAL" clId="{AFC1B907-CF21-4A88-B06E-68B475750B8D}" dt="2020-08-12T14:22:37.979" v="251"/>
          <ac:graphicFrameMkLst>
            <pc:docMk/>
            <pc:sldMk cId="0" sldId="325"/>
            <ac:graphicFrameMk id="3" creationId="{B290A0A8-073F-4B0B-8CFB-2F1D5A64AD70}"/>
          </ac:graphicFrameMkLst>
        </pc:graphicFrameChg>
      </pc:sldChg>
      <pc:sldChg chg="del">
        <pc:chgData name="up423346@ms.uporto.pt" userId="886f1fb4-dee8-4943-9147-91ac47e3c32e" providerId="ADAL" clId="{AFC1B907-CF21-4A88-B06E-68B475750B8D}" dt="2020-08-12T14:23:26.241" v="293" actId="47"/>
        <pc:sldMkLst>
          <pc:docMk/>
          <pc:sldMk cId="0" sldId="327"/>
        </pc:sldMkLst>
      </pc:sldChg>
      <pc:sldChg chg="modSp mod">
        <pc:chgData name="up423346@ms.uporto.pt" userId="886f1fb4-dee8-4943-9147-91ac47e3c32e" providerId="ADAL" clId="{AFC1B907-CF21-4A88-B06E-68B475750B8D}" dt="2020-08-12T14:13:16.401" v="100" actId="20577"/>
        <pc:sldMkLst>
          <pc:docMk/>
          <pc:sldMk cId="0" sldId="328"/>
        </pc:sldMkLst>
        <pc:spChg chg="mod">
          <ac:chgData name="up423346@ms.uporto.pt" userId="886f1fb4-dee8-4943-9147-91ac47e3c32e" providerId="ADAL" clId="{AFC1B907-CF21-4A88-B06E-68B475750B8D}" dt="2020-08-12T14:13:16.401" v="100" actId="20577"/>
          <ac:spMkLst>
            <pc:docMk/>
            <pc:sldMk cId="0" sldId="328"/>
            <ac:spMk id="1024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07.706" v="120" actId="20577"/>
        <pc:sldMkLst>
          <pc:docMk/>
          <pc:sldMk cId="0" sldId="330"/>
        </pc:sldMkLst>
        <pc:spChg chg="mod">
          <ac:chgData name="up423346@ms.uporto.pt" userId="886f1fb4-dee8-4943-9147-91ac47e3c32e" providerId="ADAL" clId="{AFC1B907-CF21-4A88-B06E-68B475750B8D}" dt="2020-08-12T14:15:07.706" v="120" actId="20577"/>
          <ac:spMkLst>
            <pc:docMk/>
            <pc:sldMk cId="0" sldId="330"/>
            <ac:spMk id="25604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18:28.836" v="172" actId="47"/>
        <pc:sldMkLst>
          <pc:docMk/>
          <pc:sldMk cId="0" sldId="332"/>
        </pc:sldMkLst>
      </pc:sldChg>
      <pc:sldChg chg="modSp mod">
        <pc:chgData name="up423346@ms.uporto.pt" userId="886f1fb4-dee8-4943-9147-91ac47e3c32e" providerId="ADAL" clId="{AFC1B907-CF21-4A88-B06E-68B475750B8D}" dt="2020-08-12T14:13:37.529" v="102" actId="20577"/>
        <pc:sldMkLst>
          <pc:docMk/>
          <pc:sldMk cId="0" sldId="333"/>
        </pc:sldMkLst>
        <pc:spChg chg="mod">
          <ac:chgData name="up423346@ms.uporto.pt" userId="886f1fb4-dee8-4943-9147-91ac47e3c32e" providerId="ADAL" clId="{AFC1B907-CF21-4A88-B06E-68B475750B8D}" dt="2020-08-12T14:13:37.529" v="102" actId="20577"/>
          <ac:spMkLst>
            <pc:docMk/>
            <pc:sldMk cId="0" sldId="333"/>
            <ac:spMk id="1434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48.258" v="106" actId="20577"/>
        <pc:sldMkLst>
          <pc:docMk/>
          <pc:sldMk cId="0" sldId="334"/>
        </pc:sldMkLst>
        <pc:spChg chg="mod">
          <ac:chgData name="up423346@ms.uporto.pt" userId="886f1fb4-dee8-4943-9147-91ac47e3c32e" providerId="ADAL" clId="{AFC1B907-CF21-4A88-B06E-68B475750B8D}" dt="2020-08-12T14:13:48.258" v="106" actId="20577"/>
          <ac:spMkLst>
            <pc:docMk/>
            <pc:sldMk cId="0" sldId="334"/>
            <ac:spMk id="1536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0.314" v="110" actId="20577"/>
        <pc:sldMkLst>
          <pc:docMk/>
          <pc:sldMk cId="0" sldId="335"/>
        </pc:sldMkLst>
        <pc:spChg chg="mod">
          <ac:chgData name="up423346@ms.uporto.pt" userId="886f1fb4-dee8-4943-9147-91ac47e3c32e" providerId="ADAL" clId="{AFC1B907-CF21-4A88-B06E-68B475750B8D}" dt="2020-08-12T14:14:00.314" v="110" actId="20577"/>
          <ac:spMkLst>
            <pc:docMk/>
            <pc:sldMk cId="0" sldId="335"/>
            <ac:spMk id="1638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59.225" v="118" actId="20577"/>
        <pc:sldMkLst>
          <pc:docMk/>
          <pc:sldMk cId="0" sldId="340"/>
        </pc:sldMkLst>
        <pc:spChg chg="mod">
          <ac:chgData name="up423346@ms.uporto.pt" userId="886f1fb4-dee8-4943-9147-91ac47e3c32e" providerId="ADAL" clId="{AFC1B907-CF21-4A88-B06E-68B475750B8D}" dt="2020-08-12T14:14:59.225" v="118" actId="20577"/>
          <ac:spMkLst>
            <pc:docMk/>
            <pc:sldMk cId="0" sldId="340"/>
            <ac:spMk id="2458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19.859" v="190" actId="47"/>
        <pc:sldMkLst>
          <pc:docMk/>
          <pc:sldMk cId="0" sldId="342"/>
        </pc:sldMkLst>
      </pc:sldChg>
      <pc:sldChg chg="modSp mod">
        <pc:chgData name="up423346@ms.uporto.pt" userId="886f1fb4-dee8-4943-9147-91ac47e3c32e" providerId="ADAL" clId="{AFC1B907-CF21-4A88-B06E-68B475750B8D}" dt="2020-08-12T14:22:55.656" v="264" actId="20577"/>
        <pc:sldMkLst>
          <pc:docMk/>
          <pc:sldMk cId="0" sldId="344"/>
        </pc:sldMkLst>
        <pc:spChg chg="mod">
          <ac:chgData name="up423346@ms.uporto.pt" userId="886f1fb4-dee8-4943-9147-91ac47e3c32e" providerId="ADAL" clId="{AFC1B907-CF21-4A88-B06E-68B475750B8D}" dt="2020-08-12T14:22:55.656" v="264" actId="20577"/>
          <ac:spMkLst>
            <pc:docMk/>
            <pc:sldMk cId="0" sldId="344"/>
            <ac:spMk id="32771" creationId="{5E2E90A0-3947-4171-838F-BF6E49DCC44F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23:51.360" v="313" actId="20577"/>
        <pc:sldMkLst>
          <pc:docMk/>
          <pc:sldMk cId="0" sldId="345"/>
        </pc:sldMkLst>
        <pc:spChg chg="mod">
          <ac:chgData name="up423346@ms.uporto.pt" userId="886f1fb4-dee8-4943-9147-91ac47e3c32e" providerId="ADAL" clId="{AFC1B907-CF21-4A88-B06E-68B475750B8D}" dt="2020-08-12T14:23:51.360" v="313" actId="20577"/>
          <ac:spMkLst>
            <pc:docMk/>
            <pc:sldMk cId="0" sldId="345"/>
            <ac:spMk id="43011" creationId="{29DF6BBE-9D8E-45CA-AEBF-387742419052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21.634" v="125" actId="20577"/>
        <pc:sldMkLst>
          <pc:docMk/>
          <pc:sldMk cId="0" sldId="347"/>
        </pc:sldMkLst>
        <pc:spChg chg="mod">
          <ac:chgData name="up423346@ms.uporto.pt" userId="886f1fb4-dee8-4943-9147-91ac47e3c32e" providerId="ADAL" clId="{AFC1B907-CF21-4A88-B06E-68B475750B8D}" dt="2020-08-12T14:15:21.634" v="125" actId="20577"/>
          <ac:spMkLst>
            <pc:docMk/>
            <pc:sldMk cId="0" sldId="347"/>
            <ac:spMk id="1843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30.962" v="130" actId="20577"/>
        <pc:sldMkLst>
          <pc:docMk/>
          <pc:sldMk cId="0" sldId="348"/>
        </pc:sldMkLst>
        <pc:spChg chg="mod">
          <ac:chgData name="up423346@ms.uporto.pt" userId="886f1fb4-dee8-4943-9147-91ac47e3c32e" providerId="ADAL" clId="{AFC1B907-CF21-4A88-B06E-68B475750B8D}" dt="2020-08-12T14:15:30.962" v="130" actId="20577"/>
          <ac:spMkLst>
            <pc:docMk/>
            <pc:sldMk cId="0" sldId="348"/>
            <ac:spMk id="1946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42.049" v="135" actId="20577"/>
        <pc:sldMkLst>
          <pc:docMk/>
          <pc:sldMk cId="0" sldId="349"/>
        </pc:sldMkLst>
        <pc:spChg chg="mod">
          <ac:chgData name="up423346@ms.uporto.pt" userId="886f1fb4-dee8-4943-9147-91ac47e3c32e" providerId="ADAL" clId="{AFC1B907-CF21-4A88-B06E-68B475750B8D}" dt="2020-08-12T14:15:42.049" v="135" actId="20577"/>
          <ac:spMkLst>
            <pc:docMk/>
            <pc:sldMk cId="0" sldId="349"/>
            <ac:spMk id="2048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52.504" v="138" actId="20577"/>
        <pc:sldMkLst>
          <pc:docMk/>
          <pc:sldMk cId="0" sldId="351"/>
        </pc:sldMkLst>
        <pc:spChg chg="mod">
          <ac:chgData name="up423346@ms.uporto.pt" userId="886f1fb4-dee8-4943-9147-91ac47e3c32e" providerId="ADAL" clId="{AFC1B907-CF21-4A88-B06E-68B475750B8D}" dt="2020-08-12T14:15:52.504" v="138" actId="20577"/>
          <ac:spMkLst>
            <pc:docMk/>
            <pc:sldMk cId="0" sldId="351"/>
            <ac:spMk id="10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02.081" v="140" actId="20577"/>
        <pc:sldMkLst>
          <pc:docMk/>
          <pc:sldMk cId="0" sldId="352"/>
        </pc:sldMkLst>
        <pc:spChg chg="mod">
          <ac:chgData name="up423346@ms.uporto.pt" userId="886f1fb4-dee8-4943-9147-91ac47e3c32e" providerId="ADAL" clId="{AFC1B907-CF21-4A88-B06E-68B475750B8D}" dt="2020-08-12T14:16:02.081" v="140" actId="20577"/>
          <ac:spMkLst>
            <pc:docMk/>
            <pc:sldMk cId="0" sldId="352"/>
            <ac:spMk id="205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13.921" v="143" actId="20577"/>
        <pc:sldMkLst>
          <pc:docMk/>
          <pc:sldMk cId="0" sldId="353"/>
        </pc:sldMkLst>
        <pc:spChg chg="mod">
          <ac:chgData name="up423346@ms.uporto.pt" userId="886f1fb4-dee8-4943-9147-91ac47e3c32e" providerId="ADAL" clId="{AFC1B907-CF21-4A88-B06E-68B475750B8D}" dt="2020-08-12T14:16:13.921" v="143" actId="20577"/>
          <ac:spMkLst>
            <pc:docMk/>
            <pc:sldMk cId="0" sldId="353"/>
            <ac:spMk id="225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25.466" v="145" actId="20577"/>
        <pc:sldMkLst>
          <pc:docMk/>
          <pc:sldMk cId="0" sldId="354"/>
        </pc:sldMkLst>
        <pc:spChg chg="mod">
          <ac:chgData name="up423346@ms.uporto.pt" userId="886f1fb4-dee8-4943-9147-91ac47e3c32e" providerId="ADAL" clId="{AFC1B907-CF21-4A88-B06E-68B475750B8D}" dt="2020-08-12T14:16:25.466" v="145" actId="20577"/>
          <ac:spMkLst>
            <pc:docMk/>
            <pc:sldMk cId="0" sldId="354"/>
            <ac:spMk id="2355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35.721" v="149" actId="20577"/>
        <pc:sldMkLst>
          <pc:docMk/>
          <pc:sldMk cId="0" sldId="355"/>
        </pc:sldMkLst>
        <pc:spChg chg="mod">
          <ac:chgData name="up423346@ms.uporto.pt" userId="886f1fb4-dee8-4943-9147-91ac47e3c32e" providerId="ADAL" clId="{AFC1B907-CF21-4A88-B06E-68B475750B8D}" dt="2020-08-12T14:16:35.721" v="149" actId="20577"/>
          <ac:spMkLst>
            <pc:docMk/>
            <pc:sldMk cId="0" sldId="355"/>
            <ac:spMk id="307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45.424" v="151" actId="20577"/>
        <pc:sldMkLst>
          <pc:docMk/>
          <pc:sldMk cId="0" sldId="356"/>
        </pc:sldMkLst>
        <pc:spChg chg="mod">
          <ac:chgData name="up423346@ms.uporto.pt" userId="886f1fb4-dee8-4943-9147-91ac47e3c32e" providerId="ADAL" clId="{AFC1B907-CF21-4A88-B06E-68B475750B8D}" dt="2020-08-12T14:16:45.424" v="151" actId="20577"/>
          <ac:spMkLst>
            <pc:docMk/>
            <pc:sldMk cId="0" sldId="356"/>
            <ac:spMk id="2458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59.321" v="156" actId="20577"/>
        <pc:sldMkLst>
          <pc:docMk/>
          <pc:sldMk cId="0" sldId="357"/>
        </pc:sldMkLst>
        <pc:spChg chg="mod">
          <ac:chgData name="up423346@ms.uporto.pt" userId="886f1fb4-dee8-4943-9147-91ac47e3c32e" providerId="ADAL" clId="{AFC1B907-CF21-4A88-B06E-68B475750B8D}" dt="2020-08-12T14:16:59.321" v="156" actId="20577"/>
          <ac:spMkLst>
            <pc:docMk/>
            <pc:sldMk cId="0" sldId="357"/>
            <ac:spMk id="4102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06.609" v="158" actId="20577"/>
        <pc:sldMkLst>
          <pc:docMk/>
          <pc:sldMk cId="0" sldId="359"/>
        </pc:sldMkLst>
        <pc:spChg chg="mod">
          <ac:chgData name="up423346@ms.uporto.pt" userId="886f1fb4-dee8-4943-9147-91ac47e3c32e" providerId="ADAL" clId="{AFC1B907-CF21-4A88-B06E-68B475750B8D}" dt="2020-08-12T14:17:06.609" v="158" actId="20577"/>
          <ac:spMkLst>
            <pc:docMk/>
            <pc:sldMk cId="0" sldId="359"/>
            <ac:spMk id="512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33.800" v="160" actId="6549"/>
        <pc:sldMkLst>
          <pc:docMk/>
          <pc:sldMk cId="0" sldId="363"/>
        </pc:sldMkLst>
        <pc:spChg chg="mod">
          <ac:chgData name="up423346@ms.uporto.pt" userId="886f1fb4-dee8-4943-9147-91ac47e3c32e" providerId="ADAL" clId="{AFC1B907-CF21-4A88-B06E-68B475750B8D}" dt="2020-08-12T14:17:33.800" v="160" actId="6549"/>
          <ac:spMkLst>
            <pc:docMk/>
            <pc:sldMk cId="0" sldId="363"/>
            <ac:spMk id="2663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46.216" v="163" actId="20577"/>
        <pc:sldMkLst>
          <pc:docMk/>
          <pc:sldMk cId="0" sldId="364"/>
        </pc:sldMkLst>
        <pc:spChg chg="mod">
          <ac:chgData name="up423346@ms.uporto.pt" userId="886f1fb4-dee8-4943-9147-91ac47e3c32e" providerId="ADAL" clId="{AFC1B907-CF21-4A88-B06E-68B475750B8D}" dt="2020-08-12T14:17:46.216" v="163" actId="20577"/>
          <ac:spMkLst>
            <pc:docMk/>
            <pc:sldMk cId="0" sldId="364"/>
            <ac:spMk id="2765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13.681" v="41"/>
        <pc:sldMkLst>
          <pc:docMk/>
          <pc:sldMk cId="0" sldId="374"/>
        </pc:sldMkLst>
        <pc:spChg chg="mod">
          <ac:chgData name="up423346@ms.uporto.pt" userId="886f1fb4-dee8-4943-9147-91ac47e3c32e" providerId="ADAL" clId="{AFC1B907-CF21-4A88-B06E-68B475750B8D}" dt="2020-08-12T14:10:13.681" v="41"/>
          <ac:spMkLst>
            <pc:docMk/>
            <pc:sldMk cId="0" sldId="374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28.112" v="42"/>
        <pc:sldMkLst>
          <pc:docMk/>
          <pc:sldMk cId="0" sldId="375"/>
        </pc:sldMkLst>
        <pc:spChg chg="mod">
          <ac:chgData name="up423346@ms.uporto.pt" userId="886f1fb4-dee8-4943-9147-91ac47e3c32e" providerId="ADAL" clId="{AFC1B907-CF21-4A88-B06E-68B475750B8D}" dt="2020-08-12T14:10:28.112" v="42"/>
          <ac:spMkLst>
            <pc:docMk/>
            <pc:sldMk cId="0" sldId="375"/>
            <ac:spMk id="4100" creationId="{00000000-0000-0000-0000-000000000000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11:13.940" v="77" actId="20577"/>
        <pc:sldMkLst>
          <pc:docMk/>
          <pc:sldMk cId="0" sldId="376"/>
        </pc:sldMkLst>
        <pc:spChg chg="mod">
          <ac:chgData name="up423346@ms.uporto.pt" userId="886f1fb4-dee8-4943-9147-91ac47e3c32e" providerId="ADAL" clId="{AFC1B907-CF21-4A88-B06E-68B475750B8D}" dt="2020-08-12T14:11:13.940" v="77" actId="20577"/>
          <ac:spMkLst>
            <pc:docMk/>
            <pc:sldMk cId="0" sldId="37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07.405" v="62"/>
          <ac:spMkLst>
            <pc:docMk/>
            <pc:sldMk cId="0" sldId="376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8:02.425" v="168" actId="20577"/>
        <pc:sldMkLst>
          <pc:docMk/>
          <pc:sldMk cId="0" sldId="377"/>
        </pc:sldMkLst>
        <pc:spChg chg="mod">
          <ac:chgData name="up423346@ms.uporto.pt" userId="886f1fb4-dee8-4943-9147-91ac47e3c32e" providerId="ADAL" clId="{AFC1B907-CF21-4A88-B06E-68B475750B8D}" dt="2020-08-12T14:18:02.425" v="168" actId="20577"/>
          <ac:spMkLst>
            <pc:docMk/>
            <pc:sldMk cId="0" sldId="377"/>
            <ac:spMk id="9220" creationId="{564196D4-BCD0-4FFD-B5AC-D4844568F696}"/>
          </ac:spMkLst>
        </pc:spChg>
      </pc:sldChg>
      <pc:sldChg chg="del">
        <pc:chgData name="up423346@ms.uporto.pt" userId="886f1fb4-dee8-4943-9147-91ac47e3c32e" providerId="ADAL" clId="{AFC1B907-CF21-4A88-B06E-68B475750B8D}" dt="2020-08-12T14:18:47.872" v="174" actId="47"/>
        <pc:sldMkLst>
          <pc:docMk/>
          <pc:sldMk cId="0" sldId="379"/>
        </pc:sldMkLst>
      </pc:sldChg>
      <pc:sldChg chg="del">
        <pc:chgData name="up423346@ms.uporto.pt" userId="886f1fb4-dee8-4943-9147-91ac47e3c32e" providerId="ADAL" clId="{AFC1B907-CF21-4A88-B06E-68B475750B8D}" dt="2020-08-12T14:19:03.241" v="176" actId="47"/>
        <pc:sldMkLst>
          <pc:docMk/>
          <pc:sldMk cId="0" sldId="380"/>
        </pc:sldMkLst>
      </pc:sldChg>
      <pc:sldChg chg="modSp add del mod">
        <pc:chgData name="up423346@ms.uporto.pt" userId="886f1fb4-dee8-4943-9147-91ac47e3c32e" providerId="ADAL" clId="{AFC1B907-CF21-4A88-B06E-68B475750B8D}" dt="2020-08-12T14:20:37.657" v="202" actId="27636"/>
        <pc:sldMkLst>
          <pc:docMk/>
          <pc:sldMk cId="0" sldId="381"/>
        </pc:sldMkLst>
        <pc:spChg chg="mod">
          <ac:chgData name="up423346@ms.uporto.pt" userId="886f1fb4-dee8-4943-9147-91ac47e3c32e" providerId="ADAL" clId="{AFC1B907-CF21-4A88-B06E-68B475750B8D}" dt="2020-08-12T14:20:37.657" v="202" actId="27636"/>
          <ac:spMkLst>
            <pc:docMk/>
            <pc:sldMk cId="0" sldId="381"/>
            <ac:spMk id="23555" creationId="{B4C10CE3-AC6A-4BF1-B547-59372980EC71}"/>
          </ac:spMkLst>
        </pc:spChg>
      </pc:sldChg>
      <pc:sldChg chg="del">
        <pc:chgData name="up423346@ms.uporto.pt" userId="886f1fb4-dee8-4943-9147-91ac47e3c32e" providerId="ADAL" clId="{AFC1B907-CF21-4A88-B06E-68B475750B8D}" dt="2020-08-12T14:20:49.981" v="203" actId="47"/>
        <pc:sldMkLst>
          <pc:docMk/>
          <pc:sldMk cId="0" sldId="382"/>
        </pc:sldMkLst>
      </pc:sldChg>
      <pc:sldChg chg="modSp mod">
        <pc:chgData name="up423346@ms.uporto.pt" userId="886f1fb4-dee8-4943-9147-91ac47e3c32e" providerId="ADAL" clId="{AFC1B907-CF21-4A88-B06E-68B475750B8D}" dt="2020-08-12T14:21:04.668" v="206" actId="20577"/>
        <pc:sldMkLst>
          <pc:docMk/>
          <pc:sldMk cId="0" sldId="383"/>
        </pc:sldMkLst>
        <pc:spChg chg="mod">
          <ac:chgData name="up423346@ms.uporto.pt" userId="886f1fb4-dee8-4943-9147-91ac47e3c32e" providerId="ADAL" clId="{AFC1B907-CF21-4A88-B06E-68B475750B8D}" dt="2020-08-12T14:21:04.668" v="206" actId="20577"/>
          <ac:spMkLst>
            <pc:docMk/>
            <pc:sldMk cId="0" sldId="383"/>
            <ac:spMk id="28676" creationId="{7FCA18B3-D42D-45C2-9D2F-947B44F6DA75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1:11.138" v="210" actId="20577"/>
        <pc:sldMkLst>
          <pc:docMk/>
          <pc:sldMk cId="0" sldId="384"/>
        </pc:sldMkLst>
        <pc:spChg chg="mod">
          <ac:chgData name="up423346@ms.uporto.pt" userId="886f1fb4-dee8-4943-9147-91ac47e3c32e" providerId="ADAL" clId="{AFC1B907-CF21-4A88-B06E-68B475750B8D}" dt="2020-08-12T14:21:11.138" v="210" actId="20577"/>
          <ac:spMkLst>
            <pc:docMk/>
            <pc:sldMk cId="0" sldId="384"/>
            <ac:spMk id="29700" creationId="{A05D4234-1A33-483D-B042-4A14F6E6F1D4}"/>
          </ac:spMkLst>
        </pc:spChg>
      </pc:sldChg>
      <pc:sldChg chg="del">
        <pc:chgData name="up423346@ms.uporto.pt" userId="886f1fb4-dee8-4943-9147-91ac47e3c32e" providerId="ADAL" clId="{AFC1B907-CF21-4A88-B06E-68B475750B8D}" dt="2020-08-12T14:23:06.265" v="265" actId="47"/>
        <pc:sldMkLst>
          <pc:docMk/>
          <pc:sldMk cId="0" sldId="386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87"/>
        </pc:sldMkLst>
      </pc:sldChg>
      <pc:sldChg chg="del">
        <pc:chgData name="up423346@ms.uporto.pt" userId="886f1fb4-dee8-4943-9147-91ac47e3c32e" providerId="ADAL" clId="{AFC1B907-CF21-4A88-B06E-68B475750B8D}" dt="2020-08-12T14:23:26.931" v="294" actId="47"/>
        <pc:sldMkLst>
          <pc:docMk/>
          <pc:sldMk cId="0" sldId="388"/>
        </pc:sldMkLst>
      </pc:sldChg>
      <pc:sldChg chg="modSp mod">
        <pc:chgData name="up423346@ms.uporto.pt" userId="886f1fb4-dee8-4943-9147-91ac47e3c32e" providerId="ADAL" clId="{AFC1B907-CF21-4A88-B06E-68B475750B8D}" dt="2020-08-12T14:24:51.040" v="359" actId="27636"/>
        <pc:sldMkLst>
          <pc:docMk/>
          <pc:sldMk cId="0" sldId="389"/>
        </pc:sldMkLst>
        <pc:spChg chg="mod">
          <ac:chgData name="up423346@ms.uporto.pt" userId="886f1fb4-dee8-4943-9147-91ac47e3c32e" providerId="ADAL" clId="{AFC1B907-CF21-4A88-B06E-68B475750B8D}" dt="2020-08-12T14:24:51.040" v="359" actId="27636"/>
          <ac:spMkLst>
            <pc:docMk/>
            <pc:sldMk cId="0" sldId="389"/>
            <ac:spMk id="38915" creationId="{608E2FB0-B3EA-4EC7-9A03-9EC3A3616970}"/>
          </ac:spMkLst>
        </pc:spChg>
        <pc:spChg chg="mod">
          <ac:chgData name="up423346@ms.uporto.pt" userId="886f1fb4-dee8-4943-9147-91ac47e3c32e" providerId="ADAL" clId="{AFC1B907-CF21-4A88-B06E-68B475750B8D}" dt="2020-08-12T14:24:23.248" v="331" actId="20577"/>
          <ac:spMkLst>
            <pc:docMk/>
            <pc:sldMk cId="0" sldId="389"/>
            <ac:spMk id="38916" creationId="{B98F39C6-BD7F-4EA7-8954-51EA473D7F94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4:41.294" v="346" actId="27636"/>
        <pc:sldMkLst>
          <pc:docMk/>
          <pc:sldMk cId="0" sldId="391"/>
        </pc:sldMkLst>
        <pc:spChg chg="mod">
          <ac:chgData name="up423346@ms.uporto.pt" userId="886f1fb4-dee8-4943-9147-91ac47e3c32e" providerId="ADAL" clId="{AFC1B907-CF21-4A88-B06E-68B475750B8D}" dt="2020-08-12T14:24:41.294" v="346" actId="27636"/>
          <ac:spMkLst>
            <pc:docMk/>
            <pc:sldMk cId="0" sldId="391"/>
            <ac:spMk id="40963" creationId="{426E799F-68D4-4FEF-B781-F1966E32B90D}"/>
          </ac:spMkLst>
        </pc:spChg>
      </pc:sldChg>
      <pc:sldChg chg="addSp delSp modSp new add del mod modClrScheme chgLayout">
        <pc:chgData name="up423346@ms.uporto.pt" userId="886f1fb4-dee8-4943-9147-91ac47e3c32e" providerId="ADAL" clId="{AFC1B907-CF21-4A88-B06E-68B475750B8D}" dt="2020-08-12T14:34:43.381" v="614" actId="1076"/>
        <pc:sldMkLst>
          <pc:docMk/>
          <pc:sldMk cId="305525317" sldId="393"/>
        </pc:sldMkLst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2" creationId="{7DFD600F-EB0A-4C05-BF5C-09474E3446BE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3" creationId="{E78C39B5-C23D-48ED-A43E-50975EF82EFF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4" creationId="{F072D4FF-7C90-406D-99FB-968DCFC85C1F}"/>
          </ac:spMkLst>
        </pc:spChg>
        <pc:spChg chg="del mod">
          <ac:chgData name="up423346@ms.uporto.pt" userId="886f1fb4-dee8-4943-9147-91ac47e3c32e" providerId="ADAL" clId="{AFC1B907-CF21-4A88-B06E-68B475750B8D}" dt="2020-08-12T14:29:02.769" v="605" actId="478"/>
          <ac:spMkLst>
            <pc:docMk/>
            <pc:sldMk cId="305525317" sldId="393"/>
            <ac:spMk id="5" creationId="{BFBB6F5F-87CE-4BA6-824C-909FD22430E7}"/>
          </ac:spMkLst>
        </pc:spChg>
        <pc:spChg chg="add mod ord">
          <ac:chgData name="up423346@ms.uporto.pt" userId="886f1fb4-dee8-4943-9147-91ac47e3c32e" providerId="ADAL" clId="{AFC1B907-CF21-4A88-B06E-68B475750B8D}" dt="2020-08-12T14:29:29.264" v="610" actId="790"/>
          <ac:spMkLst>
            <pc:docMk/>
            <pc:sldMk cId="305525317" sldId="393"/>
            <ac:spMk id="6" creationId="{8F34B563-F9A3-419E-821C-C913349FAEB6}"/>
          </ac:spMkLst>
        </pc:spChg>
        <pc:spChg chg="add del mod ord">
          <ac:chgData name="up423346@ms.uporto.pt" userId="886f1fb4-dee8-4943-9147-91ac47e3c32e" providerId="ADAL" clId="{AFC1B907-CF21-4A88-B06E-68B475750B8D}" dt="2020-08-12T14:29:05.416" v="606" actId="478"/>
          <ac:spMkLst>
            <pc:docMk/>
            <pc:sldMk cId="305525317" sldId="393"/>
            <ac:spMk id="7" creationId="{A13590A7-5429-46AD-B027-E2E77A1E4FC1}"/>
          </ac:spMkLst>
        </pc:spChg>
        <pc:picChg chg="mod">
          <ac:chgData name="up423346@ms.uporto.pt" userId="886f1fb4-dee8-4943-9147-91ac47e3c32e" providerId="ADAL" clId="{AFC1B907-CF21-4A88-B06E-68B475750B8D}" dt="2020-08-12T14:29:14.368" v="609" actId="1076"/>
          <ac:picMkLst>
            <pc:docMk/>
            <pc:sldMk cId="305525317" sldId="393"/>
            <ac:picMk id="19457" creationId="{71BE5509-BBA9-44D6-B9A9-5865CF57B9E3}"/>
          </ac:picMkLst>
        </pc:picChg>
        <pc:picChg chg="mod">
          <ac:chgData name="up423346@ms.uporto.pt" userId="886f1fb4-dee8-4943-9147-91ac47e3c32e" providerId="ADAL" clId="{AFC1B907-CF21-4A88-B06E-68B475750B8D}" dt="2020-08-12T14:34:43.381" v="614" actId="1076"/>
          <ac:picMkLst>
            <pc:docMk/>
            <pc:sldMk cId="305525317" sldId="393"/>
            <ac:picMk id="20482" creationId="{AF0B1A26-6EA7-4DAB-BA90-08379AFA9C03}"/>
          </ac:picMkLst>
        </pc:picChg>
      </pc:sldChg>
      <pc:sldChg chg="addSp">
        <pc:chgData name="up423346@ms.uporto.pt" userId="886f1fb4-dee8-4943-9147-91ac47e3c32e" providerId="ADAL" clId="{AFC1B907-CF21-4A88-B06E-68B475750B8D}" dt="2020-08-12T14:26:24.136" v="360"/>
        <pc:sldMkLst>
          <pc:docMk/>
          <pc:sldMk cId="644179373" sldId="393"/>
        </pc:sldMkLst>
        <pc:spChg chg="add">
          <ac:chgData name="up423346@ms.uporto.pt" userId="886f1fb4-dee8-4943-9147-91ac47e3c32e" providerId="ADAL" clId="{AFC1B907-CF21-4A88-B06E-68B475750B8D}" dt="2020-08-12T14:26:24.136" v="360"/>
          <ac:spMkLst>
            <pc:docMk/>
            <pc:sldMk cId="644179373" sldId="393"/>
            <ac:spMk id="5" creationId="{BFBB6F5F-87CE-4BA6-824C-909FD22430E7}"/>
          </ac:spMkLst>
        </pc:spChg>
        <pc:picChg chg="add">
          <ac:chgData name="up423346@ms.uporto.pt" userId="886f1fb4-dee8-4943-9147-91ac47e3c32e" providerId="ADAL" clId="{AFC1B907-CF21-4A88-B06E-68B475750B8D}" dt="2020-08-12T14:26:24.136" v="360"/>
          <ac:picMkLst>
            <pc:docMk/>
            <pc:sldMk cId="644179373" sldId="393"/>
            <ac:picMk id="19457" creationId="{71BE5509-BBA9-44D6-B9A9-5865CF57B9E3}"/>
          </ac:picMkLst>
        </pc:picChg>
      </pc:sldChg>
      <pc:sldChg chg="addSp">
        <pc:chgData name="up423346@ms.uporto.pt" userId="886f1fb4-dee8-4943-9147-91ac47e3c32e" providerId="ADAL" clId="{AFC1B907-CF21-4A88-B06E-68B475750B8D}" dt="2020-08-12T14:34:36.895" v="611"/>
        <pc:sldMkLst>
          <pc:docMk/>
          <pc:sldMk cId="2704646723" sldId="393"/>
        </pc:sldMkLst>
        <pc:picChg chg="add">
          <ac:chgData name="up423346@ms.uporto.pt" userId="886f1fb4-dee8-4943-9147-91ac47e3c32e" providerId="ADAL" clId="{AFC1B907-CF21-4A88-B06E-68B475750B8D}" dt="2020-08-12T14:34:36.895" v="611"/>
          <ac:picMkLst>
            <pc:docMk/>
            <pc:sldMk cId="2704646723" sldId="393"/>
            <ac:picMk id="20482" creationId="{AF0B1A26-6EA7-4DAB-BA90-08379AFA9C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Feature</a:t>
          </a:r>
          <a:r>
            <a:rPr lang="pt-PT" dirty="0">
              <a:solidFill>
                <a:schemeClr val="tx1"/>
              </a:solidFill>
            </a:rPr>
            <a:t> </a:t>
          </a:r>
          <a:r>
            <a:rPr lang="pt-PT" dirty="0" err="1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</dgm:pt>
    <dgm:pt modelId="{FA5F6D84-000D-4D6F-BCF2-0FB96381B349}" type="pres">
      <dgm:prSet presAssocID="{A1F5D883-50DF-4E28-94F8-4F91C4BE86AE}" presName="entireBox" presStyleLbl="node1" presStyleIdx="0" presStyleCnt="3"/>
      <dgm:spPr/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</dgm:pt>
    <dgm:pt modelId="{0DB89625-0250-4E0D-BDFE-834A8622149D}" type="pres">
      <dgm:prSet presAssocID="{52595727-2F82-468F-B5B6-98DCF36F5310}" presName="arrow" presStyleLbl="node1" presStyleIdx="1" presStyleCnt="3"/>
      <dgm:spPr/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</dgm:pt>
    <dgm:pt modelId="{B93F2790-4BA6-49B0-89B2-F7E218DAE5D7}" type="pres">
      <dgm:prSet presAssocID="{3AE60710-FB94-4201-A6AD-5B845D1B01C3}" presName="arrow" presStyleLbl="node1" presStyleIdx="2" presStyleCnt="3"/>
      <dgm:spPr/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6D84-000D-4D6F-BCF2-0FB96381B34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>
              <a:solidFill>
                <a:schemeClr val="tx1"/>
              </a:solidFill>
            </a:rPr>
            <a:t>Classifier</a:t>
          </a:r>
          <a:endParaRPr lang="pt-PT" sz="2200" kern="1200" dirty="0">
            <a:solidFill>
              <a:schemeClr val="tx1"/>
            </a:solidFill>
          </a:endParaRPr>
        </a:p>
      </dsp:txBody>
      <dsp:txXfrm>
        <a:off x="0" y="3406931"/>
        <a:ext cx="8229600" cy="603844"/>
      </dsp:txXfrm>
    </dsp:sp>
    <dsp:sp modelId="{8F7B01C0-7C85-4B73-B982-6DC9A2FE810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Does the actual job of classifying or describing observations, relying on the extracted features.</a:t>
          </a:r>
          <a:endParaRPr lang="pt-PT" sz="1700" kern="1200"/>
        </a:p>
      </dsp:txBody>
      <dsp:txXfrm>
        <a:off x="0" y="3988412"/>
        <a:ext cx="8229600" cy="514386"/>
      </dsp:txXfrm>
    </dsp:sp>
    <dsp:sp modelId="{0DB89625-0250-4E0D-BDFE-834A8622149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>
              <a:solidFill>
                <a:schemeClr val="tx1"/>
              </a:solidFill>
            </a:rPr>
            <a:t>Feature</a:t>
          </a:r>
          <a:r>
            <a:rPr lang="pt-PT" sz="2200" kern="1200" dirty="0">
              <a:solidFill>
                <a:schemeClr val="tx1"/>
              </a:solidFill>
            </a:rPr>
            <a:t> </a:t>
          </a:r>
          <a:r>
            <a:rPr lang="pt-PT" sz="2200" kern="1200" dirty="0" err="1">
              <a:solidFill>
                <a:schemeClr val="tx1"/>
              </a:solidFill>
            </a:rPr>
            <a:t>Extraction</a:t>
          </a:r>
          <a:endParaRPr lang="pt-PT" sz="2200" kern="1200" dirty="0">
            <a:solidFill>
              <a:schemeClr val="tx1"/>
            </a:solidFill>
          </a:endParaRPr>
        </a:p>
      </dsp:txBody>
      <dsp:txXfrm rot="-10800000">
        <a:off x="0" y="1703865"/>
        <a:ext cx="8229600" cy="603663"/>
      </dsp:txXfrm>
    </dsp:sp>
    <dsp:sp modelId="{E06E547C-F5B2-4A4D-B10E-E095F5D57B5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Computes numeric or symbolic information from the observations;</a:t>
          </a:r>
          <a:endParaRPr lang="pt-PT" sz="1700" kern="1200" dirty="0"/>
        </a:p>
      </dsp:txBody>
      <dsp:txXfrm>
        <a:off x="0" y="2307529"/>
        <a:ext cx="8229600" cy="514231"/>
      </dsp:txXfrm>
    </dsp:sp>
    <dsp:sp modelId="{B93F2790-4BA6-49B0-89B2-F7E218DAE5D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>
              <a:solidFill>
                <a:schemeClr val="tx1"/>
              </a:solidFill>
            </a:rPr>
            <a:t>Sensor</a:t>
          </a:r>
          <a:endParaRPr lang="pt-PT" sz="2200" kern="1200"/>
        </a:p>
      </dsp:txBody>
      <dsp:txXfrm rot="-10800000">
        <a:off x="0" y="799"/>
        <a:ext cx="8229600" cy="603663"/>
      </dsp:txXfrm>
    </dsp:sp>
    <dsp:sp modelId="{FBDA9A51-20BB-487B-B222-B4796EB89934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Gathers the observations to be classified or described</a:t>
          </a:r>
          <a:endParaRPr lang="pt-PT" sz="17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800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TP10 - </a:t>
            </a:r>
            <a:r>
              <a:rPr lang="pt-PT" dirty="0" err="1"/>
              <a:t>Pattern</a:t>
            </a:r>
            <a:r>
              <a:rPr lang="pt-PT" dirty="0"/>
              <a:t> </a:t>
            </a:r>
            <a:r>
              <a:rPr lang="pt-PT" dirty="0" err="1"/>
              <a:t>Recognition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D25022D-C137-4F07-A599-8A3458698D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DF0-5D6D-4ACF-B58D-A4F85BE359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de texto do modelo global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7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/>
              <a:t>Computer Vision – TP10</a:t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/>
              <a:t>We only deal with numbers.</a:t>
            </a:r>
          </a:p>
          <a:p>
            <a:pPr lvl="1" eaLnBrk="1" hangingPunct="1"/>
            <a:r>
              <a:rPr lang="pt-PT"/>
              <a:t>How do we represent knowledge?</a:t>
            </a:r>
          </a:p>
          <a:p>
            <a:pPr lvl="1" eaLnBrk="1" hangingPunct="1"/>
            <a:r>
              <a:rPr lang="pt-PT"/>
              <a:t>How do we represent visual features?</a:t>
            </a:r>
          </a:p>
          <a:p>
            <a:pPr lvl="1" eaLnBrk="1" hangingPunct="1"/>
            <a:r>
              <a:rPr lang="pt-PT"/>
              <a:t>How do we classify them?</a:t>
            </a:r>
          </a:p>
          <a:p>
            <a:pPr eaLnBrk="1" hangingPunct="1"/>
            <a:r>
              <a:rPr lang="pt-PT"/>
              <a:t>Very complex problem!!</a:t>
            </a:r>
          </a:p>
          <a:p>
            <a:pPr lvl="1" eaLnBrk="1" hangingPunct="1"/>
            <a:r>
              <a:rPr lang="pt-PT"/>
              <a:t>Let’s break it into smaller ones...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PR system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specific</a:t>
            </a:r>
            <a:r>
              <a:rPr lang="pt-PT" dirty="0"/>
              <a:t> case:</a:t>
            </a:r>
          </a:p>
          <a:p>
            <a:pPr lvl="1" eaLnBrk="1" hangingPunct="1"/>
            <a:r>
              <a:rPr lang="pt-PT" dirty="0" err="1"/>
              <a:t>Image</a:t>
            </a:r>
            <a:r>
              <a:rPr lang="pt-PT" dirty="0"/>
              <a:t> </a:t>
            </a:r>
            <a:r>
              <a:rPr lang="pt-PT" dirty="0" err="1"/>
              <a:t>acquiring</a:t>
            </a:r>
            <a:r>
              <a:rPr lang="pt-PT" dirty="0"/>
              <a:t> </a:t>
            </a:r>
            <a:r>
              <a:rPr lang="pt-PT" dirty="0" err="1"/>
              <a:t>mechanism</a:t>
            </a:r>
            <a:endParaRPr lang="pt-PT" dirty="0"/>
          </a:p>
          <a:p>
            <a:pPr lvl="1" eaLnBrk="1" hangingPunct="1"/>
            <a:r>
              <a:rPr lang="pt-PT" dirty="0" err="1"/>
              <a:t>Let’s</a:t>
            </a:r>
            <a:r>
              <a:rPr lang="pt-PT" dirty="0"/>
              <a:t> assume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control</a:t>
            </a:r>
            <a:r>
              <a:rPr lang="pt-PT" dirty="0"/>
              <a:t> </a:t>
            </a:r>
            <a:r>
              <a:rPr lang="pt-PT" dirty="0" err="1"/>
              <a:t>it</a:t>
            </a:r>
            <a:endParaRPr lang="pt-PT" dirty="0"/>
          </a:p>
          <a:p>
            <a:pPr lvl="1" eaLnBrk="1" hangingPunct="1">
              <a:buFontTx/>
              <a:buNone/>
            </a:pPr>
            <a:endParaRPr lang="pt-PT" dirty="0"/>
          </a:p>
          <a:p>
            <a:pPr lvl="1" eaLnBrk="1" hangingPunct="1">
              <a:buFontTx/>
              <a:buNone/>
            </a:pP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observation</a:t>
            </a:r>
            <a:r>
              <a:rPr lang="pt-PT" sz="2400" dirty="0"/>
              <a:t> = </a:t>
            </a: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Image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400" dirty="0" err="1"/>
              <a:t>Video</a:t>
            </a:r>
            <a:r>
              <a:rPr lang="pt-PT" sz="2400" dirty="0"/>
              <a:t> = </a:t>
            </a:r>
            <a:r>
              <a:rPr lang="pt-PT" sz="2400" dirty="0" err="1"/>
              <a:t>Multiple</a:t>
            </a:r>
            <a:r>
              <a:rPr lang="pt-PT" sz="2400" dirty="0"/>
              <a:t> </a:t>
            </a:r>
            <a:r>
              <a:rPr lang="pt-PT" sz="2400" dirty="0" err="1"/>
              <a:t>Observations</a:t>
            </a:r>
            <a:endParaRPr lang="pt-PT" sz="2400" dirty="0"/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exactly</a:t>
            </a:r>
            <a:r>
              <a:rPr lang="pt-PT" dirty="0"/>
              <a:t> are </a:t>
            </a:r>
            <a:r>
              <a:rPr lang="pt-PT" dirty="0" err="1"/>
              <a:t>features</a:t>
            </a:r>
            <a:r>
              <a:rPr lang="pt-PT" dirty="0"/>
              <a:t>?</a:t>
            </a:r>
          </a:p>
          <a:p>
            <a:pPr lvl="1" eaLnBrk="1" hangingPunct="1"/>
            <a:r>
              <a:rPr lang="pt-PT" dirty="0" err="1"/>
              <a:t>Colour</a:t>
            </a:r>
            <a:r>
              <a:rPr lang="pt-PT" dirty="0"/>
              <a:t>, texture, </a:t>
            </a:r>
            <a:r>
              <a:rPr lang="pt-PT" dirty="0" err="1"/>
              <a:t>shape</a:t>
            </a:r>
            <a:r>
              <a:rPr lang="pt-PT" dirty="0"/>
              <a:t>, </a:t>
            </a:r>
            <a:r>
              <a:rPr lang="pt-PT" dirty="0" err="1"/>
              <a:t>etc</a:t>
            </a:r>
            <a:endParaRPr lang="pt-PT" dirty="0"/>
          </a:p>
          <a:p>
            <a:pPr lvl="1" eaLnBrk="1" hangingPunct="1"/>
            <a:r>
              <a:rPr lang="pt-PT" dirty="0"/>
              <a:t>Animal </a:t>
            </a:r>
            <a:r>
              <a:rPr lang="pt-PT" dirty="0" err="1"/>
              <a:t>with</a:t>
            </a:r>
            <a:r>
              <a:rPr lang="pt-PT" dirty="0"/>
              <a:t> 4 </a:t>
            </a:r>
            <a:r>
              <a:rPr lang="pt-PT" dirty="0" err="1"/>
              <a:t>legs</a:t>
            </a:r>
            <a:endParaRPr lang="pt-PT" dirty="0"/>
          </a:p>
          <a:p>
            <a:pPr lvl="1" eaLnBrk="1" hangingPunct="1"/>
            <a:r>
              <a:rPr lang="pt-PT" dirty="0" err="1"/>
              <a:t>Horse</a:t>
            </a:r>
            <a:endParaRPr lang="pt-PT" dirty="0"/>
          </a:p>
          <a:p>
            <a:pPr lvl="1" eaLnBrk="1" hangingPunct="1"/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jumping</a:t>
            </a:r>
            <a:endParaRPr lang="pt-PT" dirty="0"/>
          </a:p>
          <a:p>
            <a:pPr eaLnBrk="1" hangingPunct="1"/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vary</a:t>
            </a:r>
            <a:r>
              <a:rPr lang="pt-PT" dirty="0"/>
              <a:t> a </a:t>
            </a:r>
            <a:r>
              <a:rPr lang="pt-PT" dirty="0" err="1"/>
              <a:t>lot</a:t>
            </a:r>
            <a:r>
              <a:rPr lang="pt-PT" dirty="0"/>
              <a:t>!</a:t>
            </a:r>
          </a:p>
          <a:p>
            <a:pPr eaLnBrk="1" hangingPunct="1"/>
            <a:r>
              <a:rPr lang="pt-PT" dirty="0"/>
              <a:t>Some </a:t>
            </a:r>
            <a:r>
              <a:rPr lang="pt-PT" dirty="0" err="1"/>
              <a:t>imply</a:t>
            </a:r>
            <a:r>
              <a:rPr lang="pt-PT" dirty="0"/>
              <a:t> some </a:t>
            </a:r>
            <a:r>
              <a:rPr lang="pt-PT" dirty="0" err="1"/>
              <a:t>sort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‘</a:t>
            </a:r>
            <a:r>
              <a:rPr lang="pt-PT" dirty="0" err="1"/>
              <a:t>recognition</a:t>
            </a:r>
            <a:r>
              <a:rPr lang="pt-PT" dirty="0"/>
              <a:t>’</a:t>
            </a:r>
          </a:p>
          <a:p>
            <a:pPr lvl="2" eaLnBrk="1" hangingPunct="1">
              <a:buFontTx/>
              <a:buNone/>
            </a:pPr>
            <a:r>
              <a:rPr lang="pt-PT" dirty="0"/>
              <a:t>e.g. </a:t>
            </a:r>
            <a:r>
              <a:rPr lang="pt-PT" dirty="0" err="1"/>
              <a:t>How</a:t>
            </a:r>
            <a:r>
              <a:rPr lang="pt-PT" dirty="0"/>
              <a:t> do 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jumping</a:t>
            </a:r>
            <a:r>
              <a:rPr lang="pt-PT" dirty="0"/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Low-level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Colour</a:t>
            </a:r>
            <a:r>
              <a:rPr lang="pt-PT" dirty="0"/>
              <a:t>, texture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Middle-level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head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four</a:t>
            </a:r>
            <a:r>
              <a:rPr lang="pt-PT" dirty="0"/>
              <a:t> </a:t>
            </a:r>
            <a:r>
              <a:rPr lang="pt-PT" dirty="0" err="1"/>
              <a:t>legs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moving</a:t>
            </a:r>
            <a:r>
              <a:rPr lang="pt-PT" dirty="0"/>
              <a:t> </a:t>
            </a:r>
            <a:r>
              <a:rPr lang="pt-PT" dirty="0" err="1"/>
              <a:t>up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High-level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jumping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competition</a:t>
            </a:r>
            <a:endParaRPr lang="pt-P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Objective</a:t>
            </a:r>
          </a:p>
          <a:p>
            <a:pPr eaLnBrk="1" hangingPunct="1"/>
            <a:r>
              <a:rPr lang="en-US" dirty="0"/>
              <a:t>Directly reflect specific image and video features</a:t>
            </a:r>
          </a:p>
          <a:p>
            <a:pPr lvl="1" eaLnBrk="1" hangingPunct="1"/>
            <a:r>
              <a:rPr lang="en-US" dirty="0" err="1"/>
              <a:t>Colour</a:t>
            </a:r>
            <a:endParaRPr lang="en-US" dirty="0"/>
          </a:p>
          <a:p>
            <a:pPr lvl="1" eaLnBrk="1" hangingPunct="1"/>
            <a:r>
              <a:rPr lang="en-US" dirty="0"/>
              <a:t>Texture</a:t>
            </a:r>
          </a:p>
          <a:p>
            <a:pPr lvl="1" eaLnBrk="1" hangingPunct="1"/>
            <a:r>
              <a:rPr lang="en-US" dirty="0"/>
              <a:t>Shape</a:t>
            </a:r>
          </a:p>
          <a:p>
            <a:pPr lvl="1" eaLnBrk="1" hangingPunct="1"/>
            <a:r>
              <a:rPr lang="en-US" dirty="0"/>
              <a:t>Motion</a:t>
            </a:r>
          </a:p>
          <a:p>
            <a:pPr lvl="1" eaLnBrk="1" hangingPunct="1"/>
            <a:r>
              <a:rPr lang="en-US" dirty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Some degree of subjectivity</a:t>
            </a:r>
          </a:p>
          <a:p>
            <a:pPr eaLnBrk="1" hangingPunct="1"/>
            <a:r>
              <a:rPr lang="en-US" dirty="0"/>
              <a:t>They are typically one solution of a problem with multiple solutions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/>
              <a:t>Segmentation</a:t>
            </a:r>
          </a:p>
          <a:p>
            <a:pPr lvl="1" eaLnBrk="1" hangingPunct="1"/>
            <a:r>
              <a:rPr lang="en-US" dirty="0"/>
              <a:t>Optical Flow</a:t>
            </a:r>
          </a:p>
          <a:p>
            <a:pPr lvl="1" eaLnBrk="1" hangingPunct="1"/>
            <a:r>
              <a:rPr lang="en-US" dirty="0"/>
              <a:t>Identification</a:t>
            </a:r>
          </a:p>
          <a:p>
            <a:pPr lvl="1" eaLnBrk="1" hangingPunct="1"/>
            <a:r>
              <a:rPr lang="en-US" dirty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Semantic Interpretation</a:t>
            </a:r>
          </a:p>
          <a:p>
            <a:pPr eaLnBrk="1" hangingPunct="1"/>
            <a:r>
              <a:rPr lang="en-US" dirty="0"/>
              <a:t>Knowledge</a:t>
            </a:r>
          </a:p>
          <a:p>
            <a:pPr eaLnBrk="1" hangingPunct="1"/>
            <a:r>
              <a:rPr lang="en-US" dirty="0"/>
              <a:t>Context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/>
              <a:t>This person suffers from epilepsy</a:t>
            </a:r>
          </a:p>
          <a:p>
            <a:pPr lvl="1" eaLnBrk="1" hangingPunct="1"/>
            <a:r>
              <a:rPr lang="en-US" dirty="0"/>
              <a:t>The virus attacks the cell with some degree of intelligence</a:t>
            </a:r>
          </a:p>
          <a:p>
            <a:pPr lvl="1" eaLnBrk="1" hangingPunct="1"/>
            <a:r>
              <a:rPr lang="en-US" dirty="0"/>
              <a:t>This person is running from that one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Pattern Recognition</a:t>
            </a:r>
          </a:p>
          <a:p>
            <a:pPr eaLnBrk="1" hangingPunct="1"/>
            <a:r>
              <a:rPr lang="en-US" dirty="0"/>
              <a:t>Statistical Pattern Recognition</a:t>
            </a:r>
          </a:p>
          <a:p>
            <a:pPr eaLnBrk="1" hangingPunct="1"/>
            <a:r>
              <a:rPr lang="en-US" dirty="0"/>
              <a:t>Visual Features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do I map my M inputs to my N outputs?</a:t>
            </a:r>
          </a:p>
          <a:p>
            <a:pPr eaLnBrk="1" hangingPunct="1"/>
            <a:r>
              <a:rPr lang="en-US" dirty="0"/>
              <a:t>Mathematical tools:</a:t>
            </a:r>
          </a:p>
          <a:p>
            <a:pPr lvl="1" eaLnBrk="1" hangingPunct="1"/>
            <a:r>
              <a:rPr lang="en-US" dirty="0"/>
              <a:t>Distance-based classifiers</a:t>
            </a:r>
          </a:p>
          <a:p>
            <a:pPr lvl="1" eaLnBrk="1" hangingPunct="1"/>
            <a:r>
              <a:rPr lang="en-US" dirty="0"/>
              <a:t>Rule-based classifiers</a:t>
            </a:r>
          </a:p>
          <a:p>
            <a:pPr lvl="1" eaLnBrk="1" hangingPunct="1"/>
            <a:r>
              <a:rPr lang="en-US" dirty="0"/>
              <a:t>Neural Networks</a:t>
            </a:r>
          </a:p>
          <a:p>
            <a:pPr lvl="1" eaLnBrk="1" hangingPunct="1"/>
            <a:r>
              <a:rPr lang="en-US" dirty="0"/>
              <a:t>Support Vector Machines</a:t>
            </a:r>
          </a:p>
          <a:p>
            <a:pPr lvl="1" eaLnBrk="1" hangingPunct="1"/>
            <a:r>
              <a:rPr lang="en-US" dirty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pattern recognition</a:t>
            </a:r>
          </a:p>
          <a:p>
            <a:pPr lvl="1" eaLnBrk="1" hangingPunct="1"/>
            <a:r>
              <a:rPr lang="en-US" dirty="0"/>
              <a:t>based on statistical characterizations of patterns, assuming that the patterns are generated by a probabilistic system </a:t>
            </a:r>
          </a:p>
          <a:p>
            <a:pPr eaLnBrk="1" hangingPunct="1"/>
            <a:r>
              <a:rPr lang="en-US" dirty="0"/>
              <a:t>Syntactical (or structural) pattern recognition</a:t>
            </a:r>
          </a:p>
          <a:p>
            <a:pPr lvl="1" eaLnBrk="1" hangingPunct="1"/>
            <a:r>
              <a:rPr lang="en-US" dirty="0"/>
              <a:t>based on the structural interrelationships of features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/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decisions</a:t>
            </a:r>
            <a:endParaRPr lang="pt-PT" dirty="0"/>
          </a:p>
          <a:p>
            <a:pPr lvl="1" eaLnBrk="1" hangingPunct="1"/>
            <a:r>
              <a:rPr lang="pt-PT" dirty="0"/>
              <a:t>Is Porto in Portugal?</a:t>
            </a:r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certain</a:t>
            </a:r>
            <a:r>
              <a:rPr lang="pt-PT" dirty="0"/>
              <a:t> </a:t>
            </a:r>
            <a:r>
              <a:rPr lang="pt-PT" dirty="0" err="1"/>
              <a:t>things</a:t>
            </a:r>
            <a:endParaRPr lang="pt-PT" dirty="0"/>
          </a:p>
          <a:p>
            <a:pPr lvl="1" eaLnBrk="1" hangingPunct="1"/>
            <a:r>
              <a:rPr lang="pt-PT" dirty="0"/>
              <a:t>A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map</a:t>
            </a:r>
            <a:r>
              <a:rPr lang="pt-PT" dirty="0"/>
              <a:t>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cities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countries</a:t>
            </a:r>
          </a:p>
          <a:p>
            <a:pPr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decision</a:t>
            </a:r>
            <a:r>
              <a:rPr lang="pt-PT" dirty="0"/>
              <a:t>!</a:t>
            </a:r>
          </a:p>
          <a:p>
            <a:pPr lvl="1" eaLnBrk="1" hangingPunct="1"/>
            <a:r>
              <a:rPr lang="pt-PT" dirty="0"/>
              <a:t>Porto </a:t>
            </a:r>
            <a:r>
              <a:rPr lang="pt-PT" b="1" u="sng" dirty="0" err="1"/>
              <a:t>is</a:t>
            </a:r>
            <a:r>
              <a:rPr lang="pt-PT" dirty="0"/>
              <a:t> in Portugal</a:t>
            </a:r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/>
              <a:t>enough</a:t>
            </a:r>
            <a:r>
              <a:rPr lang="pt-PT" dirty="0"/>
              <a:t> </a:t>
            </a:r>
            <a:r>
              <a:rPr lang="pt-PT" b="1" i="1" dirty="0"/>
              <a:t>a priori </a:t>
            </a:r>
            <a:r>
              <a:rPr lang="pt-PT" dirty="0" err="1"/>
              <a:t>knowledge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decision</a:t>
            </a:r>
            <a:endParaRPr lang="pt-P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dirty="0"/>
              <a:t>I </a:t>
            </a:r>
            <a:r>
              <a:rPr lang="pt-PT" sz="2800" dirty="0" err="1"/>
              <a:t>still</a:t>
            </a:r>
            <a:r>
              <a:rPr lang="pt-PT" sz="2800" dirty="0"/>
              <a:t> </a:t>
            </a:r>
            <a:r>
              <a:rPr lang="pt-PT" sz="2800" dirty="0" err="1"/>
              <a:t>want</a:t>
            </a:r>
            <a:r>
              <a:rPr lang="pt-PT" sz="2800" dirty="0"/>
              <a:t> to </a:t>
            </a:r>
            <a:r>
              <a:rPr lang="pt-PT" sz="2800" dirty="0" err="1"/>
              <a:t>make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decision</a:t>
            </a:r>
            <a:endParaRPr lang="pt-PT" sz="2800" dirty="0"/>
          </a:p>
          <a:p>
            <a:pPr eaLnBrk="1" hangingPunct="1"/>
            <a:r>
              <a:rPr lang="pt-PT" sz="2800" dirty="0"/>
              <a:t>I observe:</a:t>
            </a:r>
          </a:p>
          <a:p>
            <a:pPr lvl="1" eaLnBrk="1" hangingPunct="1"/>
            <a:r>
              <a:rPr lang="pt-PT" sz="2400" dirty="0"/>
              <a:t>Amarante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1</a:t>
            </a:r>
            <a:r>
              <a:rPr lang="pt-PT" sz="2400" dirty="0"/>
              <a:t>,y</a:t>
            </a:r>
            <a:r>
              <a:rPr lang="pt-PT" sz="2400" baseline="-25000" dirty="0"/>
              <a:t>1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Portugal</a:t>
            </a:r>
          </a:p>
          <a:p>
            <a:pPr lvl="1" eaLnBrk="1" hangingPunct="1"/>
            <a:r>
              <a:rPr lang="pt-PT" sz="2400" dirty="0"/>
              <a:t>Viseu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2</a:t>
            </a:r>
            <a:r>
              <a:rPr lang="pt-PT" sz="2400" dirty="0"/>
              <a:t>, y</a:t>
            </a:r>
            <a:r>
              <a:rPr lang="pt-PT" sz="2400" baseline="-25000" dirty="0"/>
              <a:t>2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Portugal</a:t>
            </a:r>
          </a:p>
          <a:p>
            <a:pPr lvl="1" eaLnBrk="1" hangingPunct="1"/>
            <a:r>
              <a:rPr lang="pt-PT" sz="2400" dirty="0"/>
              <a:t>Vigo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3</a:t>
            </a:r>
            <a:r>
              <a:rPr lang="pt-PT" sz="2400" dirty="0"/>
              <a:t>, y</a:t>
            </a:r>
            <a:r>
              <a:rPr lang="pt-PT" sz="2400" baseline="-25000" dirty="0"/>
              <a:t>3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</a:t>
            </a:r>
            <a:r>
              <a:rPr lang="pt-PT" sz="2400" dirty="0" err="1"/>
              <a:t>Spain</a:t>
            </a:r>
            <a:endParaRPr lang="pt-PT" sz="2400" dirty="0"/>
          </a:p>
          <a:p>
            <a:pPr eaLnBrk="1" hangingPunct="1"/>
            <a:r>
              <a:rPr lang="pt-PT" sz="2800" dirty="0"/>
              <a:t>I </a:t>
            </a:r>
            <a:r>
              <a:rPr lang="pt-PT" sz="2800" dirty="0" err="1"/>
              <a:t>classify</a:t>
            </a:r>
            <a:r>
              <a:rPr lang="pt-PT" sz="2800" dirty="0"/>
              <a:t>:</a:t>
            </a:r>
          </a:p>
          <a:p>
            <a:pPr lvl="1" eaLnBrk="1" hangingPunct="1"/>
            <a:r>
              <a:rPr lang="pt-PT" sz="2400" dirty="0"/>
              <a:t>Porto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close</a:t>
            </a:r>
            <a:r>
              <a:rPr lang="pt-PT" sz="2400" dirty="0"/>
              <a:t> to Amarante </a:t>
            </a:r>
            <a:r>
              <a:rPr lang="pt-PT" sz="2400" dirty="0" err="1"/>
              <a:t>and</a:t>
            </a:r>
            <a:r>
              <a:rPr lang="pt-PT" sz="2400" dirty="0"/>
              <a:t> Viseu </a:t>
            </a:r>
            <a:r>
              <a:rPr lang="pt-PT" sz="2400" dirty="0" err="1"/>
              <a:t>so</a:t>
            </a:r>
            <a:r>
              <a:rPr lang="pt-PT" sz="2400" dirty="0"/>
              <a:t> </a:t>
            </a:r>
            <a:r>
              <a:rPr lang="pt-PT" sz="2400" b="1" dirty="0"/>
              <a:t>Porto </a:t>
            </a:r>
            <a:r>
              <a:rPr lang="pt-PT" sz="2400" b="1" u="sng" dirty="0" err="1"/>
              <a:t>is</a:t>
            </a:r>
            <a:r>
              <a:rPr lang="pt-PT" sz="2400" b="1" dirty="0"/>
              <a:t> in Portugal</a:t>
            </a:r>
            <a:endParaRPr lang="pt-PT" sz="2400" dirty="0"/>
          </a:p>
          <a:p>
            <a:pPr eaLnBrk="1" hangingPunct="1"/>
            <a:r>
              <a:rPr lang="pt-PT" sz="2800" dirty="0" err="1"/>
              <a:t>What</a:t>
            </a:r>
            <a:r>
              <a:rPr lang="pt-PT" sz="2800" dirty="0"/>
              <a:t> </a:t>
            </a:r>
            <a:r>
              <a:rPr lang="pt-PT" sz="2800" dirty="0" err="1"/>
              <a:t>if</a:t>
            </a:r>
            <a:r>
              <a:rPr lang="pt-PT" sz="2800" dirty="0"/>
              <a:t> I </a:t>
            </a:r>
            <a:r>
              <a:rPr lang="pt-PT" sz="2800" dirty="0" err="1"/>
              <a:t>try</a:t>
            </a:r>
            <a:r>
              <a:rPr lang="pt-PT" sz="2800" dirty="0"/>
              <a:t> to </a:t>
            </a:r>
            <a:r>
              <a:rPr lang="pt-PT" sz="2800" dirty="0" err="1"/>
              <a:t>classify</a:t>
            </a:r>
            <a:r>
              <a:rPr lang="pt-PT" sz="2800" dirty="0"/>
              <a:t> </a:t>
            </a:r>
            <a:r>
              <a:rPr lang="pt-PT" sz="2800" i="1" dirty="0"/>
              <a:t>Valença</a:t>
            </a:r>
            <a:r>
              <a:rPr lang="pt-PT" sz="2800" dirty="0"/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used</a:t>
            </a:r>
            <a:r>
              <a:rPr lang="pt-PT" dirty="0"/>
              <a:t> </a:t>
            </a:r>
            <a:r>
              <a:rPr lang="pt-PT" b="1" dirty="0" err="1"/>
              <a:t>statistics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a </a:t>
            </a:r>
            <a:r>
              <a:rPr lang="pt-PT" dirty="0" err="1"/>
              <a:t>decision</a:t>
            </a:r>
            <a:endParaRPr lang="pt-PT" dirty="0"/>
          </a:p>
          <a:p>
            <a:pPr lvl="1"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b="1" dirty="0" err="1"/>
              <a:t>decisions</a:t>
            </a:r>
            <a:r>
              <a:rPr lang="pt-PT" b="1" dirty="0"/>
              <a:t> </a:t>
            </a:r>
            <a:r>
              <a:rPr lang="pt-PT" dirty="0" err="1"/>
              <a:t>even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a priori </a:t>
            </a:r>
            <a:r>
              <a:rPr lang="pt-PT" dirty="0" err="1"/>
              <a:t>knowledge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whole</a:t>
            </a:r>
            <a:r>
              <a:rPr lang="pt-PT" dirty="0"/>
              <a:t> </a:t>
            </a:r>
            <a:r>
              <a:rPr lang="pt-PT" dirty="0" err="1"/>
              <a:t>process</a:t>
            </a:r>
            <a:endParaRPr lang="pt-PT" dirty="0"/>
          </a:p>
          <a:p>
            <a:pPr lvl="1"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b="1" dirty="0" err="1"/>
              <a:t>mistakes</a:t>
            </a:r>
            <a:endParaRPr lang="pt-PT" dirty="0"/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I </a:t>
            </a:r>
            <a:r>
              <a:rPr lang="pt-PT" b="1" dirty="0" err="1"/>
              <a:t>recognize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pattern</a:t>
            </a:r>
            <a:r>
              <a:rPr lang="pt-PT" dirty="0"/>
              <a:t>?</a:t>
            </a:r>
          </a:p>
          <a:p>
            <a:pPr lvl="1" eaLnBrk="1" hangingPunct="1"/>
            <a:r>
              <a:rPr lang="pt-PT" dirty="0"/>
              <a:t>I </a:t>
            </a:r>
            <a:r>
              <a:rPr lang="pt-PT" b="1" dirty="0" err="1"/>
              <a:t>learned</a:t>
            </a:r>
            <a:r>
              <a:rPr lang="pt-PT" b="1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previous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knew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classification</a:t>
            </a:r>
            <a:r>
              <a:rPr lang="pt-PT" dirty="0"/>
              <a:t> </a:t>
            </a:r>
            <a:r>
              <a:rPr lang="pt-PT" dirty="0" err="1"/>
              <a:t>result</a:t>
            </a:r>
            <a:endParaRPr lang="pt-PT" dirty="0"/>
          </a:p>
          <a:p>
            <a:pPr lvl="1" eaLnBrk="1" hangingPunct="1"/>
            <a:r>
              <a:rPr lang="pt-PT" dirty="0"/>
              <a:t>I </a:t>
            </a:r>
            <a:r>
              <a:rPr lang="pt-PT" b="1" dirty="0" err="1"/>
              <a:t>classified</a:t>
            </a:r>
            <a:r>
              <a:rPr lang="pt-PT" b="1" dirty="0"/>
              <a:t> </a:t>
            </a:r>
            <a:r>
              <a:rPr lang="pt-PT" dirty="0"/>
              <a:t>a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observation</a:t>
            </a:r>
            <a:endParaRPr lang="pt-PT" dirty="0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/>
              <a:t>Feature </a:t>
            </a:r>
            <a:r>
              <a:rPr lang="pt-PT" b="1" i="1"/>
              <a:t>F</a:t>
            </a:r>
            <a:r>
              <a:rPr lang="pt-PT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Feature </a:t>
            </a:r>
            <a:r>
              <a:rPr lang="pt-PT" b="1" i="1"/>
              <a:t>F</a:t>
            </a:r>
            <a:r>
              <a:rPr lang="pt-PT" b="1" i="1" baseline="-25000"/>
              <a:t>i</a:t>
            </a:r>
            <a:r>
              <a:rPr lang="pt-PT" b="1" baseline="-25000"/>
              <a:t> </a:t>
            </a:r>
            <a:r>
              <a:rPr lang="pt-PT"/>
              <a:t>with </a:t>
            </a:r>
            <a:r>
              <a:rPr lang="pt-PT" b="1" i="1"/>
              <a:t>N</a:t>
            </a:r>
            <a:r>
              <a:rPr lang="pt-PT"/>
              <a:t> values.</a:t>
            </a:r>
          </a:p>
          <a:p>
            <a:pPr lvl="1" eaLnBrk="1" hangingPunct="1">
              <a:buFontTx/>
              <a:buNone/>
            </a:pPr>
            <a:endParaRPr lang="pt-PT"/>
          </a:p>
          <a:p>
            <a:pPr lvl="1"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Naming</a:t>
            </a:r>
            <a:r>
              <a:rPr lang="pt-PT" dirty="0"/>
              <a:t> </a:t>
            </a:r>
            <a:r>
              <a:rPr lang="pt-PT" dirty="0" err="1"/>
              <a:t>conventions</a:t>
            </a:r>
            <a:r>
              <a:rPr lang="pt-PT" dirty="0"/>
              <a:t>:</a:t>
            </a:r>
          </a:p>
          <a:p>
            <a:pPr lvl="1" eaLnBrk="1" hangingPunct="1"/>
            <a:r>
              <a:rPr lang="pt-PT" dirty="0" err="1"/>
              <a:t>Elements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b="1" dirty="0" err="1"/>
              <a:t>feature</a:t>
            </a:r>
            <a:r>
              <a:rPr lang="pt-PT" b="1" dirty="0"/>
              <a:t> </a:t>
            </a:r>
            <a:r>
              <a:rPr lang="pt-PT" b="1" dirty="0" err="1"/>
              <a:t>vector</a:t>
            </a:r>
            <a:r>
              <a:rPr lang="pt-PT" b="1" dirty="0"/>
              <a:t> </a:t>
            </a:r>
            <a:r>
              <a:rPr lang="pt-PT" dirty="0"/>
              <a:t>are </a:t>
            </a:r>
            <a:r>
              <a:rPr lang="pt-PT" dirty="0" err="1"/>
              <a:t>called</a:t>
            </a:r>
            <a:r>
              <a:rPr lang="pt-PT" dirty="0"/>
              <a:t> </a:t>
            </a:r>
            <a:r>
              <a:rPr lang="pt-PT" b="1" dirty="0" err="1"/>
              <a:t>coefficients</a:t>
            </a:r>
            <a:endParaRPr lang="pt-PT" dirty="0"/>
          </a:p>
          <a:p>
            <a:pPr lvl="1" eaLnBrk="1" hangingPunct="1"/>
            <a:r>
              <a:rPr lang="pt-PT" b="1" dirty="0" err="1"/>
              <a:t>Features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more </a:t>
            </a:r>
            <a:r>
              <a:rPr lang="pt-PT" b="1" dirty="0" err="1"/>
              <a:t>coefficients</a:t>
            </a:r>
            <a:endParaRPr lang="pt-PT" dirty="0"/>
          </a:p>
          <a:p>
            <a:pPr lvl="1" eaLnBrk="1" hangingPunct="1"/>
            <a:r>
              <a:rPr lang="pt-PT" b="1" dirty="0" err="1"/>
              <a:t>Feature</a:t>
            </a:r>
            <a:r>
              <a:rPr lang="pt-PT" b="1" dirty="0"/>
              <a:t> </a:t>
            </a:r>
            <a:r>
              <a:rPr lang="pt-PT" b="1" dirty="0" err="1"/>
              <a:t>vectors</a:t>
            </a:r>
            <a:r>
              <a:rPr lang="pt-PT" b="1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more </a:t>
            </a:r>
            <a:r>
              <a:rPr lang="pt-PT" b="1" dirty="0" err="1"/>
              <a:t>features</a:t>
            </a:r>
            <a:endParaRPr lang="pt-PT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classified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Porto </a:t>
            </a:r>
            <a:r>
              <a:rPr lang="pt-PT" dirty="0" err="1"/>
              <a:t>is</a:t>
            </a:r>
            <a:r>
              <a:rPr lang="pt-PT" dirty="0"/>
              <a:t> in Portugal</a:t>
            </a:r>
          </a:p>
          <a:p>
            <a:pPr eaLnBrk="1" hangingPunct="1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I use?</a:t>
            </a:r>
          </a:p>
          <a:p>
            <a:pPr lvl="1" eaLnBrk="1" hangingPunct="1"/>
            <a:r>
              <a:rPr lang="pt-PT" dirty="0" err="1"/>
              <a:t>Spatial</a:t>
            </a:r>
            <a:r>
              <a:rPr lang="pt-PT" dirty="0"/>
              <a:t> </a:t>
            </a:r>
            <a:r>
              <a:rPr lang="pt-PT" dirty="0" err="1"/>
              <a:t>location</a:t>
            </a:r>
            <a:endParaRPr lang="pt-PT" dirty="0"/>
          </a:p>
          <a:p>
            <a:pPr eaLnBrk="1" hangingPunct="1"/>
            <a:r>
              <a:rPr lang="pt-PT" dirty="0" err="1"/>
              <a:t>Let’s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more formal</a:t>
            </a:r>
          </a:p>
          <a:p>
            <a:pPr lvl="1" eaLnBrk="1" hangingPunct="1"/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defined</a:t>
            </a:r>
            <a:r>
              <a:rPr lang="pt-PT" dirty="0"/>
              <a:t> a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i="1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b="1" i="1" baseline="-25000" dirty="0"/>
              <a:t>1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b="1" i="1" baseline="-25000" dirty="0"/>
              <a:t>1x</a:t>
            </a:r>
            <a:r>
              <a:rPr lang="pt-PT" dirty="0"/>
              <a:t>, </a:t>
            </a:r>
            <a:r>
              <a:rPr lang="pt-PT" b="1" i="1" dirty="0"/>
              <a:t>f</a:t>
            </a:r>
            <a:r>
              <a:rPr lang="pt-PT" b="1" i="1" baseline="-25000" dirty="0"/>
              <a:t>1y</a:t>
            </a:r>
            <a:endParaRPr lang="pt-PT" dirty="0"/>
          </a:p>
          <a:p>
            <a:pPr lvl="1" eaLnBrk="1" hangingPunct="1"/>
            <a:endParaRPr lang="pt-PT" dirty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Two</a:t>
            </a:r>
            <a:r>
              <a:rPr lang="pt-PT" dirty="0"/>
              <a:t> total </a:t>
            </a:r>
            <a:r>
              <a:rPr lang="pt-PT" dirty="0" err="1"/>
              <a:t>coefficients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seen</a:t>
            </a:r>
            <a:r>
              <a:rPr lang="pt-PT" dirty="0"/>
              <a:t> as a </a:t>
            </a:r>
            <a:r>
              <a:rPr lang="pt-PT" dirty="0" err="1"/>
              <a:t>feature</a:t>
            </a:r>
            <a:r>
              <a:rPr lang="pt-PT" dirty="0"/>
              <a:t> ‘</a:t>
            </a:r>
            <a:r>
              <a:rPr lang="pt-PT" dirty="0" err="1"/>
              <a:t>space</a:t>
            </a:r>
            <a:r>
              <a:rPr lang="pt-PT" dirty="0"/>
              <a:t>’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orthogonal</a:t>
            </a:r>
            <a:r>
              <a:rPr lang="pt-PT" dirty="0"/>
              <a:t> </a:t>
            </a:r>
            <a:r>
              <a:rPr lang="pt-PT" dirty="0" err="1"/>
              <a:t>axis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Hyper-space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N </a:t>
            </a:r>
            <a:r>
              <a:rPr lang="pt-PT" dirty="0" err="1"/>
              <a:t>dimensions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N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total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endParaRPr lang="pt-PT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/>
              <a:t>A Priori</a:t>
            </a:r>
            <a:r>
              <a:rPr lang="pt-PT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dirty="0"/>
              <a:t>I </a:t>
            </a:r>
            <a:r>
              <a:rPr lang="pt-PT" sz="2400" dirty="0" err="1"/>
              <a:t>have</a:t>
            </a:r>
            <a:r>
              <a:rPr lang="pt-PT" sz="2400" dirty="0"/>
              <a:t> a precise </a:t>
            </a:r>
            <a:r>
              <a:rPr lang="pt-PT" sz="2400" b="1" i="1" dirty="0" err="1"/>
              <a:t>model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feature</a:t>
            </a:r>
            <a:r>
              <a:rPr lang="pt-PT" sz="2400" dirty="0"/>
              <a:t> </a:t>
            </a:r>
            <a:r>
              <a:rPr lang="pt-PT" sz="2400" dirty="0" err="1"/>
              <a:t>space</a:t>
            </a:r>
            <a:r>
              <a:rPr lang="pt-PT" sz="2400" dirty="0"/>
              <a:t> </a:t>
            </a:r>
            <a:r>
              <a:rPr lang="pt-PT" sz="2400" dirty="0" err="1"/>
              <a:t>based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b="1" i="1" dirty="0"/>
              <a:t>a priori</a:t>
            </a:r>
            <a:r>
              <a:rPr lang="pt-PT" sz="2400" dirty="0"/>
              <a:t> </a:t>
            </a:r>
            <a:r>
              <a:rPr lang="pt-PT" sz="2400" dirty="0" err="1"/>
              <a:t>knowledge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000" i="1" dirty="0" err="1"/>
              <a:t>City</a:t>
            </a:r>
            <a:r>
              <a:rPr lang="pt-PT" sz="2000" i="1" dirty="0"/>
              <a:t> </a:t>
            </a:r>
            <a:r>
              <a:rPr lang="pt-PT" sz="2000" i="1" dirty="0" err="1"/>
              <a:t>is</a:t>
            </a:r>
            <a:r>
              <a:rPr lang="pt-PT" sz="2000" i="1" dirty="0"/>
              <a:t> in </a:t>
            </a:r>
            <a:r>
              <a:rPr lang="pt-PT" sz="2000" i="1" dirty="0" err="1"/>
              <a:t>Spain</a:t>
            </a:r>
            <a:r>
              <a:rPr lang="pt-PT" sz="2000" i="1" dirty="0"/>
              <a:t> </a:t>
            </a:r>
            <a:r>
              <a:rPr lang="pt-PT" sz="2000" i="1" dirty="0" err="1"/>
              <a:t>if</a:t>
            </a:r>
            <a:r>
              <a:rPr lang="pt-PT" sz="2000" i="1" dirty="0"/>
              <a:t> F</a:t>
            </a:r>
            <a:r>
              <a:rPr lang="pt-PT" sz="2000" i="1" baseline="-25000" dirty="0"/>
              <a:t>1Y</a:t>
            </a:r>
            <a:r>
              <a:rPr lang="pt-PT" sz="2000" i="1" dirty="0"/>
              <a:t>&gt;23</a:t>
            </a:r>
          </a:p>
          <a:p>
            <a:pPr eaLnBrk="1" hangingPunct="1"/>
            <a:r>
              <a:rPr lang="pt-PT" sz="2400" dirty="0"/>
              <a:t>Great </a:t>
            </a:r>
            <a:r>
              <a:rPr lang="pt-PT" sz="2400" dirty="0" err="1"/>
              <a:t>models</a:t>
            </a:r>
            <a:r>
              <a:rPr lang="pt-PT" sz="2400" dirty="0"/>
              <a:t> = Great </a:t>
            </a:r>
            <a:r>
              <a:rPr lang="pt-PT" sz="2400" dirty="0" err="1"/>
              <a:t>classifications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000" i="1" dirty="0"/>
              <a:t>F</a:t>
            </a:r>
            <a:r>
              <a:rPr lang="pt-PT" sz="2000" i="1" baseline="-25000" dirty="0"/>
              <a:t>1Y</a:t>
            </a:r>
            <a:r>
              <a:rPr lang="pt-PT" sz="2000" i="1" dirty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dirty="0"/>
              <a:t>London </a:t>
            </a:r>
            <a:r>
              <a:rPr lang="pt-PT" sz="2000" i="1" dirty="0" err="1"/>
              <a:t>is</a:t>
            </a:r>
            <a:r>
              <a:rPr lang="pt-PT" sz="2000" i="1" dirty="0"/>
              <a:t> in </a:t>
            </a:r>
            <a:r>
              <a:rPr lang="pt-PT" sz="2000" i="1" dirty="0" err="1"/>
              <a:t>Spain</a:t>
            </a:r>
            <a:r>
              <a:rPr lang="pt-PT" sz="2000" i="1" dirty="0"/>
              <a:t>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b="1" dirty="0" err="1"/>
              <a:t>learn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.</a:t>
            </a:r>
          </a:p>
          <a:p>
            <a:pPr lvl="1" eaLnBrk="1" hangingPunct="1"/>
            <a:r>
              <a:rPr lang="pt-PT" dirty="0"/>
              <a:t>Derive a </a:t>
            </a:r>
            <a:r>
              <a:rPr lang="pt-PT" dirty="0" err="1"/>
              <a:t>model</a:t>
            </a:r>
            <a:endParaRPr lang="pt-PT" dirty="0"/>
          </a:p>
          <a:p>
            <a:pPr lvl="1" eaLnBrk="1" hangingPunct="1"/>
            <a:r>
              <a:rPr lang="pt-PT" dirty="0" err="1"/>
              <a:t>Direct</a:t>
            </a:r>
            <a:r>
              <a:rPr lang="pt-PT" dirty="0"/>
              <a:t> </a:t>
            </a:r>
            <a:r>
              <a:rPr lang="pt-PT" dirty="0" err="1"/>
              <a:t>classification</a:t>
            </a:r>
            <a:endParaRPr lang="pt-PT" dirty="0"/>
          </a:p>
          <a:p>
            <a:pPr eaLnBrk="1" hangingPunct="1"/>
            <a:r>
              <a:rPr lang="pt-PT" dirty="0"/>
              <a:t>Training </a:t>
            </a:r>
            <a:r>
              <a:rPr lang="pt-PT" dirty="0" err="1"/>
              <a:t>stage</a:t>
            </a:r>
            <a:endParaRPr lang="pt-PT" dirty="0"/>
          </a:p>
          <a:p>
            <a:pPr lvl="1" eaLnBrk="1" hangingPunct="1"/>
            <a:r>
              <a:rPr lang="pt-PT" dirty="0" err="1"/>
              <a:t>Learn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parameters</a:t>
            </a:r>
            <a:endParaRPr lang="pt-PT" dirty="0"/>
          </a:p>
          <a:p>
            <a:pPr eaLnBrk="1" hangingPunct="1"/>
            <a:r>
              <a:rPr lang="pt-PT" dirty="0" err="1"/>
              <a:t>Classification</a:t>
            </a:r>
            <a:endParaRPr lang="pt-PT" dirty="0"/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3" imgW="4191074" imgH="4248076" progId="Excel.Sheet.8">
                  <p:embed/>
                </p:oleObj>
              </mc:Choice>
              <mc:Fallback>
                <p:oleObj name="Chart" r:id="rId3" imgW="4191074" imgH="4248076" progId="Excel.Sheet.8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example</a:t>
            </a:r>
            <a:r>
              <a:rPr lang="pt-PT" dirty="0"/>
              <a:t>, </a:t>
            </a:r>
            <a:r>
              <a:rPr lang="pt-PT" dirty="0" err="1"/>
              <a:t>cities</a:t>
            </a:r>
            <a:r>
              <a:rPr lang="pt-PT" dirty="0"/>
              <a:t> can </a:t>
            </a:r>
            <a:r>
              <a:rPr lang="pt-PT" dirty="0" err="1"/>
              <a:t>belong</a:t>
            </a:r>
            <a:r>
              <a:rPr lang="pt-PT" dirty="0"/>
              <a:t> to:</a:t>
            </a:r>
          </a:p>
          <a:p>
            <a:pPr lvl="1" eaLnBrk="1" hangingPunct="1"/>
            <a:r>
              <a:rPr lang="pt-PT" dirty="0"/>
              <a:t>Portugal</a:t>
            </a:r>
          </a:p>
          <a:p>
            <a:pPr lvl="1" eaLnBrk="1" hangingPunct="1"/>
            <a:r>
              <a:rPr lang="pt-PT" dirty="0" err="1"/>
              <a:t>Spain</a:t>
            </a:r>
            <a:endParaRPr lang="pt-PT" dirty="0"/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b="1" i="1" dirty="0"/>
              <a:t>classes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cities</a:t>
            </a:r>
            <a:endParaRPr lang="pt-PT" dirty="0"/>
          </a:p>
          <a:p>
            <a:pPr eaLnBrk="1" hangingPunct="1"/>
            <a:r>
              <a:rPr lang="pt-PT" dirty="0"/>
              <a:t>A </a:t>
            </a:r>
            <a:r>
              <a:rPr lang="pt-PT" b="1" i="1" dirty="0" err="1"/>
              <a:t>class</a:t>
            </a:r>
            <a:r>
              <a:rPr lang="pt-PT" b="1" i="1" dirty="0"/>
              <a:t> </a:t>
            </a:r>
            <a:r>
              <a:rPr lang="pt-PT" dirty="0" err="1"/>
              <a:t>represents</a:t>
            </a:r>
            <a:r>
              <a:rPr lang="pt-PT" dirty="0"/>
              <a:t> a </a:t>
            </a:r>
            <a:r>
              <a:rPr lang="pt-PT" dirty="0" err="1"/>
              <a:t>sub-space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/>
              <a:t>A </a:t>
            </a:r>
            <a:r>
              <a:rPr lang="pt-PT" b="1" dirty="0" err="1"/>
              <a:t>Classifier</a:t>
            </a:r>
            <a:r>
              <a:rPr lang="pt-PT" b="1" dirty="0"/>
              <a:t> C </a:t>
            </a:r>
            <a:r>
              <a:rPr lang="pt-PT" dirty="0" err="1"/>
              <a:t>maps</a:t>
            </a:r>
            <a:r>
              <a:rPr lang="pt-PT" dirty="0"/>
              <a:t> a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endParaRPr lang="pt-PT" dirty="0"/>
          </a:p>
          <a:p>
            <a:pPr lvl="1" eaLnBrk="1" hangingPunct="1">
              <a:lnSpc>
                <a:spcPct val="90000"/>
              </a:lnSpc>
            </a:pP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Various</a:t>
            </a:r>
            <a:r>
              <a:rPr lang="pt-PT" dirty="0"/>
              <a:t> </a:t>
            </a:r>
            <a:r>
              <a:rPr lang="pt-PT" dirty="0" err="1"/>
              <a:t>types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classifiers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Nearest-Neighbours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Bayesian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Soft-</a:t>
            </a:r>
            <a:r>
              <a:rPr lang="pt-PT" dirty="0" err="1"/>
              <a:t>computing</a:t>
            </a:r>
            <a:r>
              <a:rPr lang="pt-PT" dirty="0"/>
              <a:t> </a:t>
            </a:r>
            <a:r>
              <a:rPr lang="pt-PT" dirty="0" err="1"/>
              <a:t>machines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Distance to Mean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 dirty="0"/>
              <a:t>I can </a:t>
            </a:r>
            <a:r>
              <a:rPr lang="pt-PT" sz="2800" dirty="0" err="1"/>
              <a:t>represent</a:t>
            </a:r>
            <a:r>
              <a:rPr lang="pt-PT" sz="2800" dirty="0"/>
              <a:t> a </a:t>
            </a:r>
            <a:r>
              <a:rPr lang="pt-PT" sz="2800" dirty="0" err="1"/>
              <a:t>class</a:t>
            </a:r>
            <a:r>
              <a:rPr lang="pt-PT" sz="2800" dirty="0"/>
              <a:t> </a:t>
            </a:r>
            <a:r>
              <a:rPr lang="pt-PT" sz="2800" dirty="0" err="1"/>
              <a:t>by</a:t>
            </a:r>
            <a:r>
              <a:rPr lang="pt-PT" sz="2800" dirty="0"/>
              <a:t> </a:t>
            </a:r>
            <a:r>
              <a:rPr lang="pt-PT" sz="2800" dirty="0" err="1"/>
              <a:t>its</a:t>
            </a:r>
            <a:r>
              <a:rPr lang="pt-PT" sz="2800" dirty="0"/>
              <a:t> </a:t>
            </a:r>
            <a:r>
              <a:rPr lang="pt-PT" sz="2800" dirty="0" err="1"/>
              <a:t>mean</a:t>
            </a:r>
            <a:r>
              <a:rPr lang="pt-PT" sz="2800" dirty="0"/>
              <a:t> </a:t>
            </a:r>
            <a:r>
              <a:rPr lang="pt-PT" sz="2800" dirty="0" err="1"/>
              <a:t>feature</a:t>
            </a:r>
            <a:r>
              <a:rPr lang="pt-PT" sz="2800" dirty="0"/>
              <a:t> </a:t>
            </a:r>
            <a:r>
              <a:rPr lang="pt-PT" sz="2800" dirty="0" err="1"/>
              <a:t>vector</a:t>
            </a:r>
            <a:endParaRPr lang="pt-PT" sz="2800" dirty="0"/>
          </a:p>
          <a:p>
            <a:pPr eaLnBrk="1" hangingPunct="1">
              <a:lnSpc>
                <a:spcPct val="90000"/>
              </a:lnSpc>
            </a:pPr>
            <a:endParaRPr lang="pt-PT" sz="2800" dirty="0"/>
          </a:p>
          <a:p>
            <a:pPr eaLnBrk="1" hangingPunct="1">
              <a:lnSpc>
                <a:spcPct val="90000"/>
              </a:lnSpc>
            </a:pPr>
            <a:r>
              <a:rPr lang="pt-PT" sz="2800" dirty="0"/>
              <a:t>To </a:t>
            </a:r>
            <a:r>
              <a:rPr lang="pt-PT" sz="2800" dirty="0" err="1"/>
              <a:t>classify</a:t>
            </a:r>
            <a:r>
              <a:rPr lang="pt-PT" sz="2800" dirty="0"/>
              <a:t> a </a:t>
            </a:r>
            <a:r>
              <a:rPr lang="pt-PT" sz="2800" dirty="0" err="1"/>
              <a:t>new</a:t>
            </a:r>
            <a:r>
              <a:rPr lang="pt-PT" sz="2800" dirty="0"/>
              <a:t> </a:t>
            </a:r>
            <a:r>
              <a:rPr lang="pt-PT" sz="2800" dirty="0" err="1"/>
              <a:t>object</a:t>
            </a:r>
            <a:r>
              <a:rPr lang="pt-PT" sz="2800" dirty="0"/>
              <a:t>, I </a:t>
            </a:r>
            <a:r>
              <a:rPr lang="pt-PT" sz="2800" dirty="0" err="1"/>
              <a:t>choose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class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closest</a:t>
            </a:r>
            <a:r>
              <a:rPr lang="pt-PT" sz="2800" dirty="0"/>
              <a:t> </a:t>
            </a:r>
            <a:r>
              <a:rPr lang="pt-PT" sz="2800" dirty="0" err="1"/>
              <a:t>mean</a:t>
            </a:r>
            <a:r>
              <a:rPr lang="pt-PT" sz="2800" dirty="0"/>
              <a:t> </a:t>
            </a:r>
            <a:r>
              <a:rPr lang="pt-PT" sz="2800" dirty="0" err="1"/>
              <a:t>feature</a:t>
            </a:r>
            <a:r>
              <a:rPr lang="pt-PT" sz="2800" dirty="0"/>
              <a:t> </a:t>
            </a:r>
            <a:r>
              <a:rPr lang="pt-PT" sz="2800" dirty="0" err="1"/>
              <a:t>vector</a:t>
            </a:r>
            <a:endParaRPr lang="pt-PT" sz="2800" dirty="0"/>
          </a:p>
          <a:p>
            <a:pPr eaLnBrk="1" hangingPunct="1">
              <a:lnSpc>
                <a:spcPct val="90000"/>
              </a:lnSpc>
            </a:pPr>
            <a:r>
              <a:rPr lang="pt-PT" sz="2800" dirty="0" err="1"/>
              <a:t>Different</a:t>
            </a:r>
            <a:r>
              <a:rPr lang="pt-PT" sz="2800" dirty="0"/>
              <a:t> </a:t>
            </a:r>
            <a:r>
              <a:rPr lang="pt-PT" sz="2800" dirty="0" err="1"/>
              <a:t>distance</a:t>
            </a:r>
            <a:r>
              <a:rPr lang="pt-PT" sz="2800" dirty="0"/>
              <a:t> </a:t>
            </a:r>
            <a:r>
              <a:rPr lang="pt-PT" sz="2800" dirty="0" err="1"/>
              <a:t>measures</a:t>
            </a:r>
            <a:r>
              <a:rPr lang="pt-PT" sz="2800" dirty="0"/>
              <a:t>!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5" imgW="4200441" imgH="4257787" progId="Excel.Sheet.8">
                  <p:embed/>
                </p:oleObj>
              </mc:Choice>
              <mc:Fallback>
                <p:oleObj name="Chart" r:id="rId5" imgW="4200441" imgH="4257787" progId="Excel.Sheet.8">
                  <p:embed/>
                  <p:pic>
                    <p:nvPicPr>
                      <p:cNvPr id="51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Euclidean Distance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Possible Distance Measures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/>
              <a:t>L1 Distance</a:t>
            </a:r>
          </a:p>
          <a:p>
            <a:pPr eaLnBrk="1" hangingPunct="1">
              <a:buFontTx/>
              <a:buNone/>
            </a:pPr>
            <a:endParaRPr lang="pt-PT"/>
          </a:p>
          <a:p>
            <a:pPr eaLnBrk="1" hangingPunct="1">
              <a:buFontTx/>
              <a:buNone/>
            </a:pPr>
            <a:endParaRPr lang="pt-PT"/>
          </a:p>
          <a:p>
            <a:pPr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Euclidean Distance (L2 Distance)</a:t>
            </a:r>
          </a:p>
          <a:p>
            <a:pPr eaLnBrk="1" hangingPunct="1"/>
            <a:endParaRPr lang="pt-PT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276475"/>
          <a:ext cx="3527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2742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71550" y="4724400"/>
          <a:ext cx="3311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33115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L1 or Taxicab Distance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Gaussian Distribution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/>
              <a:t>Defined by two parameters:</a:t>
            </a:r>
          </a:p>
          <a:p>
            <a:pPr lvl="1" eaLnBrk="1" hangingPunct="1"/>
            <a:r>
              <a:rPr lang="pt-PT" sz="2400"/>
              <a:t>Mean: </a:t>
            </a:r>
            <a:r>
              <a:rPr lang="el-GR" sz="2400">
                <a:cs typeface="Arial" charset="0"/>
              </a:rPr>
              <a:t>μ</a:t>
            </a:r>
          </a:p>
          <a:p>
            <a:pPr lvl="1" eaLnBrk="1" hangingPunct="1"/>
            <a:r>
              <a:rPr lang="pt-PT" sz="2400"/>
              <a:t>Variance: </a:t>
            </a:r>
            <a:r>
              <a:rPr lang="el-GR" sz="2400">
                <a:cs typeface="Arial" charset="0"/>
              </a:rPr>
              <a:t>σ</a:t>
            </a:r>
            <a:r>
              <a:rPr lang="pt-PT" sz="2400" baseline="30000">
                <a:cs typeface="Arial" charset="0"/>
              </a:rPr>
              <a:t>2</a:t>
            </a:r>
          </a:p>
          <a:p>
            <a:pPr eaLnBrk="1" hangingPunct="1"/>
            <a:r>
              <a:rPr lang="pt-PT" sz="2800"/>
              <a:t>Great approximation to the distribution of many phenomena.</a:t>
            </a:r>
          </a:p>
          <a:p>
            <a:pPr lvl="1" eaLnBrk="1" hangingPunct="1"/>
            <a:r>
              <a:rPr lang="pt-PT" sz="2400" i="1">
                <a:cs typeface="Arial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sz="2400" i="1">
              <a:cs typeface="Arial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71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Multivariate Distribution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/>
              <a:t>For N dimensions:</a:t>
            </a:r>
          </a:p>
          <a:p>
            <a:pPr eaLnBrk="1" hangingPunct="1"/>
            <a:endParaRPr lang="pt-PT" sz="2800"/>
          </a:p>
          <a:p>
            <a:pPr eaLnBrk="1" hangingPunct="1"/>
            <a:endParaRPr lang="pt-PT" sz="2800"/>
          </a:p>
          <a:p>
            <a:pPr eaLnBrk="1" hangingPunct="1"/>
            <a:r>
              <a:rPr lang="pt-PT" sz="2800"/>
              <a:t>Mean feature vector:</a:t>
            </a:r>
          </a:p>
          <a:p>
            <a:pPr eaLnBrk="1" hangingPunct="1"/>
            <a:r>
              <a:rPr lang="pt-PT" sz="2800"/>
              <a:t>Covariance Matrix: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81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Mahalanobis Distance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covariance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endParaRPr lang="pt-PT" dirty="0"/>
          </a:p>
          <a:p>
            <a:pPr eaLnBrk="1" hangingPunct="1"/>
            <a:r>
              <a:rPr lang="pt-PT" dirty="0"/>
              <a:t>Superior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Euclidean</a:t>
            </a:r>
            <a:r>
              <a:rPr lang="pt-PT" dirty="0"/>
              <a:t> </a:t>
            </a:r>
            <a:r>
              <a:rPr lang="pt-PT" dirty="0" err="1"/>
              <a:t>distance</a:t>
            </a:r>
            <a:endParaRPr lang="pt-PT" dirty="0"/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K-Nearest Neighbours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Algorithm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Choose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closest</a:t>
            </a:r>
            <a:r>
              <a:rPr lang="pt-PT" dirty="0"/>
              <a:t> K </a:t>
            </a:r>
            <a:r>
              <a:rPr lang="pt-PT" dirty="0" err="1"/>
              <a:t>neighbours</a:t>
            </a:r>
            <a:r>
              <a:rPr lang="pt-PT" dirty="0"/>
              <a:t> to a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observation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Classify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b="1" dirty="0" err="1"/>
              <a:t>class</a:t>
            </a:r>
            <a:r>
              <a:rPr lang="pt-PT" b="1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these</a:t>
            </a:r>
            <a:r>
              <a:rPr lang="pt-PT" dirty="0"/>
              <a:t> K </a:t>
            </a:r>
            <a:r>
              <a:rPr lang="pt-PT" dirty="0" err="1"/>
              <a:t>objects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Characteristics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Assumes no </a:t>
            </a:r>
            <a:r>
              <a:rPr lang="pt-PT" dirty="0" err="1"/>
              <a:t>model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Does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scale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...</a:t>
            </a:r>
          </a:p>
        </p:txBody>
      </p:sp>
      <p:pic>
        <p:nvPicPr>
          <p:cNvPr id="27654" name="Picture 4" descr="279px-Knn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Topic: Visual Features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/>
              <a:t>Visual Features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>
            <a:extLst>
              <a:ext uri="{FF2B5EF4-FFF2-40B4-BE49-F238E27FC236}">
                <a16:creationId xmlns:a16="http://schemas.microsoft.com/office/drawing/2014/main" id="{3EF4FB08-17F9-4CB5-BC79-3138E8E1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6EA282B-245C-4A26-856D-6F5C535B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>
            <a:extLst>
              <a:ext uri="{FF2B5EF4-FFF2-40B4-BE49-F238E27FC236}">
                <a16:creationId xmlns:a16="http://schemas.microsoft.com/office/drawing/2014/main" id="{8FA932EA-CAE0-4277-9935-744F6713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265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earth is round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8939DBF3-81C6-4272-A6A9-9CF87543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254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earth is blue,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white and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brown</a:t>
            </a: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34AD9E0B-CD8A-497D-87DA-2F0A65FF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0"/>
            <a:ext cx="3182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b="1">
                <a:solidFill>
                  <a:schemeClr val="bg1"/>
                </a:solidFill>
              </a:rPr>
              <a:t>Visual Features</a:t>
            </a:r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B5F8313E-1A9E-40DC-B983-FB8CD6A1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6035675"/>
            <a:ext cx="277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south pole has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a smooth texture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9BE24DB0-0FAD-4B0C-91E4-CFFA30868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Visual Features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64196D4-BCD0-4FFD-B5AC-D4844568F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Features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Measure</a:t>
            </a:r>
            <a:r>
              <a:rPr lang="pt-PT" altLang="pt-PT" dirty="0"/>
              <a:t> </a:t>
            </a:r>
            <a:r>
              <a:rPr lang="pt-PT" altLang="pt-PT" dirty="0" err="1"/>
              <a:t>specific</a:t>
            </a:r>
            <a:r>
              <a:rPr lang="pt-PT" altLang="pt-PT" dirty="0"/>
              <a:t> </a:t>
            </a:r>
            <a:r>
              <a:rPr lang="pt-PT" altLang="pt-PT" dirty="0" err="1"/>
              <a:t>characteristics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Numerical</a:t>
            </a:r>
            <a:r>
              <a:rPr lang="pt-PT" altLang="pt-PT" dirty="0"/>
              <a:t> </a:t>
            </a:r>
            <a:r>
              <a:rPr lang="pt-PT" altLang="pt-PT" dirty="0" err="1"/>
              <a:t>values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multiple</a:t>
            </a:r>
            <a:r>
              <a:rPr lang="pt-PT" altLang="pt-PT" dirty="0"/>
              <a:t> </a:t>
            </a:r>
            <a:r>
              <a:rPr lang="pt-PT" altLang="pt-PT" dirty="0" err="1"/>
              <a:t>values</a:t>
            </a:r>
            <a:endParaRPr lang="pt-PT" altLang="pt-PT" dirty="0"/>
          </a:p>
          <a:p>
            <a:pPr eaLnBrk="1" hangingPunct="1"/>
            <a:r>
              <a:rPr lang="pt-PT" altLang="pt-PT" dirty="0"/>
              <a:t>Visual </a:t>
            </a:r>
            <a:r>
              <a:rPr lang="pt-PT" altLang="pt-PT" dirty="0" err="1"/>
              <a:t>Features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Quantify</a:t>
            </a:r>
            <a:r>
              <a:rPr lang="pt-PT" altLang="pt-PT" dirty="0"/>
              <a:t> visual </a:t>
            </a:r>
            <a:r>
              <a:rPr lang="pt-PT" altLang="pt-PT" dirty="0" err="1"/>
              <a:t>characteristics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Popular </a:t>
            </a:r>
            <a:r>
              <a:rPr lang="pt-PT" altLang="pt-PT" dirty="0" err="1"/>
              <a:t>features</a:t>
            </a:r>
            <a:endParaRPr lang="pt-PT" altLang="pt-PT" dirty="0"/>
          </a:p>
          <a:p>
            <a:pPr lvl="2" eaLnBrk="1" hangingPunct="1"/>
            <a:r>
              <a:rPr lang="pt-PT" altLang="pt-PT" dirty="0" err="1"/>
              <a:t>Colour</a:t>
            </a:r>
            <a:r>
              <a:rPr lang="pt-PT" altLang="pt-PT" dirty="0"/>
              <a:t>, Texture, Shape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1EA487C2-1936-4B71-81F8-39BB3F5E9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 vector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9B928CD-60B9-4F50-A132-6389007F38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 </a:t>
            </a:r>
            <a:r>
              <a:rPr lang="pt-PT" altLang="pt-PT" b="1" i="1"/>
              <a:t>F</a:t>
            </a:r>
            <a:r>
              <a:rPr lang="pt-PT" altLang="pt-PT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 altLang="pt-PT"/>
          </a:p>
          <a:p>
            <a:pPr eaLnBrk="1" hangingPunct="1"/>
            <a:r>
              <a:rPr lang="pt-PT" altLang="pt-PT"/>
              <a:t>Feature </a:t>
            </a:r>
            <a:r>
              <a:rPr lang="pt-PT" altLang="pt-PT" b="1" i="1"/>
              <a:t>F</a:t>
            </a:r>
            <a:r>
              <a:rPr lang="pt-PT" altLang="pt-PT" b="1" i="1" baseline="-25000"/>
              <a:t>i</a:t>
            </a:r>
            <a:r>
              <a:rPr lang="pt-PT" altLang="pt-PT" b="1" baseline="-25000"/>
              <a:t> </a:t>
            </a:r>
            <a:r>
              <a:rPr lang="pt-PT" altLang="pt-PT"/>
              <a:t>with </a:t>
            </a:r>
            <a:r>
              <a:rPr lang="pt-PT" altLang="pt-PT" b="1" i="1"/>
              <a:t>N</a:t>
            </a:r>
            <a:r>
              <a:rPr lang="pt-PT" altLang="pt-PT"/>
              <a:t> values.</a:t>
            </a:r>
          </a:p>
          <a:p>
            <a:pPr lvl="1" eaLnBrk="1" hangingPunct="1">
              <a:buFontTx/>
              <a:buNone/>
            </a:pPr>
            <a:endParaRPr lang="pt-PT" altLang="pt-PT"/>
          </a:p>
          <a:p>
            <a:pPr lvl="1" eaLnBrk="1" hangingPunct="1">
              <a:buFontTx/>
              <a:buNone/>
            </a:pPr>
            <a:endParaRPr lang="pt-PT" altLang="pt-PT"/>
          </a:p>
          <a:p>
            <a:pPr eaLnBrk="1" hangingPunct="1"/>
            <a:r>
              <a:rPr lang="pt-PT" altLang="pt-PT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altLang="pt-P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5D09B95-2196-4BE2-A015-31C6D46DF3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Naming</a:t>
            </a:r>
            <a:r>
              <a:rPr lang="pt-PT" altLang="pt-PT" dirty="0"/>
              <a:t> </a:t>
            </a:r>
            <a:r>
              <a:rPr lang="pt-PT" altLang="pt-PT" dirty="0" err="1"/>
              <a:t>conventions</a:t>
            </a:r>
            <a:r>
              <a:rPr lang="pt-PT" altLang="pt-PT" dirty="0"/>
              <a:t> for </a:t>
            </a:r>
            <a:r>
              <a:rPr lang="pt-PT" altLang="pt-PT" dirty="0" err="1"/>
              <a:t>this</a:t>
            </a:r>
            <a:r>
              <a:rPr lang="pt-PT" altLang="pt-PT" dirty="0"/>
              <a:t> module:</a:t>
            </a:r>
          </a:p>
          <a:p>
            <a:pPr lvl="1" eaLnBrk="1" hangingPunct="1"/>
            <a:r>
              <a:rPr lang="pt-PT" altLang="pt-PT" dirty="0" err="1"/>
              <a:t>Elements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a </a:t>
            </a:r>
            <a:r>
              <a:rPr lang="pt-PT" altLang="pt-PT" b="1" dirty="0" err="1"/>
              <a:t>feature</a:t>
            </a:r>
            <a:r>
              <a:rPr lang="pt-PT" altLang="pt-PT" b="1" dirty="0"/>
              <a:t> </a:t>
            </a:r>
            <a:r>
              <a:rPr lang="pt-PT" altLang="pt-PT" b="1" dirty="0" err="1"/>
              <a:t>vector</a:t>
            </a:r>
            <a:r>
              <a:rPr lang="pt-PT" altLang="pt-PT" b="1" dirty="0"/>
              <a:t> </a:t>
            </a:r>
            <a:r>
              <a:rPr lang="pt-PT" altLang="pt-PT" dirty="0"/>
              <a:t>are </a:t>
            </a:r>
            <a:r>
              <a:rPr lang="pt-PT" altLang="pt-PT" dirty="0" err="1"/>
              <a:t>called</a:t>
            </a:r>
            <a:r>
              <a:rPr lang="pt-PT" altLang="pt-PT" dirty="0"/>
              <a:t> </a:t>
            </a:r>
            <a:r>
              <a:rPr lang="pt-PT" altLang="pt-PT" b="1" dirty="0" err="1"/>
              <a:t>coefficients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Features</a:t>
            </a:r>
            <a:r>
              <a:rPr lang="pt-PT" altLang="pt-PT" dirty="0"/>
              <a:t> </a:t>
            </a:r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more </a:t>
            </a:r>
            <a:r>
              <a:rPr lang="pt-PT" altLang="pt-PT" b="1" dirty="0" err="1"/>
              <a:t>coefficients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Feature</a:t>
            </a:r>
            <a:r>
              <a:rPr lang="pt-PT" altLang="pt-PT" b="1" dirty="0"/>
              <a:t> </a:t>
            </a:r>
            <a:r>
              <a:rPr lang="pt-PT" altLang="pt-PT" b="1" dirty="0" err="1"/>
              <a:t>vectors</a:t>
            </a:r>
            <a:r>
              <a:rPr lang="pt-PT" altLang="pt-PT" b="1" dirty="0"/>
              <a:t> </a:t>
            </a:r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more </a:t>
            </a:r>
            <a:r>
              <a:rPr lang="pt-PT" altLang="pt-PT" b="1" dirty="0" err="1"/>
              <a:t>features</a:t>
            </a:r>
            <a:endParaRPr lang="pt-PT" altLang="pt-PT" dirty="0"/>
          </a:p>
        </p:txBody>
      </p:sp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79C9BE33-5A26-4389-9A2C-D7DC9ACAF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520700" imgH="228600" progId="Equation.3">
                  <p:embed/>
                </p:oleObj>
              </mc:Choice>
              <mc:Fallback>
                <p:oleObj name="Equation" r:id="rId3" imgW="520700" imgH="228600" progId="Equation.3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79C9BE33-5A26-4389-9A2C-D7DC9ACAF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>
            <a:extLst>
              <a:ext uri="{FF2B5EF4-FFF2-40B4-BE49-F238E27FC236}">
                <a16:creationId xmlns:a16="http://schemas.microsoft.com/office/drawing/2014/main" id="{95BECA8F-7D09-4875-BEAD-85DC85E99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10247" name="Object 7">
                        <a:extLst>
                          <a:ext uri="{FF2B5EF4-FFF2-40B4-BE49-F238E27FC236}">
                            <a16:creationId xmlns:a16="http://schemas.microsoft.com/office/drawing/2014/main" id="{95BECA8F-7D09-4875-BEAD-85DC85E99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9CAEAA2B-B269-4CE4-B5C7-EE42ADF4D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205977" imgH="215806" progId="Equation.3">
                  <p:embed/>
                </p:oleObj>
              </mc:Choice>
              <mc:Fallback>
                <p:oleObj name="Equation" r:id="rId7" imgW="1205977" imgH="215806" progId="Equation.3">
                  <p:embed/>
                  <p:pic>
                    <p:nvPicPr>
                      <p:cNvPr id="10248" name="Object 8">
                        <a:extLst>
                          <a:ext uri="{FF2B5EF4-FFF2-40B4-BE49-F238E27FC236}">
                            <a16:creationId xmlns:a16="http://schemas.microsoft.com/office/drawing/2014/main" id="{9CAEAA2B-B269-4CE4-B5C7-EE42ADF4D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55A401A3-0098-4D91-87F8-CC86C1675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Features &amp; Decisions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CB091C1-CAB5-45E5-8ECF-4C841087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Low-Level Features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F10714CE-DB9D-46F3-A2C5-4AB0B6D2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Middle-Level Features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6F17F391-F082-40A8-8424-01117C20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High-Level Features</a:t>
            </a:r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01FE3464-8450-4F90-8039-06A59D5B4B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B2EB7D72-4A84-451D-A9D0-8B5697EAEE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FB4C7A77-89FD-431C-B1DE-2DD4E452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Various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Possible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Solutions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0DFCFD2D-F0C2-4601-94F3-8D1EDAD7A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One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EF98AF3E-FE6A-4161-B722-6F2CE9B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I decide?</a:t>
            </a:r>
          </a:p>
        </p:txBody>
      </p:sp>
      <p:sp>
        <p:nvSpPr>
          <p:cNvPr id="12300" name="Oval 11">
            <a:extLst>
              <a:ext uri="{FF2B5EF4-FFF2-40B4-BE49-F238E27FC236}">
                <a16:creationId xmlns:a16="http://schemas.microsoft.com/office/drawing/2014/main" id="{44009CDA-EFB6-4A9B-87FE-D3A2F36C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1766888" cy="432117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2301" name="AutoShape 12">
            <a:extLst>
              <a:ext uri="{FF2B5EF4-FFF2-40B4-BE49-F238E27FC236}">
                <a16:creationId xmlns:a16="http://schemas.microsoft.com/office/drawing/2014/main" id="{5EFFA289-599C-40E5-86E4-7BA729F0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773238"/>
            <a:ext cx="3382962" cy="15843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990000">
              <a:alpha val="8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Starting point of most classification tasks!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97210D63-4395-4D01-B989-C4577F32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Gray-Level Histogram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A322F5F-82AB-4318-8A88-F53BBD6E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Intensity distribution (HSI)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We can define the number of histogram bins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Histogram bins = Feature coefficients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altLang="pt-PT" sz="2400" dirty="0"/>
          </a:p>
          <a:p>
            <a:pPr eaLnBrk="1" hangingPunct="1">
              <a:lnSpc>
                <a:spcPct val="90000"/>
              </a:lnSpc>
            </a:pPr>
            <a:endParaRPr lang="en-US" altLang="pt-PT" sz="2800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D23F5638-E72D-4A21-8DBC-16D3B5ED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FB343B9C-936A-4DC5-ABB3-85BE0277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86200"/>
            <a:ext cx="4521200" cy="205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5" name="Object 11">
            <a:extLst>
              <a:ext uri="{FF2B5EF4-FFF2-40B4-BE49-F238E27FC236}">
                <a16:creationId xmlns:a16="http://schemas.microsoft.com/office/drawing/2014/main" id="{7BE4E258-8D23-48B2-8486-144E7070136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223963" y="4627563"/>
          <a:ext cx="22685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17415" name="Object 11">
                        <a:extLst>
                          <a:ext uri="{FF2B5EF4-FFF2-40B4-BE49-F238E27FC236}">
                            <a16:creationId xmlns:a16="http://schemas.microsoft.com/office/drawing/2014/main" id="{7BE4E258-8D23-48B2-8486-144E70701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627563"/>
                        <a:ext cx="22685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DC380B6-4927-404E-BDB7-4C915C090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Colour Histogram</a:t>
            </a:r>
          </a:p>
        </p:txBody>
      </p:sp>
      <p:sp>
        <p:nvSpPr>
          <p:cNvPr id="18436" name="Rectangle 11">
            <a:extLst>
              <a:ext uri="{FF2B5EF4-FFF2-40B4-BE49-F238E27FC236}">
                <a16:creationId xmlns:a16="http://schemas.microsoft.com/office/drawing/2014/main" id="{BB81A235-CA79-4BF4-85B8-28B1BBC333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We typically have three histograms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Ex: RGB </a:t>
            </a:r>
            <a:r>
              <a:rPr lang="en-US" altLang="pt-PT" sz="2000" dirty="0" err="1"/>
              <a:t>Colour</a:t>
            </a:r>
            <a:r>
              <a:rPr lang="en-US" altLang="pt-PT" sz="2000" dirty="0"/>
              <a:t> space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	Red Histogram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 Green Histogram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 Blue Histogram</a:t>
            </a:r>
          </a:p>
          <a:p>
            <a:pPr eaLnBrk="1" hangingPunct="1"/>
            <a:r>
              <a:rPr lang="en-US" altLang="pt-PT" sz="2400" dirty="0"/>
              <a:t>How do we build a feature vector?</a:t>
            </a:r>
          </a:p>
          <a:p>
            <a:pPr lvl="1" eaLnBrk="1" hangingPunct="1"/>
            <a:r>
              <a:rPr lang="en-US" altLang="pt-PT" sz="2000" dirty="0"/>
              <a:t>Concatenate vectors</a:t>
            </a:r>
          </a:p>
          <a:p>
            <a:pPr lvl="1" eaLnBrk="1" hangingPunct="1"/>
            <a:r>
              <a:rPr lang="en-US" altLang="pt-PT" sz="2000" dirty="0"/>
              <a:t>Multi-dimensional quantization of </a:t>
            </a:r>
            <a:r>
              <a:rPr lang="en-US" altLang="pt-PT" sz="2000" dirty="0" err="1"/>
              <a:t>colour</a:t>
            </a:r>
            <a:r>
              <a:rPr lang="en-US" altLang="pt-PT" sz="2000" dirty="0"/>
              <a:t> space</a:t>
            </a:r>
            <a:endParaRPr lang="pt-PT" altLang="pt-PT" sz="2000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A9104421-523D-4F32-83E1-A821FF49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PT" sz="2800"/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0F353F62-D236-4418-B6B2-78A67C1E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58925"/>
            <a:ext cx="25193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6">
            <a:extLst>
              <a:ext uri="{FF2B5EF4-FFF2-40B4-BE49-F238E27FC236}">
                <a16:creationId xmlns:a16="http://schemas.microsoft.com/office/drawing/2014/main" id="{DC6B3FC5-B141-444A-9838-5A3ABFBD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587625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Red</a:t>
            </a:r>
          </a:p>
        </p:txBody>
      </p:sp>
      <p:pic>
        <p:nvPicPr>
          <p:cNvPr id="18440" name="Picture 7">
            <a:extLst>
              <a:ext uri="{FF2B5EF4-FFF2-40B4-BE49-F238E27FC236}">
                <a16:creationId xmlns:a16="http://schemas.microsoft.com/office/drawing/2014/main" id="{AC12A9B1-18C0-4D13-A0A4-39427C0C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040063"/>
            <a:ext cx="2519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8">
            <a:extLst>
              <a:ext uri="{FF2B5EF4-FFF2-40B4-BE49-F238E27FC236}">
                <a16:creationId xmlns:a16="http://schemas.microsoft.com/office/drawing/2014/main" id="{EE502399-E752-462D-B242-21D7ADF5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4149725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Green</a:t>
            </a:r>
          </a:p>
        </p:txBody>
      </p:sp>
      <p:pic>
        <p:nvPicPr>
          <p:cNvPr id="18442" name="Picture 9">
            <a:extLst>
              <a:ext uri="{FF2B5EF4-FFF2-40B4-BE49-F238E27FC236}">
                <a16:creationId xmlns:a16="http://schemas.microsoft.com/office/drawing/2014/main" id="{5CB30B17-88BD-4442-A271-396243D6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567238"/>
            <a:ext cx="2519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0">
            <a:extLst>
              <a:ext uri="{FF2B5EF4-FFF2-40B4-BE49-F238E27FC236}">
                <a16:creationId xmlns:a16="http://schemas.microsoft.com/office/drawing/2014/main" id="{18A66A8B-9AC4-4510-8297-7C614E3C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5540375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Blue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D650D5-38CD-49CF-BD6E-81DDF0B87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RGB Histogram</a:t>
            </a: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806E263D-16AB-4AF7-B41A-8CE6C4933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Simply</a:t>
            </a:r>
            <a:r>
              <a:rPr lang="pt-PT" altLang="pt-PT" dirty="0"/>
              <a:t> </a:t>
            </a:r>
            <a:r>
              <a:rPr lang="pt-PT" altLang="pt-PT" dirty="0" err="1"/>
              <a:t>concatenate</a:t>
            </a:r>
            <a:r>
              <a:rPr lang="pt-PT" altLang="pt-PT" dirty="0"/>
              <a:t> </a:t>
            </a:r>
            <a:r>
              <a:rPr lang="pt-PT" altLang="pt-PT" dirty="0" err="1"/>
              <a:t>vectors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Not</a:t>
            </a:r>
            <a:r>
              <a:rPr lang="pt-PT" altLang="pt-PT" dirty="0"/>
              <a:t> </a:t>
            </a:r>
            <a:r>
              <a:rPr lang="pt-PT" altLang="pt-PT" dirty="0" err="1"/>
              <a:t>very</a:t>
            </a:r>
            <a:r>
              <a:rPr lang="pt-PT" altLang="pt-PT" dirty="0"/>
              <a:t> </a:t>
            </a:r>
            <a:r>
              <a:rPr lang="pt-PT" altLang="pt-PT" dirty="0" err="1"/>
              <a:t>smart</a:t>
            </a:r>
            <a:r>
              <a:rPr lang="pt-PT" altLang="pt-PT" dirty="0"/>
              <a:t>... (</a:t>
            </a:r>
            <a:r>
              <a:rPr lang="pt-PT" altLang="pt-PT" dirty="0" err="1"/>
              <a:t>why</a:t>
            </a:r>
            <a:r>
              <a:rPr lang="pt-PT" altLang="pt-PT" dirty="0"/>
              <a:t>?)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D4F93624-6A52-4B76-85E1-ECD7791C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5013"/>
            <a:ext cx="251936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87BAD4D4-55DE-4469-953A-5EEEE03A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518025"/>
            <a:ext cx="25193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>
            <a:extLst>
              <a:ext uri="{FF2B5EF4-FFF2-40B4-BE49-F238E27FC236}">
                <a16:creationId xmlns:a16="http://schemas.microsoft.com/office/drawing/2014/main" id="{C062737B-89D7-42B1-BB77-7E83779D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2313"/>
            <a:ext cx="2519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4" name="Object 10">
            <a:extLst>
              <a:ext uri="{FF2B5EF4-FFF2-40B4-BE49-F238E27FC236}">
                <a16:creationId xmlns:a16="http://schemas.microsoft.com/office/drawing/2014/main" id="{8C066734-0526-442F-BAC5-4A21939B8B9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2275" y="2852738"/>
          <a:ext cx="266382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6" imgW="1181100" imgH="685800" progId="Equation.3">
                  <p:embed/>
                </p:oleObj>
              </mc:Choice>
              <mc:Fallback>
                <p:oleObj name="Equation" r:id="rId6" imgW="1181100" imgH="685800" progId="Equation.3">
                  <p:embed/>
                  <p:pic>
                    <p:nvPicPr>
                      <p:cNvPr id="19464" name="Object 10">
                        <a:extLst>
                          <a:ext uri="{FF2B5EF4-FFF2-40B4-BE49-F238E27FC236}">
                            <a16:creationId xmlns:a16="http://schemas.microsoft.com/office/drawing/2014/main" id="{8C066734-0526-442F-BAC5-4A21939B8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852738"/>
                        <a:ext cx="266382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2">
            <a:extLst>
              <a:ext uri="{FF2B5EF4-FFF2-40B4-BE49-F238E27FC236}">
                <a16:creationId xmlns:a16="http://schemas.microsoft.com/office/drawing/2014/main" id="{8BE6EAF7-092E-46BC-A284-FCEF4F7F2F0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35600" y="3324225"/>
          <a:ext cx="27368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8" imgW="1219200" imgH="228600" progId="Equation.3">
                  <p:embed/>
                </p:oleObj>
              </mc:Choice>
              <mc:Fallback>
                <p:oleObj name="Equation" r:id="rId8" imgW="1219200" imgH="228600" progId="Equation.3">
                  <p:embed/>
                  <p:pic>
                    <p:nvPicPr>
                      <p:cNvPr id="19465" name="Object 12">
                        <a:extLst>
                          <a:ext uri="{FF2B5EF4-FFF2-40B4-BE49-F238E27FC236}">
                            <a16:creationId xmlns:a16="http://schemas.microsoft.com/office/drawing/2014/main" id="{8BE6EAF7-092E-46BC-A284-FCEF4F7F2F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24225"/>
                        <a:ext cx="27368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63AFE471-516B-4418-B8D5-228163B68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Combined Histogram</a:t>
            </a:r>
          </a:p>
        </p:txBody>
      </p:sp>
      <p:sp>
        <p:nvSpPr>
          <p:cNvPr id="20484" name="Rectangle 8">
            <a:extLst>
              <a:ext uri="{FF2B5EF4-FFF2-40B4-BE49-F238E27FC236}">
                <a16:creationId xmlns:a16="http://schemas.microsoft.com/office/drawing/2014/main" id="{225A936C-6210-4D2D-B2D0-4CF5F0E44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Quantize</a:t>
            </a:r>
            <a:r>
              <a:rPr lang="pt-PT" altLang="pt-PT" dirty="0"/>
              <a:t> </a:t>
            </a:r>
            <a:r>
              <a:rPr lang="pt-PT" altLang="pt-PT" dirty="0" err="1"/>
              <a:t>multi-dimensional</a:t>
            </a:r>
            <a:r>
              <a:rPr lang="pt-PT" altLang="pt-PT" dirty="0"/>
              <a:t> </a:t>
            </a:r>
            <a:r>
              <a:rPr lang="pt-PT" altLang="pt-PT" dirty="0" err="1"/>
              <a:t>colour</a:t>
            </a:r>
            <a:r>
              <a:rPr lang="pt-PT" altLang="pt-PT" dirty="0"/>
              <a:t> </a:t>
            </a:r>
            <a:r>
              <a:rPr lang="pt-PT" altLang="pt-PT" dirty="0" err="1"/>
              <a:t>space</a:t>
            </a:r>
            <a:endParaRPr lang="pt-PT" altLang="pt-PT" dirty="0"/>
          </a:p>
          <a:p>
            <a:pPr eaLnBrk="1" hangingPunct="1"/>
            <a:r>
              <a:rPr lang="pt-PT" altLang="pt-PT" dirty="0"/>
              <a:t>RGB</a:t>
            </a:r>
          </a:p>
          <a:p>
            <a:pPr lvl="1" eaLnBrk="1" hangingPunct="1"/>
            <a:r>
              <a:rPr lang="pt-PT" altLang="pt-PT" dirty="0" err="1"/>
              <a:t>Each</a:t>
            </a:r>
            <a:r>
              <a:rPr lang="pt-PT" altLang="pt-PT" dirty="0"/>
              <a:t> </a:t>
            </a:r>
            <a:r>
              <a:rPr lang="pt-PT" altLang="pt-PT" dirty="0" err="1"/>
              <a:t>coefficient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a </a:t>
            </a:r>
            <a:r>
              <a:rPr lang="pt-PT" altLang="pt-PT" dirty="0" err="1"/>
              <a:t>small</a:t>
            </a:r>
            <a:r>
              <a:rPr lang="pt-PT" altLang="pt-PT" dirty="0"/>
              <a:t> ‘cube’ </a:t>
            </a:r>
            <a:r>
              <a:rPr lang="pt-PT" altLang="pt-PT" dirty="0" err="1"/>
              <a:t>inside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RGB cube</a:t>
            </a:r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CD61DB71-B022-4CAC-9CE6-ADAE2CC3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36988"/>
            <a:ext cx="7343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9">
            <a:extLst>
              <a:ext uri="{FF2B5EF4-FFF2-40B4-BE49-F238E27FC236}">
                <a16:creationId xmlns:a16="http://schemas.microsoft.com/office/drawing/2014/main" id="{81039C16-F06E-415A-A3A2-5F0BC7B632EA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80150" y="3305175"/>
          <a:ext cx="22526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927100" imgH="228600" progId="Equation.3">
                  <p:embed/>
                </p:oleObj>
              </mc:Choice>
              <mc:Fallback>
                <p:oleObj name="Equation" r:id="rId4" imgW="927100" imgH="228600" progId="Equation.3">
                  <p:embed/>
                  <p:pic>
                    <p:nvPicPr>
                      <p:cNvPr id="20486" name="Object 9">
                        <a:extLst>
                          <a:ext uri="{FF2B5EF4-FFF2-40B4-BE49-F238E27FC236}">
                            <a16:creationId xmlns:a16="http://schemas.microsoft.com/office/drawing/2014/main" id="{81039C16-F06E-415A-A3A2-5F0BC7B632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3305175"/>
                        <a:ext cx="22526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D45CEA1-5F9D-4031-9278-5732FA47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HSI Histogram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36B7C79-8316-468A-A102-5750854EDA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Quantize</a:t>
            </a:r>
            <a:r>
              <a:rPr lang="pt-PT" altLang="pt-PT" dirty="0"/>
              <a:t> HSI </a:t>
            </a:r>
            <a:r>
              <a:rPr lang="pt-PT" altLang="pt-PT" dirty="0" err="1"/>
              <a:t>space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Define </a:t>
            </a:r>
            <a:r>
              <a:rPr lang="pt-PT" altLang="pt-PT" dirty="0" err="1"/>
              <a:t>number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bins</a:t>
            </a:r>
            <a:r>
              <a:rPr lang="pt-PT" altLang="pt-PT" dirty="0"/>
              <a:t> </a:t>
            </a:r>
            <a:r>
              <a:rPr lang="pt-PT" altLang="pt-PT" i="1" dirty="0"/>
              <a:t>N</a:t>
            </a:r>
            <a:r>
              <a:rPr lang="pt-PT" altLang="pt-PT" dirty="0"/>
              <a:t>.</a:t>
            </a:r>
          </a:p>
          <a:p>
            <a:pPr lvl="1" eaLnBrk="1" hangingPunct="1"/>
            <a:r>
              <a:rPr lang="pt-PT" altLang="pt-PT" dirty="0" err="1"/>
              <a:t>Feature</a:t>
            </a:r>
            <a:r>
              <a:rPr lang="pt-PT" altLang="pt-PT" dirty="0"/>
              <a:t> </a:t>
            </a:r>
            <a:r>
              <a:rPr lang="pt-PT" altLang="pt-PT" dirty="0" err="1"/>
              <a:t>vector</a:t>
            </a:r>
            <a:endParaRPr lang="pt-PT" altLang="pt-PT" dirty="0"/>
          </a:p>
          <a:p>
            <a:pPr lvl="1" eaLnBrk="1" hangingPunct="1"/>
            <a:endParaRPr lang="pt-PT" altLang="pt-PT" dirty="0"/>
          </a:p>
          <a:p>
            <a:pPr lvl="1" eaLnBrk="1" hangingPunct="1"/>
            <a:endParaRPr lang="pt-PT" altLang="pt-PT" dirty="0"/>
          </a:p>
          <a:p>
            <a:pPr eaLnBrk="1" hangingPunct="1"/>
            <a:r>
              <a:rPr lang="pt-PT" altLang="pt-PT" dirty="0" err="1"/>
              <a:t>Typically</a:t>
            </a:r>
            <a:r>
              <a:rPr lang="pt-PT" altLang="pt-PT" dirty="0"/>
              <a:t> </a:t>
            </a:r>
            <a:r>
              <a:rPr lang="pt-PT" altLang="pt-PT" dirty="0" err="1"/>
              <a:t>better</a:t>
            </a:r>
            <a:r>
              <a:rPr lang="pt-PT" altLang="pt-PT" dirty="0"/>
              <a:t> for </a:t>
            </a:r>
            <a:r>
              <a:rPr lang="pt-PT" altLang="pt-PT" dirty="0" err="1"/>
              <a:t>object</a:t>
            </a:r>
            <a:r>
              <a:rPr lang="pt-PT" altLang="pt-PT" dirty="0"/>
              <a:t> </a:t>
            </a:r>
            <a:r>
              <a:rPr lang="pt-PT" altLang="pt-PT" dirty="0" err="1"/>
              <a:t>description</a:t>
            </a:r>
            <a:endParaRPr lang="pt-PT" altLang="pt-PT" dirty="0"/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42F1751C-D88D-47C2-8FDF-AA8FFFE9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43138"/>
            <a:ext cx="40036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0" name="Object 7">
            <a:extLst>
              <a:ext uri="{FF2B5EF4-FFF2-40B4-BE49-F238E27FC236}">
                <a16:creationId xmlns:a16="http://schemas.microsoft.com/office/drawing/2014/main" id="{31DEBD0C-089A-4ACE-823C-68FA0424B88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58888" y="3429000"/>
          <a:ext cx="2520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066800" imgH="228600" progId="Equation.3">
                  <p:embed/>
                </p:oleObj>
              </mc:Choice>
              <mc:Fallback>
                <p:oleObj name="Equation" r:id="rId4" imgW="1066800" imgH="228600" progId="Equation.3">
                  <p:embed/>
                  <p:pic>
                    <p:nvPicPr>
                      <p:cNvPr id="21510" name="Object 7">
                        <a:extLst>
                          <a:ext uri="{FF2B5EF4-FFF2-40B4-BE49-F238E27FC236}">
                            <a16:creationId xmlns:a16="http://schemas.microsoft.com/office/drawing/2014/main" id="{31DEBD0C-089A-4ACE-823C-68FA0424B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25209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B4C10CE3-AC6A-4BF1-B547-59372980E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altLang="pt-PT" dirty="0" err="1"/>
              <a:t>Example</a:t>
            </a:r>
            <a:r>
              <a:rPr lang="pt-PT" altLang="pt-PT" dirty="0"/>
              <a:t>: MPEG-7 </a:t>
            </a:r>
            <a:r>
              <a:rPr lang="pt-PT" altLang="pt-PT" dirty="0" err="1"/>
              <a:t>Scalable</a:t>
            </a:r>
            <a:r>
              <a:rPr lang="pt-PT" altLang="pt-PT" dirty="0"/>
              <a:t> </a:t>
            </a:r>
            <a:r>
              <a:rPr lang="pt-PT" altLang="pt-PT" dirty="0" err="1"/>
              <a:t>Colour</a:t>
            </a:r>
            <a:endParaRPr lang="pt-PT" altLang="pt-PT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EDB7827-3B11-4CF6-B2F9-269618DFE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HSI Histogram</a:t>
            </a:r>
          </a:p>
          <a:p>
            <a:pPr eaLnBrk="1" hangingPunct="1"/>
            <a:r>
              <a:rPr lang="pt-PT" altLang="pt-PT"/>
              <a:t>Typical quantization: 256 bins.</a:t>
            </a:r>
          </a:p>
          <a:p>
            <a:pPr lvl="1" eaLnBrk="1" hangingPunct="1"/>
            <a:r>
              <a:rPr lang="en-US" altLang="pt-PT"/>
              <a:t>16 levels in H</a:t>
            </a:r>
          </a:p>
          <a:p>
            <a:pPr lvl="1" eaLnBrk="1" hangingPunct="1"/>
            <a:r>
              <a:rPr lang="en-US" altLang="pt-PT"/>
              <a:t>4 levels in S</a:t>
            </a:r>
          </a:p>
          <a:p>
            <a:pPr lvl="1" eaLnBrk="1" hangingPunct="1"/>
            <a:r>
              <a:rPr lang="en-US" altLang="pt-PT"/>
              <a:t>4 levels in I</a:t>
            </a:r>
          </a:p>
          <a:p>
            <a:pPr eaLnBrk="1" hangingPunct="1"/>
            <a:r>
              <a:rPr lang="pt-PT" altLang="pt-PT"/>
              <a:t>Very popular for CBIR (Content-Based Image Retrieval).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F2D6DD7E-6E58-4DF8-9EB1-90CC988391A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64163" y="3240088"/>
          <a:ext cx="25923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23557" name="Object 4">
                        <a:extLst>
                          <a:ext uri="{FF2B5EF4-FFF2-40B4-BE49-F238E27FC236}">
                            <a16:creationId xmlns:a16="http://schemas.microsoft.com/office/drawing/2014/main" id="{F2D6DD7E-6E58-4DF8-9EB1-90CC988391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240088"/>
                        <a:ext cx="25923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>
            <a:extLst>
              <a:ext uri="{FF2B5EF4-FFF2-40B4-BE49-F238E27FC236}">
                <a16:creationId xmlns:a16="http://schemas.microsoft.com/office/drawing/2014/main" id="{21BEC82D-B197-47CE-BAFC-B6F701BA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31C160D-2C73-4332-B3D1-F7A642802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0A202EA6-7B7C-4247-A377-3E059A35B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31747C71-3473-43FA-9E17-64791822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B926E17D-6BFE-4653-8E56-21023064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1658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[Sikora 2001]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89C22673-819C-4B0E-AD61-99115EBA5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is texture?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FCA18B3-D42D-45C2-9D2F-947B44F6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PT" altLang="pt-PT" dirty="0"/>
              <a:t>“Texture </a:t>
            </a:r>
            <a:r>
              <a:rPr lang="pt-PT" altLang="pt-PT" dirty="0" err="1"/>
              <a:t>gives</a:t>
            </a:r>
            <a:r>
              <a:rPr lang="pt-PT" altLang="pt-PT" dirty="0"/>
              <a:t> </a:t>
            </a:r>
            <a:r>
              <a:rPr lang="pt-PT" altLang="pt-PT" dirty="0" err="1"/>
              <a:t>us</a:t>
            </a:r>
            <a:r>
              <a:rPr lang="pt-PT" altLang="pt-PT" dirty="0"/>
              <a:t> </a:t>
            </a:r>
            <a:r>
              <a:rPr lang="pt-PT" altLang="pt-PT" dirty="0" err="1"/>
              <a:t>information</a:t>
            </a:r>
            <a:r>
              <a:rPr lang="pt-PT" altLang="pt-PT" dirty="0"/>
              <a:t> </a:t>
            </a:r>
            <a:r>
              <a:rPr lang="pt-PT" altLang="pt-PT" dirty="0" err="1"/>
              <a:t>about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spatial</a:t>
            </a:r>
            <a:r>
              <a:rPr lang="pt-PT" altLang="pt-PT" dirty="0"/>
              <a:t> </a:t>
            </a:r>
            <a:r>
              <a:rPr lang="pt-PT" altLang="pt-PT" dirty="0" err="1"/>
              <a:t>arrangement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colours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intensities</a:t>
            </a:r>
            <a:r>
              <a:rPr lang="pt-PT" altLang="pt-PT" dirty="0"/>
              <a:t> in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”</a:t>
            </a:r>
          </a:p>
          <a:p>
            <a:pPr algn="r" eaLnBrk="1" hangingPunct="1">
              <a:buFontTx/>
              <a:buNone/>
            </a:pPr>
            <a:r>
              <a:rPr lang="pt-PT" altLang="pt-PT" dirty="0"/>
              <a:t>		[L. </a:t>
            </a:r>
            <a:r>
              <a:rPr lang="pt-PT" altLang="pt-PT" dirty="0" err="1"/>
              <a:t>Shapiro</a:t>
            </a:r>
            <a:r>
              <a:rPr lang="pt-PT" altLang="pt-PT" dirty="0"/>
              <a:t>]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F2791B5D-312C-4BE2-9059-80D93110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2509837" cy="25098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ACF5655F-8346-4C2C-915F-DFB2AC82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933825"/>
            <a:ext cx="2116138" cy="2162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6">
            <a:extLst>
              <a:ext uri="{FF2B5EF4-FFF2-40B4-BE49-F238E27FC236}">
                <a16:creationId xmlns:a16="http://schemas.microsoft.com/office/drawing/2014/main" id="{963AC64D-EF36-4D68-87A5-3C5A5237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2936875" cy="1957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FF16069-6F54-449C-821A-2589E9629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Two approaches to texture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05D4234-1A33-483D-B042-4A14F6E6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Structural</a:t>
            </a:r>
            <a:r>
              <a:rPr lang="pt-PT" altLang="pt-PT" dirty="0"/>
              <a:t> </a:t>
            </a:r>
            <a:r>
              <a:rPr lang="pt-PT" altLang="pt-PT" dirty="0" err="1"/>
              <a:t>approach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Texture </a:t>
            </a:r>
            <a:r>
              <a:rPr lang="pt-PT" altLang="pt-PT" dirty="0" err="1"/>
              <a:t>is</a:t>
            </a:r>
            <a:r>
              <a:rPr lang="pt-PT" altLang="pt-PT" dirty="0"/>
              <a:t> a set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primitive</a:t>
            </a:r>
            <a:r>
              <a:rPr lang="pt-PT" altLang="pt-PT" dirty="0"/>
              <a:t> </a:t>
            </a:r>
            <a:r>
              <a:rPr lang="pt-PT" altLang="pt-PT" i="1" dirty="0" err="1"/>
              <a:t>texels</a:t>
            </a:r>
            <a:r>
              <a:rPr lang="pt-PT" altLang="pt-PT" dirty="0"/>
              <a:t> in some regular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repeated</a:t>
            </a:r>
            <a:r>
              <a:rPr lang="pt-PT" altLang="pt-PT" dirty="0"/>
              <a:t> </a:t>
            </a:r>
            <a:r>
              <a:rPr lang="pt-PT" altLang="pt-PT" dirty="0" err="1"/>
              <a:t>relationship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Good</a:t>
            </a:r>
            <a:r>
              <a:rPr lang="pt-PT" altLang="pt-PT" dirty="0"/>
              <a:t> for regular, ‘</a:t>
            </a:r>
            <a:r>
              <a:rPr lang="pt-PT" altLang="pt-PT" dirty="0" err="1"/>
              <a:t>man-made</a:t>
            </a:r>
            <a:r>
              <a:rPr lang="pt-PT" altLang="pt-PT" dirty="0"/>
              <a:t>’ textures</a:t>
            </a:r>
          </a:p>
          <a:p>
            <a:pPr eaLnBrk="1" hangingPunct="1"/>
            <a:r>
              <a:rPr lang="pt-PT" altLang="pt-PT" dirty="0" err="1"/>
              <a:t>Statistical</a:t>
            </a:r>
            <a:r>
              <a:rPr lang="pt-PT" altLang="pt-PT" dirty="0"/>
              <a:t> </a:t>
            </a:r>
            <a:r>
              <a:rPr lang="pt-PT" altLang="pt-PT" dirty="0" err="1"/>
              <a:t>approach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Texture </a:t>
            </a:r>
            <a:r>
              <a:rPr lang="pt-PT" altLang="pt-PT" dirty="0" err="1"/>
              <a:t>is</a:t>
            </a:r>
            <a:r>
              <a:rPr lang="pt-PT" altLang="pt-PT" dirty="0"/>
              <a:t> a </a:t>
            </a:r>
            <a:r>
              <a:rPr lang="pt-PT" altLang="pt-PT" dirty="0" err="1"/>
              <a:t>quantitative</a:t>
            </a:r>
            <a:r>
              <a:rPr lang="pt-PT" altLang="pt-PT" dirty="0"/>
              <a:t> </a:t>
            </a:r>
            <a:r>
              <a:rPr lang="pt-PT" altLang="pt-PT" dirty="0" err="1"/>
              <a:t>measure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arrangement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intensities</a:t>
            </a:r>
            <a:r>
              <a:rPr lang="pt-PT" altLang="pt-PT" dirty="0"/>
              <a:t> in a </a:t>
            </a:r>
            <a:r>
              <a:rPr lang="pt-PT" altLang="pt-PT" dirty="0" err="1"/>
              <a:t>region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More general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easier</a:t>
            </a:r>
            <a:r>
              <a:rPr lang="pt-PT" altLang="pt-PT" dirty="0"/>
              <a:t> to compute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3F177DB-EAEA-4F0D-BAE1-DD14FB4C8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Statistical approaches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A002781-3E2B-493A-8BA4-C673D7DDA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pt-PT" sz="2000"/>
              <a:t>Grey level of central pixels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Average of grey levels in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Median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Standard deviation of grey levels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Difference of maximum and minimum grey levels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Difference between average grey level in small and large windows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Sobel feature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Kirsch feature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Derivative in x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Derivative in y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Diagonal derivatives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Combine features</a:t>
            </a:r>
            <a:endParaRPr lang="pt-PT" altLang="pt-PT" sz="2000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5A2EF96C-00BC-4275-93FD-2CB88276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365625"/>
            <a:ext cx="3671887" cy="1368425"/>
          </a:xfrm>
          <a:prstGeom prst="wedgeRoundRectCallout">
            <a:avLst>
              <a:gd name="adj1" fmla="val -56787"/>
              <a:gd name="adj2" fmla="val -97565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I pick one??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C58CAA01-F736-4220-B828-9B8B4AE9D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Gabor</a:t>
            </a:r>
            <a:r>
              <a:rPr lang="pt-PT" altLang="pt-PT" dirty="0"/>
              <a:t> </a:t>
            </a:r>
            <a:r>
              <a:rPr lang="pt-PT" altLang="pt-PT" dirty="0" err="1"/>
              <a:t>Filter</a:t>
            </a:r>
            <a:r>
              <a:rPr lang="pt-PT" altLang="pt-PT" dirty="0"/>
              <a:t> </a:t>
            </a:r>
            <a:r>
              <a:rPr lang="pt-PT" altLang="pt-PT" dirty="0" err="1"/>
              <a:t>Banks</a:t>
            </a:r>
            <a:endParaRPr lang="pt-PT" altLang="pt-PT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F86117F-7847-4AAF-8B88-D2033F998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Filters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with</a:t>
            </a:r>
            <a:r>
              <a:rPr lang="pt-PT" altLang="pt-PT" dirty="0"/>
              <a:t> a set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orientation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scale</a:t>
            </a:r>
            <a:r>
              <a:rPr lang="pt-PT" altLang="pt-PT" dirty="0"/>
              <a:t> </a:t>
            </a:r>
            <a:r>
              <a:rPr lang="pt-PT" altLang="pt-PT" dirty="0" err="1"/>
              <a:t>sensitive</a:t>
            </a:r>
            <a:r>
              <a:rPr lang="pt-PT" altLang="pt-PT" dirty="0"/>
              <a:t> </a:t>
            </a:r>
            <a:r>
              <a:rPr lang="pt-PT" altLang="pt-PT" dirty="0" err="1"/>
              <a:t>filters</a:t>
            </a:r>
            <a:endParaRPr lang="pt-PT" altLang="pt-PT" dirty="0"/>
          </a:p>
          <a:p>
            <a:pPr eaLnBrk="1" hangingPunct="1"/>
            <a:r>
              <a:rPr lang="pt-PT" altLang="pt-PT" dirty="0"/>
              <a:t>Computes </a:t>
            </a:r>
            <a:r>
              <a:rPr lang="pt-PT" altLang="pt-PT" dirty="0" err="1"/>
              <a:t>mean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standard </a:t>
            </a:r>
            <a:r>
              <a:rPr lang="pt-PT" altLang="pt-PT" dirty="0" err="1"/>
              <a:t>deviation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response</a:t>
            </a:r>
          </a:p>
          <a:p>
            <a:pPr eaLnBrk="1" hangingPunct="1"/>
            <a:r>
              <a:rPr lang="pt-PT" altLang="pt-PT" dirty="0" err="1"/>
              <a:t>Example</a:t>
            </a:r>
            <a:r>
              <a:rPr lang="pt-PT" altLang="pt-PT" dirty="0"/>
              <a:t>: 30 </a:t>
            </a:r>
            <a:r>
              <a:rPr lang="pt-PT" altLang="pt-PT" dirty="0" err="1"/>
              <a:t>channels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6 in angular </a:t>
            </a:r>
            <a:r>
              <a:rPr lang="pt-PT" altLang="pt-PT" dirty="0" err="1"/>
              <a:t>direction</a:t>
            </a:r>
            <a:r>
              <a:rPr lang="pt-PT" altLang="pt-PT" dirty="0"/>
              <a:t>, 5 in radial </a:t>
            </a:r>
            <a:r>
              <a:rPr lang="pt-PT" altLang="pt-PT" dirty="0" err="1"/>
              <a:t>direction</a:t>
            </a:r>
            <a:endParaRPr lang="pt-PT" altLang="pt-PT" dirty="0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C0F921E-BC7F-41B5-AD00-5F8FDC96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Object 4">
                <a:extLst>
                  <a:ext uri="{FF2B5EF4-FFF2-40B4-BE49-F238E27FC236}">
                    <a16:creationId xmlns:a16="http://schemas.microsoft.com/office/drawing/2014/main" id="{B290A0A8-073F-4B0B-8CFB-2F1D5A64AD70}"/>
                  </a:ext>
                </a:extLst>
              </p:cNvPr>
              <p:cNvSpPr txBox="1"/>
              <p:nvPr/>
            </p:nvSpPr>
            <p:spPr bwMode="auto">
              <a:xfrm>
                <a:off x="1763713" y="5157788"/>
                <a:ext cx="5267325" cy="4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𝐺𝐹𝐵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750" name="Object 4">
                <a:extLst>
                  <a:ext uri="{FF2B5EF4-FFF2-40B4-BE49-F238E27FC236}">
                    <a16:creationId xmlns:a16="http://schemas.microsoft.com/office/drawing/2014/main" id="{B290A0A8-073F-4B0B-8CFB-2F1D5A64A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5157788"/>
                <a:ext cx="5267325" cy="482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1" name="Rectangle 6">
            <a:extLst>
              <a:ext uri="{FF2B5EF4-FFF2-40B4-BE49-F238E27FC236}">
                <a16:creationId xmlns:a16="http://schemas.microsoft.com/office/drawing/2014/main" id="{0CF84C88-AF60-4B0D-BB6D-92275843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661025"/>
            <a:ext cx="563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000" i="1" dirty="0" err="1">
                <a:solidFill>
                  <a:schemeClr val="tx1"/>
                </a:solidFill>
              </a:rPr>
              <a:t>fDC</a:t>
            </a:r>
            <a:r>
              <a:rPr lang="en-US" altLang="pt-PT" sz="1000" dirty="0">
                <a:solidFill>
                  <a:schemeClr val="tx1"/>
                </a:solidFill>
              </a:rPr>
              <a:t>, </a:t>
            </a:r>
            <a:r>
              <a:rPr lang="en-US" altLang="pt-PT" sz="1000" i="1" dirty="0" err="1">
                <a:solidFill>
                  <a:schemeClr val="tx1"/>
                </a:solidFill>
              </a:rPr>
              <a:t>fSC</a:t>
            </a:r>
            <a:r>
              <a:rPr lang="en-US" altLang="pt-PT" sz="1000" dirty="0">
                <a:solidFill>
                  <a:schemeClr val="tx1"/>
                </a:solidFill>
              </a:rPr>
              <a:t> are the mean intensity and the standard deviation of image texture), where</a:t>
            </a:r>
            <a:br>
              <a:rPr lang="en-US" altLang="pt-PT" sz="1000" dirty="0">
                <a:solidFill>
                  <a:schemeClr val="tx1"/>
                </a:solidFill>
              </a:rPr>
            </a:br>
            <a:r>
              <a:rPr lang="en-US" altLang="pt-PT" sz="1000" dirty="0">
                <a:solidFill>
                  <a:schemeClr val="tx1"/>
                </a:solidFill>
              </a:rPr>
              <a:t> </a:t>
            </a:r>
            <a:r>
              <a:rPr lang="en-US" altLang="pt-PT" sz="1000" i="1" dirty="0">
                <a:solidFill>
                  <a:schemeClr val="tx1"/>
                </a:solidFill>
              </a:rPr>
              <a:t>ex</a:t>
            </a:r>
            <a:r>
              <a:rPr lang="en-US" altLang="pt-PT" sz="1000" dirty="0">
                <a:solidFill>
                  <a:schemeClr val="tx1"/>
                </a:solidFill>
              </a:rPr>
              <a:t> and </a:t>
            </a:r>
            <a:r>
              <a:rPr lang="en-US" altLang="pt-PT" sz="1000" i="1" dirty="0">
                <a:solidFill>
                  <a:schemeClr val="tx1"/>
                </a:solidFill>
              </a:rPr>
              <a:t>dx</a:t>
            </a:r>
            <a:r>
              <a:rPr lang="en-US" altLang="pt-PT" sz="1000" dirty="0">
                <a:solidFill>
                  <a:schemeClr val="tx1"/>
                </a:solidFill>
              </a:rPr>
              <a:t> are the logarithmically scaled texture energy and texture energy deviation coefficients.</a:t>
            </a:r>
            <a:r>
              <a:rPr lang="pt-PT" altLang="pt-PT" sz="10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">
            <a:extLst>
              <a:ext uri="{FF2B5EF4-FFF2-40B4-BE49-F238E27FC236}">
                <a16:creationId xmlns:a16="http://schemas.microsoft.com/office/drawing/2014/main" id="{5E2E90A0-3947-4171-838F-BF6E49DCC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GFB </a:t>
            </a:r>
            <a:r>
              <a:rPr lang="pt-PT" altLang="pt-PT" dirty="0" err="1"/>
              <a:t>Channels</a:t>
            </a:r>
            <a:endParaRPr lang="pt-PT" altLang="pt-PT" dirty="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BE217787-F24E-4A16-B8E9-A224B44D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81208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71BE5509-BBA9-44D6-B9A9-5865CF57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81702"/>
            <a:ext cx="4642286" cy="16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D600F-EB0A-4C05-BF5C-09474E34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Binary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4B563-F9A3-419E-821C-C913349FAE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Idea: Compare the intensity value of a pixel with its neighbors</a:t>
            </a:r>
          </a:p>
          <a:p>
            <a:pPr lvl="1"/>
            <a:r>
              <a:rPr lang="en-GB"/>
              <a:t>1 if neighbor is larger</a:t>
            </a:r>
          </a:p>
          <a:p>
            <a:pPr lvl="1"/>
            <a:r>
              <a:rPr lang="en-GB"/>
              <a:t>0 if not</a:t>
            </a:r>
          </a:p>
          <a:p>
            <a:r>
              <a:rPr lang="en-GB"/>
              <a:t>Combine results to generate a unique binary code</a:t>
            </a:r>
          </a:p>
          <a:p>
            <a:r>
              <a:rPr lang="en-GB"/>
              <a:t>Create a histogram of occurences of each binary pattern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F0B1A26-6EA7-4DAB-BA90-08379AFA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3522"/>
            <a:ext cx="4200128" cy="13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29DF6BBE-9D8E-45CA-AEBF-387742419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Shape Descriptors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8D5E3E0-8026-45A8-B7B6-DCE32B5FC5E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5013325"/>
            <a:ext cx="7696200" cy="1079500"/>
          </a:xfrm>
        </p:spPr>
        <p:txBody>
          <a:bodyPr/>
          <a:lstStyle/>
          <a:p>
            <a:pPr eaLnBrk="1" hangingPunct="1"/>
            <a:r>
              <a:rPr lang="en-US" altLang="pt-PT" sz="2800"/>
              <a:t>Blue: Similar shapes by Region-Based</a:t>
            </a:r>
          </a:p>
          <a:p>
            <a:pPr eaLnBrk="1" hangingPunct="1"/>
            <a:r>
              <a:rPr lang="en-US" altLang="pt-PT" sz="2800"/>
              <a:t>Yellow: Similar shapes by Contour-Based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7B35827C-C1C5-41DC-B5A8-298D903B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557338"/>
            <a:ext cx="42799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608E2FB0-B3EA-4EC7-9A03-9EC3A3616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altLang="pt-PT" sz="4000" dirty="0" err="1"/>
              <a:t>Example</a:t>
            </a:r>
            <a:r>
              <a:rPr lang="pt-PT" altLang="pt-PT" sz="4000" dirty="0"/>
              <a:t>: </a:t>
            </a:r>
            <a:r>
              <a:rPr lang="pt-PT" altLang="pt-PT" sz="4000" dirty="0" err="1"/>
              <a:t>Region-Based</a:t>
            </a:r>
            <a:r>
              <a:rPr lang="pt-PT" altLang="pt-PT" sz="4000" dirty="0"/>
              <a:t> Shape </a:t>
            </a:r>
            <a:r>
              <a:rPr lang="pt-PT" altLang="pt-PT" sz="4000" dirty="0" err="1"/>
              <a:t>Descriptor</a:t>
            </a:r>
            <a:endParaRPr lang="pt-PT" altLang="pt-PT" sz="4000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98F39C6-BD7F-4EA7-8954-51EA473D7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Use a</a:t>
            </a:r>
            <a:r>
              <a:rPr lang="en-US" altLang="pt-PT" dirty="0"/>
              <a:t> set of separable ART (angular radial transformation) functions</a:t>
            </a:r>
          </a:p>
          <a:p>
            <a:pPr eaLnBrk="1" hangingPunct="1"/>
            <a:r>
              <a:rPr lang="en-US" altLang="pt-PT" dirty="0"/>
              <a:t>Classify shape along various angular and radial directions</a:t>
            </a:r>
          </a:p>
          <a:p>
            <a:pPr eaLnBrk="1" hangingPunct="1"/>
            <a:r>
              <a:rPr lang="en-US" altLang="pt-PT" dirty="0"/>
              <a:t>Totals 35 coefficients</a:t>
            </a:r>
            <a:endParaRPr lang="pt-PT" altLang="pt-PT" dirty="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F5CC8209-895B-46A0-A048-3D9DAE0B68B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84488" y="4487863"/>
          <a:ext cx="32004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091726" imgH="228501" progId="Equation.3">
                  <p:embed/>
                </p:oleObj>
              </mc:Choice>
              <mc:Fallback>
                <p:oleObj name="Equation" r:id="rId3" imgW="1091726" imgH="228501" progId="Equation.3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F5CC8209-895B-46A0-A048-3D9DAE0B6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487863"/>
                        <a:ext cx="32004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8">
            <a:extLst>
              <a:ext uri="{FF2B5EF4-FFF2-40B4-BE49-F238E27FC236}">
                <a16:creationId xmlns:a16="http://schemas.microsoft.com/office/drawing/2014/main" id="{6EC63E07-7EF7-4BE9-B7E6-3C2FC1B18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AD81E67-A2B5-4DCF-BACB-6F056ABC68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19700" cy="922338"/>
          </a:xfrm>
        </p:spPr>
        <p:txBody>
          <a:bodyPr/>
          <a:lstStyle/>
          <a:p>
            <a:pPr eaLnBrk="1" hangingPunct="1"/>
            <a:r>
              <a:rPr lang="pt-PT" altLang="pt-PT" sz="4000"/>
              <a:t>ART Basis Functions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12D8DD02-3A16-459D-98FB-C8E05A66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1915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7C1F123F-5263-457C-9E81-8F1AF6A4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92600"/>
            <a:ext cx="510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>
            <a:extLst>
              <a:ext uri="{FF2B5EF4-FFF2-40B4-BE49-F238E27FC236}">
                <a16:creationId xmlns:a16="http://schemas.microsoft.com/office/drawing/2014/main" id="{D5FF6BB0-D713-484E-B4B7-C44D6724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65763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9">
            <a:extLst>
              <a:ext uri="{FF2B5EF4-FFF2-40B4-BE49-F238E27FC236}">
                <a16:creationId xmlns:a16="http://schemas.microsoft.com/office/drawing/2014/main" id="{1AD8EA7B-707E-4944-B785-A48408D7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57563"/>
            <a:ext cx="457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pt-PT" sz="2000">
                <a:solidFill>
                  <a:schemeClr val="tx1"/>
                </a:solidFill>
              </a:rPr>
              <a:t>Applicable to figures (a) – (e)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pt-PT" sz="2000">
                <a:solidFill>
                  <a:schemeClr val="tx1"/>
                </a:solidFill>
              </a:rPr>
              <a:t>Distinguishes (i) from (g) and (h)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pt-PT" sz="2000">
                <a:solidFill>
                  <a:schemeClr val="tx1"/>
                </a:solidFill>
              </a:rPr>
              <a:t>(j), (k), and (l) are similar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426E799F-68D4-4FEF-B781-F1966E32B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altLang="pt-PT" sz="4000" dirty="0" err="1"/>
              <a:t>Example</a:t>
            </a:r>
            <a:r>
              <a:rPr lang="pt-PT" altLang="pt-PT" sz="4000" dirty="0"/>
              <a:t>: </a:t>
            </a:r>
            <a:r>
              <a:rPr lang="pt-PT" altLang="pt-PT" sz="4000" dirty="0" err="1"/>
              <a:t>Contour-Based</a:t>
            </a:r>
            <a:r>
              <a:rPr lang="pt-PT" altLang="pt-PT" sz="4000" dirty="0"/>
              <a:t> Shape </a:t>
            </a:r>
            <a:r>
              <a:rPr lang="pt-PT" altLang="pt-PT" sz="4000" dirty="0" err="1"/>
              <a:t>Descriptor</a:t>
            </a:r>
            <a:r>
              <a:rPr lang="pt-PT" altLang="pt-PT" sz="4000" dirty="0"/>
              <a:t> 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A5B8699-62BB-4B6C-A95C-C5DCB7DE1D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/>
              <a:t>Finds curvature zero crossing points of the shape’s contour (key points)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400"/>
              <a:t>Reduces the number of key points step by step, by applying Gaussian smoothing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400"/>
              <a:t>The position of key points are expressed relative to the length of the contour curve</a:t>
            </a:r>
          </a:p>
          <a:p>
            <a:pPr eaLnBrk="1" hangingPunct="1">
              <a:lnSpc>
                <a:spcPct val="90000"/>
              </a:lnSpc>
            </a:pPr>
            <a:endParaRPr lang="pt-PT" altLang="pt-PT" sz="2400"/>
          </a:p>
        </p:txBody>
      </p:sp>
      <p:pic>
        <p:nvPicPr>
          <p:cNvPr id="40965" name="Picture 6">
            <a:extLst>
              <a:ext uri="{FF2B5EF4-FFF2-40B4-BE49-F238E27FC236}">
                <a16:creationId xmlns:a16="http://schemas.microsoft.com/office/drawing/2014/main" id="{5C75ACFF-3F4E-44D7-86C7-D8F4C5D0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89163"/>
            <a:ext cx="41306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7">
            <a:extLst>
              <a:ext uri="{FF2B5EF4-FFF2-40B4-BE49-F238E27FC236}">
                <a16:creationId xmlns:a16="http://schemas.microsoft.com/office/drawing/2014/main" id="{390E5488-6959-4D4B-8AAD-D6E094A6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DFF1A849-0F26-4DE1-B74C-C8E111DB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094163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8">
            <a:extLst>
              <a:ext uri="{FF2B5EF4-FFF2-40B4-BE49-F238E27FC236}">
                <a16:creationId xmlns:a16="http://schemas.microsoft.com/office/drawing/2014/main" id="{6749CFBC-4BE1-405C-AC26-4E551250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8713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PT" sz="2400">
                <a:solidFill>
                  <a:schemeClr val="tx1"/>
                </a:solidFill>
              </a:rPr>
              <a:t>Applicable to (a)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PT" sz="2400">
                <a:solidFill>
                  <a:schemeClr val="tx1"/>
                </a:solidFill>
              </a:rPr>
              <a:t>Distinguishes differences in (b)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PT" sz="2400">
                <a:solidFill>
                  <a:schemeClr val="tx1"/>
                </a:solidFill>
              </a:rPr>
              <a:t>Find similarities in (c) - (e)</a:t>
            </a:r>
          </a:p>
        </p:txBody>
      </p:sp>
      <p:sp>
        <p:nvSpPr>
          <p:cNvPr id="41990" name="Rectangle 9">
            <a:extLst>
              <a:ext uri="{FF2B5EF4-FFF2-40B4-BE49-F238E27FC236}">
                <a16:creationId xmlns:a16="http://schemas.microsoft.com/office/drawing/2014/main" id="{45CDAA66-0F5F-4CF0-8B9E-B19AB92D0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11588"/>
            <a:ext cx="4572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 b="1">
                <a:solidFill>
                  <a:schemeClr val="tx1"/>
                </a:solidFill>
              </a:rPr>
              <a:t>Advantages</a:t>
            </a:r>
            <a:r>
              <a:rPr lang="en-US" altLang="pt-PT" sz="2400">
                <a:solidFill>
                  <a:schemeClr val="tx1"/>
                </a:solidFill>
              </a:rPr>
              <a:t>:	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en-US" altLang="pt-PT" sz="2400"/>
              <a:t> Captures the shape very well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pt-PT" sz="2400"/>
              <a:t> Robust to the noise, scale, and orientation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pt-PT" sz="2400"/>
              <a:t> It is fast and compact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14 – </a:t>
            </a:r>
            <a:r>
              <a:rPr lang="en-GB" altLang="pt-PT"/>
              <a:t>“Recognition”</a:t>
            </a:r>
            <a:endParaRPr lang="en-GB" altLang="pt-PT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 can </a:t>
            </a:r>
            <a:r>
              <a:rPr lang="en-US" b="1" dirty="0"/>
              <a:t>manipulate</a:t>
            </a:r>
            <a:r>
              <a:rPr lang="en-US" dirty="0"/>
              <a:t> images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 want to make </a:t>
            </a:r>
            <a:r>
              <a:rPr lang="en-US" b="1" dirty="0"/>
              <a:t>decisions</a:t>
            </a:r>
            <a:r>
              <a:rPr lang="en-US" dirty="0"/>
              <a:t>!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Classify / Identify </a:t>
            </a:r>
            <a:r>
              <a:rPr lang="en-US" b="1" dirty="0"/>
              <a:t>features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Recognize </a:t>
            </a:r>
            <a:r>
              <a:rPr lang="en-US" b="1" dirty="0"/>
              <a:t>patterns</a:t>
            </a:r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Decisions</a:t>
            </a:r>
          </a:p>
        </p:txBody>
      </p:sp>
      <p:pic>
        <p:nvPicPr>
          <p:cNvPr id="9221" name="Picture 4" descr="brain_sp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6" descr="Mri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dirty="0"/>
              <a:t>"the act of taking in raw data and taking an action based on the category of the data" </a:t>
            </a:r>
          </a:p>
          <a:p>
            <a:pPr lvl="1" algn="r" eaLnBrk="1" hangingPunct="1">
              <a:buFontTx/>
              <a:buNone/>
            </a:pPr>
            <a:r>
              <a:rPr lang="pt-PT" dirty="0" err="1"/>
              <a:t>Wikipedia</a:t>
            </a:r>
            <a:endParaRPr lang="pt-PT" dirty="0"/>
          </a:p>
          <a:p>
            <a:pPr eaLnBrk="1" hangingPunct="1"/>
            <a:endParaRPr lang="pt-PT" dirty="0"/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do I do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?</a:t>
            </a:r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can I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machines</a:t>
            </a:r>
            <a:r>
              <a:rPr lang="pt-PT" dirty="0"/>
              <a:t> do </a:t>
            </a:r>
            <a:r>
              <a:rPr lang="pt-PT" dirty="0" err="1"/>
              <a:t>this</a:t>
            </a:r>
            <a:r>
              <a:rPr lang="pt-PT" dirty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1901</Words>
  <Application>Microsoft Office PowerPoint</Application>
  <PresentationFormat>On-screen Show (4:3)</PresentationFormat>
  <Paragraphs>426</Paragraphs>
  <Slides>65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Cambria Math</vt:lpstr>
      <vt:lpstr>Times New Roman</vt:lpstr>
      <vt:lpstr>Modelo de apresentação predefinido</vt:lpstr>
      <vt:lpstr>Equation</vt:lpstr>
      <vt:lpstr>Chart</vt:lpstr>
      <vt:lpstr>Equação</vt:lpstr>
      <vt:lpstr>PowerPoint Presentation</vt:lpstr>
      <vt:lpstr>Outline</vt:lpstr>
      <vt:lpstr>Topic: Introduction to Pattern Recognition</vt:lpstr>
      <vt:lpstr>PowerPoint Presentation</vt:lpstr>
      <vt:lpstr>PowerPoint Presentation</vt:lpstr>
      <vt:lpstr>PowerPoint Presentation</vt:lpstr>
      <vt:lpstr>Decisions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K-Nearest Neighbours</vt:lpstr>
      <vt:lpstr>Topic: Visual Features</vt:lpstr>
      <vt:lpstr>PowerPoint Presentation</vt:lpstr>
      <vt:lpstr>Visual Features</vt:lpstr>
      <vt:lpstr>Feature vector</vt:lpstr>
      <vt:lpstr>Features &amp; Decisions</vt:lpstr>
      <vt:lpstr>Gray-Level Histogram</vt:lpstr>
      <vt:lpstr>Colour Histogram</vt:lpstr>
      <vt:lpstr>RGB Histogram</vt:lpstr>
      <vt:lpstr>Combined Histogram</vt:lpstr>
      <vt:lpstr>HSI Histogram</vt:lpstr>
      <vt:lpstr>Example: MPEG-7 Scalable Colour</vt:lpstr>
      <vt:lpstr>PowerPoint Presentation</vt:lpstr>
      <vt:lpstr>What is texture?</vt:lpstr>
      <vt:lpstr>Two approaches to texture</vt:lpstr>
      <vt:lpstr>Statistical approaches</vt:lpstr>
      <vt:lpstr>Gabor Filter Banks</vt:lpstr>
      <vt:lpstr>GFB Channels</vt:lpstr>
      <vt:lpstr>Local Binary Patterns</vt:lpstr>
      <vt:lpstr>Shape Descriptors</vt:lpstr>
      <vt:lpstr>Example: Region-Based Shape Descriptor</vt:lpstr>
      <vt:lpstr>ART Basis Functions</vt:lpstr>
      <vt:lpstr>Example: Contour-Based Shape Descriptor </vt:lpstr>
      <vt:lpstr>PowerPoint Presentation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524</cp:revision>
  <dcterms:created xsi:type="dcterms:W3CDTF">2006-09-04T13:22:43Z</dcterms:created>
  <dcterms:modified xsi:type="dcterms:W3CDTF">2020-08-26T15:43:40Z</dcterms:modified>
</cp:coreProperties>
</file>