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7" r:id="rId2"/>
    <p:sldId id="259" r:id="rId3"/>
    <p:sldId id="374" r:id="rId4"/>
    <p:sldId id="477" r:id="rId5"/>
    <p:sldId id="478" r:id="rId6"/>
    <p:sldId id="483" r:id="rId7"/>
    <p:sldId id="486" r:id="rId8"/>
    <p:sldId id="487" r:id="rId9"/>
    <p:sldId id="488" r:id="rId10"/>
    <p:sldId id="585" r:id="rId11"/>
    <p:sldId id="586" r:id="rId12"/>
    <p:sldId id="587" r:id="rId13"/>
    <p:sldId id="588" r:id="rId14"/>
    <p:sldId id="589" r:id="rId15"/>
    <p:sldId id="493" r:id="rId16"/>
    <p:sldId id="496" r:id="rId17"/>
    <p:sldId id="537" r:id="rId18"/>
    <p:sldId id="576" r:id="rId19"/>
    <p:sldId id="598" r:id="rId20"/>
    <p:sldId id="547" r:id="rId21"/>
    <p:sldId id="510" r:id="rId22"/>
    <p:sldId id="603" r:id="rId23"/>
    <p:sldId id="554" r:id="rId24"/>
    <p:sldId id="557" r:id="rId25"/>
    <p:sldId id="558" r:id="rId26"/>
    <p:sldId id="559" r:id="rId27"/>
    <p:sldId id="560" r:id="rId28"/>
    <p:sldId id="561" r:id="rId29"/>
    <p:sldId id="562" r:id="rId30"/>
    <p:sldId id="573" r:id="rId31"/>
    <p:sldId id="604" r:id="rId32"/>
    <p:sldId id="275" r:id="rId33"/>
    <p:sldId id="276" r:id="rId34"/>
    <p:sldId id="277" r:id="rId35"/>
    <p:sldId id="278" r:id="rId36"/>
    <p:sldId id="279" r:id="rId37"/>
    <p:sldId id="280" r:id="rId38"/>
    <p:sldId id="367" r:id="rId39"/>
    <p:sldId id="283" r:id="rId40"/>
    <p:sldId id="292" r:id="rId41"/>
    <p:sldId id="293" r:id="rId42"/>
    <p:sldId id="294" r:id="rId43"/>
    <p:sldId id="315" r:id="rId44"/>
    <p:sldId id="303" r:id="rId45"/>
  </p:sldIdLst>
  <p:sldSz cx="9144000" cy="6858000" type="screen4x3"/>
  <p:notesSz cx="7099300" cy="10234613"/>
  <p:defaultTextStyle>
    <a:defPPr>
      <a:defRPr lang="pt-PT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0000"/>
    <a:srgbClr val="C78383"/>
    <a:srgbClr val="990000"/>
    <a:srgbClr val="CC6600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D40CAD-F26E-488D-9C5C-4B9917E4EBD9}" v="4" dt="2020-08-26T15:49:46.7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4008" y="18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p423346@ms.uporto.pt" userId="886f1fb4-dee8-4943-9147-91ac47e3c32e" providerId="ADAL" clId="{E0D40CAD-F26E-488D-9C5C-4B9917E4EBD9}"/>
    <pc:docChg chg="custSel modHandout">
      <pc:chgData name="up423346@ms.uporto.pt" userId="886f1fb4-dee8-4943-9147-91ac47e3c32e" providerId="ADAL" clId="{E0D40CAD-F26E-488D-9C5C-4B9917E4EBD9}" dt="2020-08-26T15:49:54.593" v="5" actId="20577"/>
      <pc:docMkLst>
        <pc:docMk/>
      </pc:docMkLst>
    </pc:docChg>
  </pc:docChgLst>
  <pc:docChgLst>
    <pc:chgData name="up423346@ms.uporto.pt" userId="886f1fb4-dee8-4943-9147-91ac47e3c32e" providerId="ADAL" clId="{8F55C29C-65FE-4FC1-9CDC-DAB6A40C3580}"/>
    <pc:docChg chg="undo custSel addSld delSld modSld">
      <pc:chgData name="up423346@ms.uporto.pt" userId="886f1fb4-dee8-4943-9147-91ac47e3c32e" providerId="ADAL" clId="{8F55C29C-65FE-4FC1-9CDC-DAB6A40C3580}" dt="2020-08-12T17:18:28.391" v="1130" actId="478"/>
      <pc:docMkLst>
        <pc:docMk/>
      </pc:docMkLst>
      <pc:sldChg chg="modSp mod">
        <pc:chgData name="up423346@ms.uporto.pt" userId="886f1fb4-dee8-4943-9147-91ac47e3c32e" providerId="ADAL" clId="{8F55C29C-65FE-4FC1-9CDC-DAB6A40C3580}" dt="2020-08-12T16:06:28.944" v="35" actId="20577"/>
        <pc:sldMkLst>
          <pc:docMk/>
          <pc:sldMk cId="0" sldId="257"/>
        </pc:sldMkLst>
        <pc:spChg chg="mod">
          <ac:chgData name="up423346@ms.uporto.pt" userId="886f1fb4-dee8-4943-9147-91ac47e3c32e" providerId="ADAL" clId="{8F55C29C-65FE-4FC1-9CDC-DAB6A40C3580}" dt="2020-08-12T16:06:28.944" v="35" actId="20577"/>
          <ac:spMkLst>
            <pc:docMk/>
            <pc:sldMk cId="0" sldId="257"/>
            <ac:spMk id="3075" creationId="{00000000-0000-0000-0000-000000000000}"/>
          </ac:spMkLst>
        </pc:spChg>
      </pc:sldChg>
      <pc:sldChg chg="modSp mod">
        <pc:chgData name="up423346@ms.uporto.pt" userId="886f1fb4-dee8-4943-9147-91ac47e3c32e" providerId="ADAL" clId="{8F55C29C-65FE-4FC1-9CDC-DAB6A40C3580}" dt="2020-08-12T16:12:43.909" v="207" actId="20577"/>
        <pc:sldMkLst>
          <pc:docMk/>
          <pc:sldMk cId="0" sldId="259"/>
        </pc:sldMkLst>
        <pc:spChg chg="mod">
          <ac:chgData name="up423346@ms.uporto.pt" userId="886f1fb4-dee8-4943-9147-91ac47e3c32e" providerId="ADAL" clId="{8F55C29C-65FE-4FC1-9CDC-DAB6A40C3580}" dt="2020-08-12T16:12:43.909" v="207" actId="20577"/>
          <ac:spMkLst>
            <pc:docMk/>
            <pc:sldMk cId="0" sldId="259"/>
            <ac:spMk id="4100" creationId="{00000000-0000-0000-0000-000000000000}"/>
          </ac:spMkLst>
        </pc:spChg>
      </pc:sldChg>
      <pc:sldChg chg="del">
        <pc:chgData name="up423346@ms.uporto.pt" userId="886f1fb4-dee8-4943-9147-91ac47e3c32e" providerId="ADAL" clId="{8F55C29C-65FE-4FC1-9CDC-DAB6A40C3580}" dt="2020-08-12T17:04:02.056" v="987" actId="47"/>
        <pc:sldMkLst>
          <pc:docMk/>
          <pc:sldMk cId="3179903346" sldId="260"/>
        </pc:sldMkLst>
      </pc:sldChg>
      <pc:sldChg chg="del">
        <pc:chgData name="up423346@ms.uporto.pt" userId="886f1fb4-dee8-4943-9147-91ac47e3c32e" providerId="ADAL" clId="{8F55C29C-65FE-4FC1-9CDC-DAB6A40C3580}" dt="2020-08-12T17:04:02.056" v="987" actId="47"/>
        <pc:sldMkLst>
          <pc:docMk/>
          <pc:sldMk cId="4275125267" sldId="261"/>
        </pc:sldMkLst>
      </pc:sldChg>
      <pc:sldChg chg="del">
        <pc:chgData name="up423346@ms.uporto.pt" userId="886f1fb4-dee8-4943-9147-91ac47e3c32e" providerId="ADAL" clId="{8F55C29C-65FE-4FC1-9CDC-DAB6A40C3580}" dt="2020-08-12T17:04:05.580" v="988" actId="47"/>
        <pc:sldMkLst>
          <pc:docMk/>
          <pc:sldMk cId="76128929" sldId="270"/>
        </pc:sldMkLst>
      </pc:sldChg>
      <pc:sldChg chg="del">
        <pc:chgData name="up423346@ms.uporto.pt" userId="886f1fb4-dee8-4943-9147-91ac47e3c32e" providerId="ADAL" clId="{8F55C29C-65FE-4FC1-9CDC-DAB6A40C3580}" dt="2020-08-12T17:04:02.056" v="987" actId="47"/>
        <pc:sldMkLst>
          <pc:docMk/>
          <pc:sldMk cId="2551581819" sldId="271"/>
        </pc:sldMkLst>
      </pc:sldChg>
      <pc:sldChg chg="del">
        <pc:chgData name="up423346@ms.uporto.pt" userId="886f1fb4-dee8-4943-9147-91ac47e3c32e" providerId="ADAL" clId="{8F55C29C-65FE-4FC1-9CDC-DAB6A40C3580}" dt="2020-08-12T17:04:06.421" v="989" actId="47"/>
        <pc:sldMkLst>
          <pc:docMk/>
          <pc:sldMk cId="3246763515" sldId="272"/>
        </pc:sldMkLst>
      </pc:sldChg>
      <pc:sldChg chg="del">
        <pc:chgData name="up423346@ms.uporto.pt" userId="886f1fb4-dee8-4943-9147-91ac47e3c32e" providerId="ADAL" clId="{8F55C29C-65FE-4FC1-9CDC-DAB6A40C3580}" dt="2020-08-12T17:04:06.949" v="990" actId="47"/>
        <pc:sldMkLst>
          <pc:docMk/>
          <pc:sldMk cId="2713089250" sldId="273"/>
        </pc:sldMkLst>
      </pc:sldChg>
      <pc:sldChg chg="del">
        <pc:chgData name="up423346@ms.uporto.pt" userId="886f1fb4-dee8-4943-9147-91ac47e3c32e" providerId="ADAL" clId="{8F55C29C-65FE-4FC1-9CDC-DAB6A40C3580}" dt="2020-08-12T15:53:11.897" v="0" actId="47"/>
        <pc:sldMkLst>
          <pc:docMk/>
          <pc:sldMk cId="0" sldId="274"/>
        </pc:sldMkLst>
      </pc:sldChg>
      <pc:sldChg chg="del">
        <pc:chgData name="up423346@ms.uporto.pt" userId="886f1fb4-dee8-4943-9147-91ac47e3c32e" providerId="ADAL" clId="{8F55C29C-65FE-4FC1-9CDC-DAB6A40C3580}" dt="2020-08-12T17:04:10.481" v="991" actId="47"/>
        <pc:sldMkLst>
          <pc:docMk/>
          <pc:sldMk cId="535900123" sldId="274"/>
        </pc:sldMkLst>
      </pc:sldChg>
      <pc:sldChg chg="addSp delSp modSp mod chgLayout">
        <pc:chgData name="up423346@ms.uporto.pt" userId="886f1fb4-dee8-4943-9147-91ac47e3c32e" providerId="ADAL" clId="{8F55C29C-65FE-4FC1-9CDC-DAB6A40C3580}" dt="2020-08-12T17:05:38.983" v="1010" actId="478"/>
        <pc:sldMkLst>
          <pc:docMk/>
          <pc:sldMk cId="3718425837" sldId="275"/>
        </pc:sldMkLst>
        <pc:spChg chg="mod ord">
          <ac:chgData name="up423346@ms.uporto.pt" userId="886f1fb4-dee8-4943-9147-91ac47e3c32e" providerId="ADAL" clId="{8F55C29C-65FE-4FC1-9CDC-DAB6A40C3580}" dt="2020-08-12T17:04:31.811" v="994" actId="700"/>
          <ac:spMkLst>
            <pc:docMk/>
            <pc:sldMk cId="3718425837" sldId="275"/>
            <ac:spMk id="2" creationId="{3E954FFA-FF67-45C1-A798-D7A349AF938D}"/>
          </ac:spMkLst>
        </pc:spChg>
        <pc:spChg chg="mod ord">
          <ac:chgData name="up423346@ms.uporto.pt" userId="886f1fb4-dee8-4943-9147-91ac47e3c32e" providerId="ADAL" clId="{8F55C29C-65FE-4FC1-9CDC-DAB6A40C3580}" dt="2020-08-12T17:04:31.811" v="994" actId="700"/>
          <ac:spMkLst>
            <pc:docMk/>
            <pc:sldMk cId="3718425837" sldId="275"/>
            <ac:spMk id="3" creationId="{F81BAAF0-3B78-4FD7-8293-A77CE5A905AE}"/>
          </ac:spMkLst>
        </pc:spChg>
        <pc:spChg chg="add del mod ord">
          <ac:chgData name="up423346@ms.uporto.pt" userId="886f1fb4-dee8-4943-9147-91ac47e3c32e" providerId="ADAL" clId="{8F55C29C-65FE-4FC1-9CDC-DAB6A40C3580}" dt="2020-08-12T17:04:31.811" v="994" actId="700"/>
          <ac:spMkLst>
            <pc:docMk/>
            <pc:sldMk cId="3718425837" sldId="275"/>
            <ac:spMk id="7" creationId="{A675405A-4618-4A52-A0DF-29089916E7E1}"/>
          </ac:spMkLst>
        </pc:spChg>
        <pc:spChg chg="add mod ord">
          <ac:chgData name="up423346@ms.uporto.pt" userId="886f1fb4-dee8-4943-9147-91ac47e3c32e" providerId="ADAL" clId="{8F55C29C-65FE-4FC1-9CDC-DAB6A40C3580}" dt="2020-08-12T17:05:30.091" v="1009" actId="20577"/>
          <ac:spMkLst>
            <pc:docMk/>
            <pc:sldMk cId="3718425837" sldId="275"/>
            <ac:spMk id="8" creationId="{247D34FB-655C-4591-A875-F62ED39D3C65}"/>
          </ac:spMkLst>
        </pc:spChg>
        <pc:spChg chg="del mod">
          <ac:chgData name="up423346@ms.uporto.pt" userId="886f1fb4-dee8-4943-9147-91ac47e3c32e" providerId="ADAL" clId="{8F55C29C-65FE-4FC1-9CDC-DAB6A40C3580}" dt="2020-08-12T17:05:24.974" v="1003" actId="478"/>
          <ac:spMkLst>
            <pc:docMk/>
            <pc:sldMk cId="3718425837" sldId="275"/>
            <ac:spMk id="94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156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157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158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159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160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161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162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163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164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165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166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167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168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169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170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171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172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173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174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175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176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177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178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179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180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181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182" creationId="{00000000-0000-0000-0000-000000000000}"/>
          </ac:spMkLst>
        </pc:spChg>
        <pc:spChg chg="add del">
          <ac:chgData name="up423346@ms.uporto.pt" userId="886f1fb4-dee8-4943-9147-91ac47e3c32e" providerId="ADAL" clId="{8F55C29C-65FE-4FC1-9CDC-DAB6A40C3580}" dt="2020-08-12T17:05:38.983" v="1010" actId="478"/>
          <ac:spMkLst>
            <pc:docMk/>
            <pc:sldMk cId="3718425837" sldId="275"/>
            <ac:spMk id="185" creationId="{00000000-0000-0000-0000-000000000000}"/>
          </ac:spMkLst>
        </pc:spChg>
        <pc:spChg chg="mod ord">
          <ac:chgData name="up423346@ms.uporto.pt" userId="886f1fb4-dee8-4943-9147-91ac47e3c32e" providerId="ADAL" clId="{8F55C29C-65FE-4FC1-9CDC-DAB6A40C3580}" dt="2020-08-12T17:04:31.811" v="994" actId="700"/>
          <ac:spMkLst>
            <pc:docMk/>
            <pc:sldMk cId="3718425837" sldId="275"/>
            <ac:spMk id="66562" creationId="{00000000-0000-0000-0000-000000000000}"/>
          </ac:spMkLst>
        </pc:spChg>
        <pc:spChg chg="del">
          <ac:chgData name="up423346@ms.uporto.pt" userId="886f1fb4-dee8-4943-9147-91ac47e3c32e" providerId="ADAL" clId="{8F55C29C-65FE-4FC1-9CDC-DAB6A40C3580}" dt="2020-08-12T17:04:16.912" v="992" actId="700"/>
          <ac:spMkLst>
            <pc:docMk/>
            <pc:sldMk cId="3718425837" sldId="275"/>
            <ac:spMk id="66563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66565" creationId="{00000000-0000-0000-0000-000000000000}"/>
          </ac:spMkLst>
        </pc:spChg>
        <pc:spChg chg="add del">
          <ac:chgData name="up423346@ms.uporto.pt" userId="886f1fb4-dee8-4943-9147-91ac47e3c32e" providerId="ADAL" clId="{8F55C29C-65FE-4FC1-9CDC-DAB6A40C3580}" dt="2020-08-12T17:05:20.937" v="1002" actId="478"/>
          <ac:spMkLst>
            <pc:docMk/>
            <pc:sldMk cId="3718425837" sldId="275"/>
            <ac:spMk id="66570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66599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66600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66601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66602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66603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66604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66605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66606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66607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66608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66609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66610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66611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66612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66613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66614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66615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66616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66617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66618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66619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66620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66621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66622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66623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66624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66625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66626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66627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66628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66629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66630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66631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66632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66633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66634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66635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66636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66637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66638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66639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66640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66641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66642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66643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66644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66645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66646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66647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66648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66649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66650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66651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66652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66653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5:14.631" v="1000" actId="1076"/>
          <ac:spMkLst>
            <pc:docMk/>
            <pc:sldMk cId="3718425837" sldId="275"/>
            <ac:spMk id="66654" creationId="{00000000-0000-0000-0000-000000000000}"/>
          </ac:spMkLst>
        </pc:spChg>
        <pc:grpChg chg="mod">
          <ac:chgData name="up423346@ms.uporto.pt" userId="886f1fb4-dee8-4943-9147-91ac47e3c32e" providerId="ADAL" clId="{8F55C29C-65FE-4FC1-9CDC-DAB6A40C3580}" dt="2020-08-12T17:05:14.631" v="1000" actId="1076"/>
          <ac:grpSpMkLst>
            <pc:docMk/>
            <pc:sldMk cId="3718425837" sldId="275"/>
            <ac:grpSpMk id="4" creationId="{00000000-0000-0000-0000-000000000000}"/>
          </ac:grpSpMkLst>
        </pc:grpChg>
        <pc:grpChg chg="mod">
          <ac:chgData name="up423346@ms.uporto.pt" userId="886f1fb4-dee8-4943-9147-91ac47e3c32e" providerId="ADAL" clId="{8F55C29C-65FE-4FC1-9CDC-DAB6A40C3580}" dt="2020-08-12T17:05:14.631" v="1000" actId="1076"/>
          <ac:grpSpMkLst>
            <pc:docMk/>
            <pc:sldMk cId="3718425837" sldId="275"/>
            <ac:grpSpMk id="5" creationId="{00000000-0000-0000-0000-000000000000}"/>
          </ac:grpSpMkLst>
        </pc:grpChg>
        <pc:grpChg chg="mod">
          <ac:chgData name="up423346@ms.uporto.pt" userId="886f1fb4-dee8-4943-9147-91ac47e3c32e" providerId="ADAL" clId="{8F55C29C-65FE-4FC1-9CDC-DAB6A40C3580}" dt="2020-08-12T17:05:14.631" v="1000" actId="1076"/>
          <ac:grpSpMkLst>
            <pc:docMk/>
            <pc:sldMk cId="3718425837" sldId="275"/>
            <ac:grpSpMk id="6" creationId="{00000000-0000-0000-0000-000000000000}"/>
          </ac:grpSpMkLst>
        </pc:grpChg>
        <pc:picChg chg="mod">
          <ac:chgData name="up423346@ms.uporto.pt" userId="886f1fb4-dee8-4943-9147-91ac47e3c32e" providerId="ADAL" clId="{8F55C29C-65FE-4FC1-9CDC-DAB6A40C3580}" dt="2020-08-12T17:05:14.631" v="1000" actId="1076"/>
          <ac:picMkLst>
            <pc:docMk/>
            <pc:sldMk cId="3718425837" sldId="275"/>
            <ac:picMk id="96" creationId="{00000000-0000-0000-0000-000000000000}"/>
          </ac:picMkLst>
        </pc:picChg>
      </pc:sldChg>
      <pc:sldChg chg="addSp delSp modSp mod modClrScheme chgLayout">
        <pc:chgData name="up423346@ms.uporto.pt" userId="886f1fb4-dee8-4943-9147-91ac47e3c32e" providerId="ADAL" clId="{8F55C29C-65FE-4FC1-9CDC-DAB6A40C3580}" dt="2020-08-12T17:06:06.948" v="1016" actId="20577"/>
        <pc:sldMkLst>
          <pc:docMk/>
          <pc:sldMk cId="68975102" sldId="276"/>
        </pc:sldMkLst>
        <pc:spChg chg="mod ord">
          <ac:chgData name="up423346@ms.uporto.pt" userId="886f1fb4-dee8-4943-9147-91ac47e3c32e" providerId="ADAL" clId="{8F55C29C-65FE-4FC1-9CDC-DAB6A40C3580}" dt="2020-08-12T17:06:00.098" v="1013" actId="700"/>
          <ac:spMkLst>
            <pc:docMk/>
            <pc:sldMk cId="68975102" sldId="276"/>
            <ac:spMk id="3" creationId="{18C534E8-D22A-4FCE-BA00-3B704A2E87E9}"/>
          </ac:spMkLst>
        </pc:spChg>
        <pc:spChg chg="mod ord">
          <ac:chgData name="up423346@ms.uporto.pt" userId="886f1fb4-dee8-4943-9147-91ac47e3c32e" providerId="ADAL" clId="{8F55C29C-65FE-4FC1-9CDC-DAB6A40C3580}" dt="2020-08-12T17:06:00.098" v="1013" actId="700"/>
          <ac:spMkLst>
            <pc:docMk/>
            <pc:sldMk cId="68975102" sldId="276"/>
            <ac:spMk id="6" creationId="{638C03EA-3BB3-4668-A79C-7C1F35BCDDB2}"/>
          </ac:spMkLst>
        </pc:spChg>
        <pc:spChg chg="add del mod ord">
          <ac:chgData name="up423346@ms.uporto.pt" userId="886f1fb4-dee8-4943-9147-91ac47e3c32e" providerId="ADAL" clId="{8F55C29C-65FE-4FC1-9CDC-DAB6A40C3580}" dt="2020-08-12T17:06:00.098" v="1013" actId="700"/>
          <ac:spMkLst>
            <pc:docMk/>
            <pc:sldMk cId="68975102" sldId="276"/>
            <ac:spMk id="7" creationId="{C5254ED8-8E0D-4902-8C7C-3E97398E98ED}"/>
          </ac:spMkLst>
        </pc:spChg>
        <pc:spChg chg="add del mod ord">
          <ac:chgData name="up423346@ms.uporto.pt" userId="886f1fb4-dee8-4943-9147-91ac47e3c32e" providerId="ADAL" clId="{8F55C29C-65FE-4FC1-9CDC-DAB6A40C3580}" dt="2020-08-12T17:06:00.098" v="1013" actId="700"/>
          <ac:spMkLst>
            <pc:docMk/>
            <pc:sldMk cId="68975102" sldId="276"/>
            <ac:spMk id="8" creationId="{1B520E34-DE31-48C3-BD34-B39FD4DE1916}"/>
          </ac:spMkLst>
        </pc:spChg>
        <pc:spChg chg="add mod ord">
          <ac:chgData name="up423346@ms.uporto.pt" userId="886f1fb4-dee8-4943-9147-91ac47e3c32e" providerId="ADAL" clId="{8F55C29C-65FE-4FC1-9CDC-DAB6A40C3580}" dt="2020-08-12T17:06:06.948" v="1016" actId="20577"/>
          <ac:spMkLst>
            <pc:docMk/>
            <pc:sldMk cId="68975102" sldId="276"/>
            <ac:spMk id="9" creationId="{457D6179-C7E4-4817-925F-AE365063C30E}"/>
          </ac:spMkLst>
        </pc:spChg>
        <pc:spChg chg="del mod">
          <ac:chgData name="up423346@ms.uporto.pt" userId="886f1fb4-dee8-4943-9147-91ac47e3c32e" providerId="ADAL" clId="{8F55C29C-65FE-4FC1-9CDC-DAB6A40C3580}" dt="2020-08-12T17:06:03.394" v="1014" actId="478"/>
          <ac:spMkLst>
            <pc:docMk/>
            <pc:sldMk cId="68975102" sldId="276"/>
            <ac:spMk id="152" creationId="{00000000-0000-0000-0000-000000000000}"/>
          </ac:spMkLst>
        </pc:spChg>
        <pc:spChg chg="del">
          <ac:chgData name="up423346@ms.uporto.pt" userId="886f1fb4-dee8-4943-9147-91ac47e3c32e" providerId="ADAL" clId="{8F55C29C-65FE-4FC1-9CDC-DAB6A40C3580}" dt="2020-08-12T17:05:48.863" v="1011" actId="700"/>
          <ac:spMkLst>
            <pc:docMk/>
            <pc:sldMk cId="68975102" sldId="276"/>
            <ac:spMk id="67586" creationId="{00000000-0000-0000-0000-000000000000}"/>
          </ac:spMkLst>
        </pc:spChg>
      </pc:sldChg>
      <pc:sldChg chg="addSp delSp modSp mod modClrScheme chgLayout">
        <pc:chgData name="up423346@ms.uporto.pt" userId="886f1fb4-dee8-4943-9147-91ac47e3c32e" providerId="ADAL" clId="{8F55C29C-65FE-4FC1-9CDC-DAB6A40C3580}" dt="2020-08-12T17:06:42.260" v="1023"/>
        <pc:sldMkLst>
          <pc:docMk/>
          <pc:sldMk cId="2061995941" sldId="277"/>
        </pc:sldMkLst>
        <pc:spChg chg="mod ord">
          <ac:chgData name="up423346@ms.uporto.pt" userId="886f1fb4-dee8-4943-9147-91ac47e3c32e" providerId="ADAL" clId="{8F55C29C-65FE-4FC1-9CDC-DAB6A40C3580}" dt="2020-08-12T17:06:34.241" v="1021" actId="700"/>
          <ac:spMkLst>
            <pc:docMk/>
            <pc:sldMk cId="2061995941" sldId="277"/>
            <ac:spMk id="2" creationId="{87A3CE19-F8F4-4693-A0F1-753E7D40994F}"/>
          </ac:spMkLst>
        </pc:spChg>
        <pc:spChg chg="mod ord">
          <ac:chgData name="up423346@ms.uporto.pt" userId="886f1fb4-dee8-4943-9147-91ac47e3c32e" providerId="ADAL" clId="{8F55C29C-65FE-4FC1-9CDC-DAB6A40C3580}" dt="2020-08-12T17:06:34.241" v="1021" actId="700"/>
          <ac:spMkLst>
            <pc:docMk/>
            <pc:sldMk cId="2061995941" sldId="277"/>
            <ac:spMk id="3" creationId="{2D30C6CB-E50B-48B3-8EDA-4B75B3E1ADFB}"/>
          </ac:spMkLst>
        </pc:spChg>
        <pc:spChg chg="add del mod ord">
          <ac:chgData name="up423346@ms.uporto.pt" userId="886f1fb4-dee8-4943-9147-91ac47e3c32e" providerId="ADAL" clId="{8F55C29C-65FE-4FC1-9CDC-DAB6A40C3580}" dt="2020-08-12T17:06:25.665" v="1018" actId="700"/>
          <ac:spMkLst>
            <pc:docMk/>
            <pc:sldMk cId="2061995941" sldId="277"/>
            <ac:spMk id="7" creationId="{59DAB1AE-2BD0-49BD-BAB7-7BF83569D5D1}"/>
          </ac:spMkLst>
        </pc:spChg>
        <pc:spChg chg="add mod ord">
          <ac:chgData name="up423346@ms.uporto.pt" userId="886f1fb4-dee8-4943-9147-91ac47e3c32e" providerId="ADAL" clId="{8F55C29C-65FE-4FC1-9CDC-DAB6A40C3580}" dt="2020-08-12T17:06:42.260" v="1023"/>
          <ac:spMkLst>
            <pc:docMk/>
            <pc:sldMk cId="2061995941" sldId="277"/>
            <ac:spMk id="8" creationId="{10F45041-B914-42B6-97B9-68FDE4DDCEC8}"/>
          </ac:spMkLst>
        </pc:spChg>
        <pc:spChg chg="add mod">
          <ac:chgData name="up423346@ms.uporto.pt" userId="886f1fb4-dee8-4943-9147-91ac47e3c32e" providerId="ADAL" clId="{8F55C29C-65FE-4FC1-9CDC-DAB6A40C3580}" dt="2020-08-12T17:06:38.026" v="1022" actId="21"/>
          <ac:spMkLst>
            <pc:docMk/>
            <pc:sldMk cId="2061995941" sldId="277"/>
            <ac:spMk id="128" creationId="{E7E8801C-8764-48F4-86B3-7116D342196C}"/>
          </ac:spMkLst>
        </pc:spChg>
        <pc:spChg chg="del">
          <ac:chgData name="up423346@ms.uporto.pt" userId="886f1fb4-dee8-4943-9147-91ac47e3c32e" providerId="ADAL" clId="{8F55C29C-65FE-4FC1-9CDC-DAB6A40C3580}" dt="2020-08-12T17:06:28.400" v="1019" actId="478"/>
          <ac:spMkLst>
            <pc:docMk/>
            <pc:sldMk cId="2061995941" sldId="277"/>
            <ac:spMk id="244" creationId="{00000000-0000-0000-0000-000000000000}"/>
          </ac:spMkLst>
        </pc:spChg>
        <pc:spChg chg="del mod ord">
          <ac:chgData name="up423346@ms.uporto.pt" userId="886f1fb4-dee8-4943-9147-91ac47e3c32e" providerId="ADAL" clId="{8F55C29C-65FE-4FC1-9CDC-DAB6A40C3580}" dt="2020-08-12T17:06:15.861" v="1017" actId="700"/>
          <ac:spMkLst>
            <pc:docMk/>
            <pc:sldMk cId="2061995941" sldId="277"/>
            <ac:spMk id="68610" creationId="{00000000-0000-0000-0000-000000000000}"/>
          </ac:spMkLst>
        </pc:spChg>
        <pc:spChg chg="del">
          <ac:chgData name="up423346@ms.uporto.pt" userId="886f1fb4-dee8-4943-9147-91ac47e3c32e" providerId="ADAL" clId="{8F55C29C-65FE-4FC1-9CDC-DAB6A40C3580}" dt="2020-08-12T17:06:15.861" v="1017" actId="700"/>
          <ac:spMkLst>
            <pc:docMk/>
            <pc:sldMk cId="2061995941" sldId="277"/>
            <ac:spMk id="68611" creationId="{00000000-0000-0000-0000-000000000000}"/>
          </ac:spMkLst>
        </pc:spChg>
      </pc:sldChg>
      <pc:sldChg chg="delSp modSp mod">
        <pc:chgData name="up423346@ms.uporto.pt" userId="886f1fb4-dee8-4943-9147-91ac47e3c32e" providerId="ADAL" clId="{8F55C29C-65FE-4FC1-9CDC-DAB6A40C3580}" dt="2020-08-12T17:06:53.858" v="1025"/>
        <pc:sldMkLst>
          <pc:docMk/>
          <pc:sldMk cId="1052432929" sldId="278"/>
        </pc:sldMkLst>
        <pc:spChg chg="del">
          <ac:chgData name="up423346@ms.uporto.pt" userId="886f1fb4-dee8-4943-9147-91ac47e3c32e" providerId="ADAL" clId="{8F55C29C-65FE-4FC1-9CDC-DAB6A40C3580}" dt="2020-08-12T17:06:51.310" v="1024" actId="478"/>
          <ac:spMkLst>
            <pc:docMk/>
            <pc:sldMk cId="1052432929" sldId="278"/>
            <ac:spMk id="384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6:53.858" v="1025"/>
          <ac:spMkLst>
            <pc:docMk/>
            <pc:sldMk cId="1052432929" sldId="278"/>
            <ac:spMk id="69634" creationId="{00000000-0000-0000-0000-000000000000}"/>
          </ac:spMkLst>
        </pc:spChg>
      </pc:sldChg>
      <pc:sldChg chg="del">
        <pc:chgData name="up423346@ms.uporto.pt" userId="886f1fb4-dee8-4943-9147-91ac47e3c32e" providerId="ADAL" clId="{8F55C29C-65FE-4FC1-9CDC-DAB6A40C3580}" dt="2020-08-12T15:53:11.897" v="0" actId="47"/>
        <pc:sldMkLst>
          <pc:docMk/>
          <pc:sldMk cId="2461127140" sldId="279"/>
        </pc:sldMkLst>
      </pc:sldChg>
      <pc:sldChg chg="delSp modSp mod modClrScheme chgLayout">
        <pc:chgData name="up423346@ms.uporto.pt" userId="886f1fb4-dee8-4943-9147-91ac47e3c32e" providerId="ADAL" clId="{8F55C29C-65FE-4FC1-9CDC-DAB6A40C3580}" dt="2020-08-12T17:07:01.489" v="1026" actId="700"/>
        <pc:sldMkLst>
          <pc:docMk/>
          <pc:sldMk cId="2461127140" sldId="279"/>
        </pc:sldMkLst>
        <pc:spChg chg="mod ord">
          <ac:chgData name="up423346@ms.uporto.pt" userId="886f1fb4-dee8-4943-9147-91ac47e3c32e" providerId="ADAL" clId="{8F55C29C-65FE-4FC1-9CDC-DAB6A40C3580}" dt="2020-08-12T17:07:01.489" v="1026" actId="700"/>
          <ac:spMkLst>
            <pc:docMk/>
            <pc:sldMk cId="2461127140" sldId="279"/>
            <ac:spMk id="2" creationId="{AD54745F-E3EE-4E29-BA18-14054E54856C}"/>
          </ac:spMkLst>
        </pc:spChg>
        <pc:spChg chg="mod ord">
          <ac:chgData name="up423346@ms.uporto.pt" userId="886f1fb4-dee8-4943-9147-91ac47e3c32e" providerId="ADAL" clId="{8F55C29C-65FE-4FC1-9CDC-DAB6A40C3580}" dt="2020-08-12T17:07:01.489" v="1026" actId="700"/>
          <ac:spMkLst>
            <pc:docMk/>
            <pc:sldMk cId="2461127140" sldId="279"/>
            <ac:spMk id="3" creationId="{11249341-DBAC-4E03-A317-0D4F5DAC4D3D}"/>
          </ac:spMkLst>
        </pc:spChg>
        <pc:spChg chg="del">
          <ac:chgData name="up423346@ms.uporto.pt" userId="886f1fb4-dee8-4943-9147-91ac47e3c32e" providerId="ADAL" clId="{8F55C29C-65FE-4FC1-9CDC-DAB6A40C3580}" dt="2020-08-12T17:07:01.489" v="1026" actId="700"/>
          <ac:spMkLst>
            <pc:docMk/>
            <pc:sldMk cId="2461127140" sldId="279"/>
            <ac:spMk id="70658" creationId="{00000000-0000-0000-0000-000000000000}"/>
          </ac:spMkLst>
        </pc:spChg>
        <pc:spChg chg="del">
          <ac:chgData name="up423346@ms.uporto.pt" userId="886f1fb4-dee8-4943-9147-91ac47e3c32e" providerId="ADAL" clId="{8F55C29C-65FE-4FC1-9CDC-DAB6A40C3580}" dt="2020-08-12T17:07:01.489" v="1026" actId="700"/>
          <ac:spMkLst>
            <pc:docMk/>
            <pc:sldMk cId="2461127140" sldId="279"/>
            <ac:spMk id="70659" creationId="{00000000-0000-0000-0000-000000000000}"/>
          </ac:spMkLst>
        </pc:spChg>
      </pc:sldChg>
      <pc:sldChg chg="delSp modSp mod modClrScheme chgLayout">
        <pc:chgData name="up423346@ms.uporto.pt" userId="886f1fb4-dee8-4943-9147-91ac47e3c32e" providerId="ADAL" clId="{8F55C29C-65FE-4FC1-9CDC-DAB6A40C3580}" dt="2020-08-12T17:07:09.910" v="1027" actId="700"/>
        <pc:sldMkLst>
          <pc:docMk/>
          <pc:sldMk cId="1669388393" sldId="280"/>
        </pc:sldMkLst>
        <pc:spChg chg="mod ord">
          <ac:chgData name="up423346@ms.uporto.pt" userId="886f1fb4-dee8-4943-9147-91ac47e3c32e" providerId="ADAL" clId="{8F55C29C-65FE-4FC1-9CDC-DAB6A40C3580}" dt="2020-08-12T17:07:09.910" v="1027" actId="700"/>
          <ac:spMkLst>
            <pc:docMk/>
            <pc:sldMk cId="1669388393" sldId="280"/>
            <ac:spMk id="2" creationId="{3D18D201-DA6A-4D78-91F3-8DD558B47850}"/>
          </ac:spMkLst>
        </pc:spChg>
        <pc:spChg chg="mod ord">
          <ac:chgData name="up423346@ms.uporto.pt" userId="886f1fb4-dee8-4943-9147-91ac47e3c32e" providerId="ADAL" clId="{8F55C29C-65FE-4FC1-9CDC-DAB6A40C3580}" dt="2020-08-12T17:07:09.910" v="1027" actId="700"/>
          <ac:spMkLst>
            <pc:docMk/>
            <pc:sldMk cId="1669388393" sldId="280"/>
            <ac:spMk id="3" creationId="{C27C2391-28AF-4291-8F7E-48E23932ADD3}"/>
          </ac:spMkLst>
        </pc:spChg>
        <pc:spChg chg="del">
          <ac:chgData name="up423346@ms.uporto.pt" userId="886f1fb4-dee8-4943-9147-91ac47e3c32e" providerId="ADAL" clId="{8F55C29C-65FE-4FC1-9CDC-DAB6A40C3580}" dt="2020-08-12T17:07:09.910" v="1027" actId="700"/>
          <ac:spMkLst>
            <pc:docMk/>
            <pc:sldMk cId="1669388393" sldId="280"/>
            <ac:spMk id="71682" creationId="{00000000-0000-0000-0000-000000000000}"/>
          </ac:spMkLst>
        </pc:spChg>
        <pc:spChg chg="del">
          <ac:chgData name="up423346@ms.uporto.pt" userId="886f1fb4-dee8-4943-9147-91ac47e3c32e" providerId="ADAL" clId="{8F55C29C-65FE-4FC1-9CDC-DAB6A40C3580}" dt="2020-08-12T17:07:09.910" v="1027" actId="700"/>
          <ac:spMkLst>
            <pc:docMk/>
            <pc:sldMk cId="1669388393" sldId="280"/>
            <ac:spMk id="71683" creationId="{00000000-0000-0000-0000-000000000000}"/>
          </ac:spMkLst>
        </pc:spChg>
      </pc:sldChg>
      <pc:sldChg chg="del">
        <pc:chgData name="up423346@ms.uporto.pt" userId="886f1fb4-dee8-4943-9147-91ac47e3c32e" providerId="ADAL" clId="{8F55C29C-65FE-4FC1-9CDC-DAB6A40C3580}" dt="2020-08-12T15:53:11.897" v="0" actId="47"/>
        <pc:sldMkLst>
          <pc:docMk/>
          <pc:sldMk cId="0" sldId="282"/>
        </pc:sldMkLst>
      </pc:sldChg>
      <pc:sldChg chg="delSp modSp mod modClrScheme modAnim chgLayout">
        <pc:chgData name="up423346@ms.uporto.pt" userId="886f1fb4-dee8-4943-9147-91ac47e3c32e" providerId="ADAL" clId="{8F55C29C-65FE-4FC1-9CDC-DAB6A40C3580}" dt="2020-08-12T17:18:28.391" v="1130" actId="478"/>
        <pc:sldMkLst>
          <pc:docMk/>
          <pc:sldMk cId="166059781" sldId="283"/>
        </pc:sldMkLst>
        <pc:spChg chg="mod ord">
          <ac:chgData name="up423346@ms.uporto.pt" userId="886f1fb4-dee8-4943-9147-91ac47e3c32e" providerId="ADAL" clId="{8F55C29C-65FE-4FC1-9CDC-DAB6A40C3580}" dt="2020-08-12T17:08:26.600" v="1047" actId="700"/>
          <ac:spMkLst>
            <pc:docMk/>
            <pc:sldMk cId="166059781" sldId="283"/>
            <ac:spMk id="2" creationId="{CFAF99E1-FD50-449A-8092-66BE9944F0EA}"/>
          </ac:spMkLst>
        </pc:spChg>
        <pc:spChg chg="mod ord">
          <ac:chgData name="up423346@ms.uporto.pt" userId="886f1fb4-dee8-4943-9147-91ac47e3c32e" providerId="ADAL" clId="{8F55C29C-65FE-4FC1-9CDC-DAB6A40C3580}" dt="2020-08-12T17:08:26.600" v="1047" actId="700"/>
          <ac:spMkLst>
            <pc:docMk/>
            <pc:sldMk cId="166059781" sldId="283"/>
            <ac:spMk id="3" creationId="{FC6E1724-ABF1-4A02-A89A-9A3F7198043B}"/>
          </ac:spMkLst>
        </pc:spChg>
        <pc:spChg chg="del">
          <ac:chgData name="up423346@ms.uporto.pt" userId="886f1fb4-dee8-4943-9147-91ac47e3c32e" providerId="ADAL" clId="{8F55C29C-65FE-4FC1-9CDC-DAB6A40C3580}" dt="2020-08-12T17:18:28.391" v="1130" actId="478"/>
          <ac:spMkLst>
            <pc:docMk/>
            <pc:sldMk cId="166059781" sldId="283"/>
            <ac:spMk id="130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8:43.460" v="1050" actId="14100"/>
          <ac:spMkLst>
            <pc:docMk/>
            <pc:sldMk cId="166059781" sldId="283"/>
            <ac:spMk id="131" creationId="{00000000-0000-0000-0000-000000000000}"/>
          </ac:spMkLst>
        </pc:spChg>
        <pc:spChg chg="mod ord">
          <ac:chgData name="up423346@ms.uporto.pt" userId="886f1fb4-dee8-4943-9147-91ac47e3c32e" providerId="ADAL" clId="{8F55C29C-65FE-4FC1-9CDC-DAB6A40C3580}" dt="2020-08-12T17:08:26.600" v="1047" actId="700"/>
          <ac:spMkLst>
            <pc:docMk/>
            <pc:sldMk cId="166059781" sldId="283"/>
            <ac:spMk id="74754" creationId="{00000000-0000-0000-0000-000000000000}"/>
          </ac:spMkLst>
        </pc:spChg>
        <pc:spChg chg="del">
          <ac:chgData name="up423346@ms.uporto.pt" userId="886f1fb4-dee8-4943-9147-91ac47e3c32e" providerId="ADAL" clId="{8F55C29C-65FE-4FC1-9CDC-DAB6A40C3580}" dt="2020-08-12T17:18:23.307" v="1129" actId="478"/>
          <ac:spMkLst>
            <pc:docMk/>
            <pc:sldMk cId="166059781" sldId="283"/>
            <ac:spMk id="74759" creationId="{00000000-0000-0000-0000-000000000000}"/>
          </ac:spMkLst>
        </pc:spChg>
      </pc:sldChg>
      <pc:sldChg chg="del">
        <pc:chgData name="up423346@ms.uporto.pt" userId="886f1fb4-dee8-4943-9147-91ac47e3c32e" providerId="ADAL" clId="{8F55C29C-65FE-4FC1-9CDC-DAB6A40C3580}" dt="2020-08-12T15:53:11.897" v="0" actId="47"/>
        <pc:sldMkLst>
          <pc:docMk/>
          <pc:sldMk cId="0" sldId="284"/>
        </pc:sldMkLst>
      </pc:sldChg>
      <pc:sldChg chg="del">
        <pc:chgData name="up423346@ms.uporto.pt" userId="886f1fb4-dee8-4943-9147-91ac47e3c32e" providerId="ADAL" clId="{8F55C29C-65FE-4FC1-9CDC-DAB6A40C3580}" dt="2020-08-12T17:08:53.754" v="1051" actId="47"/>
        <pc:sldMkLst>
          <pc:docMk/>
          <pc:sldMk cId="2894423021" sldId="284"/>
        </pc:sldMkLst>
      </pc:sldChg>
      <pc:sldChg chg="del">
        <pc:chgData name="up423346@ms.uporto.pt" userId="886f1fb4-dee8-4943-9147-91ac47e3c32e" providerId="ADAL" clId="{8F55C29C-65FE-4FC1-9CDC-DAB6A40C3580}" dt="2020-08-12T15:53:11.897" v="0" actId="47"/>
        <pc:sldMkLst>
          <pc:docMk/>
          <pc:sldMk cId="0" sldId="285"/>
        </pc:sldMkLst>
      </pc:sldChg>
      <pc:sldChg chg="del">
        <pc:chgData name="up423346@ms.uporto.pt" userId="886f1fb4-dee8-4943-9147-91ac47e3c32e" providerId="ADAL" clId="{8F55C29C-65FE-4FC1-9CDC-DAB6A40C3580}" dt="2020-08-12T17:09:02.301" v="1052" actId="47"/>
        <pc:sldMkLst>
          <pc:docMk/>
          <pc:sldMk cId="4204634509" sldId="285"/>
        </pc:sldMkLst>
      </pc:sldChg>
      <pc:sldChg chg="del">
        <pc:chgData name="up423346@ms.uporto.pt" userId="886f1fb4-dee8-4943-9147-91ac47e3c32e" providerId="ADAL" clId="{8F55C29C-65FE-4FC1-9CDC-DAB6A40C3580}" dt="2020-08-12T17:09:19.694" v="1054" actId="47"/>
        <pc:sldMkLst>
          <pc:docMk/>
          <pc:sldMk cId="2032891652" sldId="287"/>
        </pc:sldMkLst>
      </pc:sldChg>
      <pc:sldChg chg="del">
        <pc:chgData name="up423346@ms.uporto.pt" userId="886f1fb4-dee8-4943-9147-91ac47e3c32e" providerId="ADAL" clId="{8F55C29C-65FE-4FC1-9CDC-DAB6A40C3580}" dt="2020-08-12T15:53:11.897" v="0" actId="47"/>
        <pc:sldMkLst>
          <pc:docMk/>
          <pc:sldMk cId="0" sldId="288"/>
        </pc:sldMkLst>
      </pc:sldChg>
      <pc:sldChg chg="del">
        <pc:chgData name="up423346@ms.uporto.pt" userId="886f1fb4-dee8-4943-9147-91ac47e3c32e" providerId="ADAL" clId="{8F55C29C-65FE-4FC1-9CDC-DAB6A40C3580}" dt="2020-08-12T17:09:20.767" v="1055" actId="47"/>
        <pc:sldMkLst>
          <pc:docMk/>
          <pc:sldMk cId="653090777" sldId="288"/>
        </pc:sldMkLst>
      </pc:sldChg>
      <pc:sldChg chg="del">
        <pc:chgData name="up423346@ms.uporto.pt" userId="886f1fb4-dee8-4943-9147-91ac47e3c32e" providerId="ADAL" clId="{8F55C29C-65FE-4FC1-9CDC-DAB6A40C3580}" dt="2020-08-12T17:09:24.487" v="1056" actId="47"/>
        <pc:sldMkLst>
          <pc:docMk/>
          <pc:sldMk cId="1071957439" sldId="289"/>
        </pc:sldMkLst>
      </pc:sldChg>
      <pc:sldChg chg="del">
        <pc:chgData name="up423346@ms.uporto.pt" userId="886f1fb4-dee8-4943-9147-91ac47e3c32e" providerId="ADAL" clId="{8F55C29C-65FE-4FC1-9CDC-DAB6A40C3580}" dt="2020-08-12T17:09:30.023" v="1057" actId="47"/>
        <pc:sldMkLst>
          <pc:docMk/>
          <pc:sldMk cId="165532811" sldId="290"/>
        </pc:sldMkLst>
      </pc:sldChg>
      <pc:sldChg chg="modSp mod">
        <pc:chgData name="up423346@ms.uporto.pt" userId="886f1fb4-dee8-4943-9147-91ac47e3c32e" providerId="ADAL" clId="{8F55C29C-65FE-4FC1-9CDC-DAB6A40C3580}" dt="2020-08-12T17:09:44.230" v="1059" actId="167"/>
        <pc:sldMkLst>
          <pc:docMk/>
          <pc:sldMk cId="646882638" sldId="292"/>
        </pc:sldMkLst>
        <pc:spChg chg="ord">
          <ac:chgData name="up423346@ms.uporto.pt" userId="886f1fb4-dee8-4943-9147-91ac47e3c32e" providerId="ADAL" clId="{8F55C29C-65FE-4FC1-9CDC-DAB6A40C3580}" dt="2020-08-12T17:09:37.664" v="1058" actId="167"/>
          <ac:spMkLst>
            <pc:docMk/>
            <pc:sldMk cId="646882638" sldId="292"/>
            <ac:spMk id="2" creationId="{8A5ADECC-4DAC-44D4-92BE-2789FF80B6EC}"/>
          </ac:spMkLst>
        </pc:spChg>
        <pc:spChg chg="ord">
          <ac:chgData name="up423346@ms.uporto.pt" userId="886f1fb4-dee8-4943-9147-91ac47e3c32e" providerId="ADAL" clId="{8F55C29C-65FE-4FC1-9CDC-DAB6A40C3580}" dt="2020-08-12T17:09:44.230" v="1059" actId="167"/>
          <ac:spMkLst>
            <pc:docMk/>
            <pc:sldMk cId="646882638" sldId="292"/>
            <ac:spMk id="5" creationId="{B648765C-F61D-4483-BB54-34527C0F08C0}"/>
          </ac:spMkLst>
        </pc:spChg>
      </pc:sldChg>
      <pc:sldChg chg="del">
        <pc:chgData name="up423346@ms.uporto.pt" userId="886f1fb4-dee8-4943-9147-91ac47e3c32e" providerId="ADAL" clId="{8F55C29C-65FE-4FC1-9CDC-DAB6A40C3580}" dt="2020-08-12T15:53:11.897" v="0" actId="47"/>
        <pc:sldMkLst>
          <pc:docMk/>
          <pc:sldMk cId="2851237499" sldId="293"/>
        </pc:sldMkLst>
      </pc:sldChg>
      <pc:sldChg chg="modSp mod modClrScheme modAnim chgLayout">
        <pc:chgData name="up423346@ms.uporto.pt" userId="886f1fb4-dee8-4943-9147-91ac47e3c32e" providerId="ADAL" clId="{8F55C29C-65FE-4FC1-9CDC-DAB6A40C3580}" dt="2020-08-12T17:17:48.917" v="1127" actId="1035"/>
        <pc:sldMkLst>
          <pc:docMk/>
          <pc:sldMk cId="2851237499" sldId="293"/>
        </pc:sldMkLst>
        <pc:spChg chg="mod ord">
          <ac:chgData name="up423346@ms.uporto.pt" userId="886f1fb4-dee8-4943-9147-91ac47e3c32e" providerId="ADAL" clId="{8F55C29C-65FE-4FC1-9CDC-DAB6A40C3580}" dt="2020-08-12T17:09:50.883" v="1060" actId="700"/>
          <ac:spMkLst>
            <pc:docMk/>
            <pc:sldMk cId="2851237499" sldId="293"/>
            <ac:spMk id="2" creationId="{85D9C845-541A-4974-8B55-FC67CF82FA0C}"/>
          </ac:spMkLst>
        </pc:spChg>
        <pc:spChg chg="mod ord">
          <ac:chgData name="up423346@ms.uporto.pt" userId="886f1fb4-dee8-4943-9147-91ac47e3c32e" providerId="ADAL" clId="{8F55C29C-65FE-4FC1-9CDC-DAB6A40C3580}" dt="2020-08-12T17:09:50.883" v="1060" actId="700"/>
          <ac:spMkLst>
            <pc:docMk/>
            <pc:sldMk cId="2851237499" sldId="293"/>
            <ac:spMk id="6" creationId="{C455D4B8-1EC4-48F2-9041-AC6674D0FEE7}"/>
          </ac:spMkLst>
        </pc:spChg>
        <pc:spChg chg="mod ord">
          <ac:chgData name="up423346@ms.uporto.pt" userId="886f1fb4-dee8-4943-9147-91ac47e3c32e" providerId="ADAL" clId="{8F55C29C-65FE-4FC1-9CDC-DAB6A40C3580}" dt="2020-08-12T17:09:50.883" v="1060" actId="700"/>
          <ac:spMkLst>
            <pc:docMk/>
            <pc:sldMk cId="2851237499" sldId="293"/>
            <ac:spMk id="83970" creationId="{00000000-0000-0000-0000-000000000000}"/>
          </ac:spMkLst>
        </pc:spChg>
        <pc:spChg chg="mod ord">
          <ac:chgData name="up423346@ms.uporto.pt" userId="886f1fb4-dee8-4943-9147-91ac47e3c32e" providerId="ADAL" clId="{8F55C29C-65FE-4FC1-9CDC-DAB6A40C3580}" dt="2020-08-12T17:17:46.054" v="1122" actId="6549"/>
          <ac:spMkLst>
            <pc:docMk/>
            <pc:sldMk cId="2851237499" sldId="293"/>
            <ac:spMk id="83971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17:48.917" v="1127" actId="1035"/>
          <ac:spMkLst>
            <pc:docMk/>
            <pc:sldMk cId="2851237499" sldId="293"/>
            <ac:spMk id="84009" creationId="{00000000-0000-0000-0000-000000000000}"/>
          </ac:spMkLst>
        </pc:spChg>
        <pc:grpChg chg="mod">
          <ac:chgData name="up423346@ms.uporto.pt" userId="886f1fb4-dee8-4943-9147-91ac47e3c32e" providerId="ADAL" clId="{8F55C29C-65FE-4FC1-9CDC-DAB6A40C3580}" dt="2020-08-12T17:17:48.917" v="1127" actId="1035"/>
          <ac:grpSpMkLst>
            <pc:docMk/>
            <pc:sldMk cId="2851237499" sldId="293"/>
            <ac:grpSpMk id="83972" creationId="{00000000-0000-0000-0000-000000000000}"/>
          </ac:grpSpMkLst>
        </pc:grpChg>
        <pc:picChg chg="mod">
          <ac:chgData name="up423346@ms.uporto.pt" userId="886f1fb4-dee8-4943-9147-91ac47e3c32e" providerId="ADAL" clId="{8F55C29C-65FE-4FC1-9CDC-DAB6A40C3580}" dt="2020-08-12T17:17:48.917" v="1127" actId="1035"/>
          <ac:picMkLst>
            <pc:docMk/>
            <pc:sldMk cId="2851237499" sldId="293"/>
            <ac:picMk id="84010" creationId="{00000000-0000-0000-0000-000000000000}"/>
          </ac:picMkLst>
        </pc:picChg>
        <pc:picChg chg="mod">
          <ac:chgData name="up423346@ms.uporto.pt" userId="886f1fb4-dee8-4943-9147-91ac47e3c32e" providerId="ADAL" clId="{8F55C29C-65FE-4FC1-9CDC-DAB6A40C3580}" dt="2020-08-12T17:17:48.917" v="1127" actId="1035"/>
          <ac:picMkLst>
            <pc:docMk/>
            <pc:sldMk cId="2851237499" sldId="293"/>
            <ac:picMk id="84011" creationId="{00000000-0000-0000-0000-000000000000}"/>
          </ac:picMkLst>
        </pc:picChg>
        <pc:picChg chg="mod">
          <ac:chgData name="up423346@ms.uporto.pt" userId="886f1fb4-dee8-4943-9147-91ac47e3c32e" providerId="ADAL" clId="{8F55C29C-65FE-4FC1-9CDC-DAB6A40C3580}" dt="2020-08-12T17:17:48.917" v="1127" actId="1035"/>
          <ac:picMkLst>
            <pc:docMk/>
            <pc:sldMk cId="2851237499" sldId="293"/>
            <ac:picMk id="84012" creationId="{00000000-0000-0000-0000-000000000000}"/>
          </ac:picMkLst>
        </pc:picChg>
        <pc:picChg chg="mod">
          <ac:chgData name="up423346@ms.uporto.pt" userId="886f1fb4-dee8-4943-9147-91ac47e3c32e" providerId="ADAL" clId="{8F55C29C-65FE-4FC1-9CDC-DAB6A40C3580}" dt="2020-08-12T17:17:48.917" v="1127" actId="1035"/>
          <ac:picMkLst>
            <pc:docMk/>
            <pc:sldMk cId="2851237499" sldId="293"/>
            <ac:picMk id="84013" creationId="{00000000-0000-0000-0000-000000000000}"/>
          </ac:picMkLst>
        </pc:picChg>
        <pc:picChg chg="mod">
          <ac:chgData name="up423346@ms.uporto.pt" userId="886f1fb4-dee8-4943-9147-91ac47e3c32e" providerId="ADAL" clId="{8F55C29C-65FE-4FC1-9CDC-DAB6A40C3580}" dt="2020-08-12T17:17:48.917" v="1127" actId="1035"/>
          <ac:picMkLst>
            <pc:docMk/>
            <pc:sldMk cId="2851237499" sldId="293"/>
            <ac:picMk id="84014" creationId="{00000000-0000-0000-0000-000000000000}"/>
          </ac:picMkLst>
        </pc:picChg>
        <pc:picChg chg="mod">
          <ac:chgData name="up423346@ms.uporto.pt" userId="886f1fb4-dee8-4943-9147-91ac47e3c32e" providerId="ADAL" clId="{8F55C29C-65FE-4FC1-9CDC-DAB6A40C3580}" dt="2020-08-12T17:17:48.917" v="1127" actId="1035"/>
          <ac:picMkLst>
            <pc:docMk/>
            <pc:sldMk cId="2851237499" sldId="293"/>
            <ac:picMk id="84015" creationId="{00000000-0000-0000-0000-000000000000}"/>
          </ac:picMkLst>
        </pc:picChg>
        <pc:picChg chg="mod">
          <ac:chgData name="up423346@ms.uporto.pt" userId="886f1fb4-dee8-4943-9147-91ac47e3c32e" providerId="ADAL" clId="{8F55C29C-65FE-4FC1-9CDC-DAB6A40C3580}" dt="2020-08-12T17:17:48.917" v="1127" actId="1035"/>
          <ac:picMkLst>
            <pc:docMk/>
            <pc:sldMk cId="2851237499" sldId="293"/>
            <ac:picMk id="84016" creationId="{00000000-0000-0000-0000-000000000000}"/>
          </ac:picMkLst>
        </pc:picChg>
        <pc:picChg chg="mod">
          <ac:chgData name="up423346@ms.uporto.pt" userId="886f1fb4-dee8-4943-9147-91ac47e3c32e" providerId="ADAL" clId="{8F55C29C-65FE-4FC1-9CDC-DAB6A40C3580}" dt="2020-08-12T17:17:48.917" v="1127" actId="1035"/>
          <ac:picMkLst>
            <pc:docMk/>
            <pc:sldMk cId="2851237499" sldId="293"/>
            <ac:picMk id="84017" creationId="{00000000-0000-0000-0000-000000000000}"/>
          </ac:picMkLst>
        </pc:picChg>
        <pc:picChg chg="mod">
          <ac:chgData name="up423346@ms.uporto.pt" userId="886f1fb4-dee8-4943-9147-91ac47e3c32e" providerId="ADAL" clId="{8F55C29C-65FE-4FC1-9CDC-DAB6A40C3580}" dt="2020-08-12T17:17:48.917" v="1127" actId="1035"/>
          <ac:picMkLst>
            <pc:docMk/>
            <pc:sldMk cId="2851237499" sldId="293"/>
            <ac:picMk id="84018" creationId="{00000000-0000-0000-0000-000000000000}"/>
          </ac:picMkLst>
        </pc:picChg>
        <pc:picChg chg="mod">
          <ac:chgData name="up423346@ms.uporto.pt" userId="886f1fb4-dee8-4943-9147-91ac47e3c32e" providerId="ADAL" clId="{8F55C29C-65FE-4FC1-9CDC-DAB6A40C3580}" dt="2020-08-12T17:17:48.917" v="1127" actId="1035"/>
          <ac:picMkLst>
            <pc:docMk/>
            <pc:sldMk cId="2851237499" sldId="293"/>
            <ac:picMk id="84019" creationId="{00000000-0000-0000-0000-000000000000}"/>
          </ac:picMkLst>
        </pc:picChg>
        <pc:picChg chg="mod">
          <ac:chgData name="up423346@ms.uporto.pt" userId="886f1fb4-dee8-4943-9147-91ac47e3c32e" providerId="ADAL" clId="{8F55C29C-65FE-4FC1-9CDC-DAB6A40C3580}" dt="2020-08-12T17:17:48.917" v="1127" actId="1035"/>
          <ac:picMkLst>
            <pc:docMk/>
            <pc:sldMk cId="2851237499" sldId="293"/>
            <ac:picMk id="84020" creationId="{00000000-0000-0000-0000-000000000000}"/>
          </ac:picMkLst>
        </pc:picChg>
        <pc:picChg chg="mod">
          <ac:chgData name="up423346@ms.uporto.pt" userId="886f1fb4-dee8-4943-9147-91ac47e3c32e" providerId="ADAL" clId="{8F55C29C-65FE-4FC1-9CDC-DAB6A40C3580}" dt="2020-08-12T17:17:48.917" v="1127" actId="1035"/>
          <ac:picMkLst>
            <pc:docMk/>
            <pc:sldMk cId="2851237499" sldId="293"/>
            <ac:picMk id="84021" creationId="{00000000-0000-0000-0000-000000000000}"/>
          </ac:picMkLst>
        </pc:picChg>
        <pc:picChg chg="mod">
          <ac:chgData name="up423346@ms.uporto.pt" userId="886f1fb4-dee8-4943-9147-91ac47e3c32e" providerId="ADAL" clId="{8F55C29C-65FE-4FC1-9CDC-DAB6A40C3580}" dt="2020-08-12T17:17:48.917" v="1127" actId="1035"/>
          <ac:picMkLst>
            <pc:docMk/>
            <pc:sldMk cId="2851237499" sldId="293"/>
            <ac:picMk id="84022" creationId="{00000000-0000-0000-0000-000000000000}"/>
          </ac:picMkLst>
        </pc:picChg>
        <pc:picChg chg="mod">
          <ac:chgData name="up423346@ms.uporto.pt" userId="886f1fb4-dee8-4943-9147-91ac47e3c32e" providerId="ADAL" clId="{8F55C29C-65FE-4FC1-9CDC-DAB6A40C3580}" dt="2020-08-12T17:17:48.917" v="1127" actId="1035"/>
          <ac:picMkLst>
            <pc:docMk/>
            <pc:sldMk cId="2851237499" sldId="293"/>
            <ac:picMk id="84023" creationId="{00000000-0000-0000-0000-000000000000}"/>
          </ac:picMkLst>
        </pc:picChg>
        <pc:picChg chg="mod">
          <ac:chgData name="up423346@ms.uporto.pt" userId="886f1fb4-dee8-4943-9147-91ac47e3c32e" providerId="ADAL" clId="{8F55C29C-65FE-4FC1-9CDC-DAB6A40C3580}" dt="2020-08-12T17:17:48.917" v="1127" actId="1035"/>
          <ac:picMkLst>
            <pc:docMk/>
            <pc:sldMk cId="2851237499" sldId="293"/>
            <ac:picMk id="84024" creationId="{00000000-0000-0000-0000-000000000000}"/>
          </ac:picMkLst>
        </pc:picChg>
        <pc:picChg chg="mod">
          <ac:chgData name="up423346@ms.uporto.pt" userId="886f1fb4-dee8-4943-9147-91ac47e3c32e" providerId="ADAL" clId="{8F55C29C-65FE-4FC1-9CDC-DAB6A40C3580}" dt="2020-08-12T17:17:48.917" v="1127" actId="1035"/>
          <ac:picMkLst>
            <pc:docMk/>
            <pc:sldMk cId="2851237499" sldId="293"/>
            <ac:picMk id="84025" creationId="{00000000-0000-0000-0000-000000000000}"/>
          </ac:picMkLst>
        </pc:picChg>
        <pc:picChg chg="mod">
          <ac:chgData name="up423346@ms.uporto.pt" userId="886f1fb4-dee8-4943-9147-91ac47e3c32e" providerId="ADAL" clId="{8F55C29C-65FE-4FC1-9CDC-DAB6A40C3580}" dt="2020-08-12T17:17:48.917" v="1127" actId="1035"/>
          <ac:picMkLst>
            <pc:docMk/>
            <pc:sldMk cId="2851237499" sldId="293"/>
            <ac:picMk id="84026" creationId="{00000000-0000-0000-0000-000000000000}"/>
          </ac:picMkLst>
        </pc:picChg>
      </pc:sldChg>
      <pc:sldChg chg="delSp modSp mod chgLayout">
        <pc:chgData name="up423346@ms.uporto.pt" userId="886f1fb4-dee8-4943-9147-91ac47e3c32e" providerId="ADAL" clId="{8F55C29C-65FE-4FC1-9CDC-DAB6A40C3580}" dt="2020-08-12T17:17:58.750" v="1128" actId="478"/>
        <pc:sldMkLst>
          <pc:docMk/>
          <pc:sldMk cId="156216339" sldId="294"/>
        </pc:sldMkLst>
        <pc:spChg chg="mod">
          <ac:chgData name="up423346@ms.uporto.pt" userId="886f1fb4-dee8-4943-9147-91ac47e3c32e" providerId="ADAL" clId="{8F55C29C-65FE-4FC1-9CDC-DAB6A40C3580}" dt="2020-08-12T17:10:24.068" v="1066" actId="1076"/>
          <ac:spMkLst>
            <pc:docMk/>
            <pc:sldMk cId="156216339" sldId="294"/>
            <ac:spMk id="2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10:26.843" v="1067" actId="1076"/>
          <ac:spMkLst>
            <pc:docMk/>
            <pc:sldMk cId="156216339" sldId="294"/>
            <ac:spMk id="4" creationId="{00000000-0000-0000-0000-000000000000}"/>
          </ac:spMkLst>
        </pc:spChg>
        <pc:spChg chg="mod ord">
          <ac:chgData name="up423346@ms.uporto.pt" userId="886f1fb4-dee8-4943-9147-91ac47e3c32e" providerId="ADAL" clId="{8F55C29C-65FE-4FC1-9CDC-DAB6A40C3580}" dt="2020-08-12T17:10:12.941" v="1063" actId="700"/>
          <ac:spMkLst>
            <pc:docMk/>
            <pc:sldMk cId="156216339" sldId="294"/>
            <ac:spMk id="5" creationId="{C9F53ADC-EEBA-49F4-8FD7-F1E0CDA1EFC2}"/>
          </ac:spMkLst>
        </pc:spChg>
        <pc:spChg chg="mod ord">
          <ac:chgData name="up423346@ms.uporto.pt" userId="886f1fb4-dee8-4943-9147-91ac47e3c32e" providerId="ADAL" clId="{8F55C29C-65FE-4FC1-9CDC-DAB6A40C3580}" dt="2020-08-12T17:10:12.941" v="1063" actId="700"/>
          <ac:spMkLst>
            <pc:docMk/>
            <pc:sldMk cId="156216339" sldId="294"/>
            <ac:spMk id="6" creationId="{BA25B68B-764D-4503-8FAE-211CAEFD4254}"/>
          </ac:spMkLst>
        </pc:spChg>
        <pc:spChg chg="del">
          <ac:chgData name="up423346@ms.uporto.pt" userId="886f1fb4-dee8-4943-9147-91ac47e3c32e" providerId="ADAL" clId="{8F55C29C-65FE-4FC1-9CDC-DAB6A40C3580}" dt="2020-08-12T17:17:58.750" v="1128" actId="478"/>
          <ac:spMkLst>
            <pc:docMk/>
            <pc:sldMk cId="156216339" sldId="294"/>
            <ac:spMk id="34" creationId="{00000000-0000-0000-0000-000000000000}"/>
          </ac:spMkLst>
        </pc:spChg>
        <pc:spChg chg="mod ord">
          <ac:chgData name="up423346@ms.uporto.pt" userId="886f1fb4-dee8-4943-9147-91ac47e3c32e" providerId="ADAL" clId="{8F55C29C-65FE-4FC1-9CDC-DAB6A40C3580}" dt="2020-08-12T17:10:12.941" v="1063" actId="700"/>
          <ac:spMkLst>
            <pc:docMk/>
            <pc:sldMk cId="156216339" sldId="294"/>
            <ac:spMk id="6148" creationId="{00000000-0000-0000-0000-000000000000}"/>
          </ac:spMkLst>
        </pc:spChg>
        <pc:spChg chg="mod ord">
          <ac:chgData name="up423346@ms.uporto.pt" userId="886f1fb4-dee8-4943-9147-91ac47e3c32e" providerId="ADAL" clId="{8F55C29C-65FE-4FC1-9CDC-DAB6A40C3580}" dt="2020-08-12T17:10:49.600" v="1071" actId="20577"/>
          <ac:spMkLst>
            <pc:docMk/>
            <pc:sldMk cId="156216339" sldId="294"/>
            <ac:spMk id="6149" creationId="{00000000-0000-0000-0000-000000000000}"/>
          </ac:spMkLst>
        </pc:spChg>
        <pc:spChg chg="del">
          <ac:chgData name="up423346@ms.uporto.pt" userId="886f1fb4-dee8-4943-9147-91ac47e3c32e" providerId="ADAL" clId="{8F55C29C-65FE-4FC1-9CDC-DAB6A40C3580}" dt="2020-08-12T17:10:20.981" v="1065" actId="478"/>
          <ac:spMkLst>
            <pc:docMk/>
            <pc:sldMk cId="156216339" sldId="294"/>
            <ac:spMk id="6153" creationId="{00000000-0000-0000-0000-000000000000}"/>
          </ac:spMkLst>
        </pc:spChg>
        <pc:spChg chg="del">
          <ac:chgData name="up423346@ms.uporto.pt" userId="886f1fb4-dee8-4943-9147-91ac47e3c32e" providerId="ADAL" clId="{8F55C29C-65FE-4FC1-9CDC-DAB6A40C3580}" dt="2020-08-12T17:10:19.384" v="1064" actId="478"/>
          <ac:spMkLst>
            <pc:docMk/>
            <pc:sldMk cId="156216339" sldId="294"/>
            <ac:spMk id="6154" creationId="{00000000-0000-0000-0000-000000000000}"/>
          </ac:spMkLst>
        </pc:spChg>
        <pc:graphicFrameChg chg="mod">
          <ac:chgData name="up423346@ms.uporto.pt" userId="886f1fb4-dee8-4943-9147-91ac47e3c32e" providerId="ADAL" clId="{8F55C29C-65FE-4FC1-9CDC-DAB6A40C3580}" dt="2020-08-12T17:10:39.234" v="1069" actId="1076"/>
          <ac:graphicFrameMkLst>
            <pc:docMk/>
            <pc:sldMk cId="156216339" sldId="294"/>
            <ac:graphicFrameMk id="6146" creationId="{00000000-0000-0000-0000-000000000000}"/>
          </ac:graphicFrameMkLst>
        </pc:graphicFrameChg>
        <pc:graphicFrameChg chg="mod">
          <ac:chgData name="up423346@ms.uporto.pt" userId="886f1fb4-dee8-4943-9147-91ac47e3c32e" providerId="ADAL" clId="{8F55C29C-65FE-4FC1-9CDC-DAB6A40C3580}" dt="2020-08-12T17:10:42.580" v="1070" actId="1076"/>
          <ac:graphicFrameMkLst>
            <pc:docMk/>
            <pc:sldMk cId="156216339" sldId="294"/>
            <ac:graphicFrameMk id="6147" creationId="{00000000-0000-0000-0000-000000000000}"/>
          </ac:graphicFrameMkLst>
        </pc:graphicFrameChg>
      </pc:sldChg>
      <pc:sldChg chg="del">
        <pc:chgData name="up423346@ms.uporto.pt" userId="886f1fb4-dee8-4943-9147-91ac47e3c32e" providerId="ADAL" clId="{8F55C29C-65FE-4FC1-9CDC-DAB6A40C3580}" dt="2020-08-12T15:53:11.897" v="0" actId="47"/>
        <pc:sldMkLst>
          <pc:docMk/>
          <pc:sldMk cId="0" sldId="295"/>
        </pc:sldMkLst>
      </pc:sldChg>
      <pc:sldChg chg="del">
        <pc:chgData name="up423346@ms.uporto.pt" userId="886f1fb4-dee8-4943-9147-91ac47e3c32e" providerId="ADAL" clId="{8F55C29C-65FE-4FC1-9CDC-DAB6A40C3580}" dt="2020-08-12T17:11:10.886" v="1072" actId="47"/>
        <pc:sldMkLst>
          <pc:docMk/>
          <pc:sldMk cId="974958975" sldId="295"/>
        </pc:sldMkLst>
      </pc:sldChg>
      <pc:sldChg chg="del">
        <pc:chgData name="up423346@ms.uporto.pt" userId="886f1fb4-dee8-4943-9147-91ac47e3c32e" providerId="ADAL" clId="{8F55C29C-65FE-4FC1-9CDC-DAB6A40C3580}" dt="2020-08-12T17:11:12.964" v="1073" actId="47"/>
        <pc:sldMkLst>
          <pc:docMk/>
          <pc:sldMk cId="2638367975" sldId="296"/>
        </pc:sldMkLst>
      </pc:sldChg>
      <pc:sldChg chg="del">
        <pc:chgData name="up423346@ms.uporto.pt" userId="886f1fb4-dee8-4943-9147-91ac47e3c32e" providerId="ADAL" clId="{8F55C29C-65FE-4FC1-9CDC-DAB6A40C3580}" dt="2020-08-12T17:11:14.702" v="1074" actId="47"/>
        <pc:sldMkLst>
          <pc:docMk/>
          <pc:sldMk cId="347894582" sldId="297"/>
        </pc:sldMkLst>
      </pc:sldChg>
      <pc:sldChg chg="del">
        <pc:chgData name="up423346@ms.uporto.pt" userId="886f1fb4-dee8-4943-9147-91ac47e3c32e" providerId="ADAL" clId="{8F55C29C-65FE-4FC1-9CDC-DAB6A40C3580}" dt="2020-08-12T15:53:11.897" v="0" actId="47"/>
        <pc:sldMkLst>
          <pc:docMk/>
          <pc:sldMk cId="0" sldId="298"/>
        </pc:sldMkLst>
      </pc:sldChg>
      <pc:sldChg chg="del">
        <pc:chgData name="up423346@ms.uporto.pt" userId="886f1fb4-dee8-4943-9147-91ac47e3c32e" providerId="ADAL" clId="{8F55C29C-65FE-4FC1-9CDC-DAB6A40C3580}" dt="2020-08-12T17:11:16.735" v="1075" actId="47"/>
        <pc:sldMkLst>
          <pc:docMk/>
          <pc:sldMk cId="816896486" sldId="298"/>
        </pc:sldMkLst>
      </pc:sldChg>
      <pc:sldChg chg="modSp mod">
        <pc:chgData name="up423346@ms.uporto.pt" userId="886f1fb4-dee8-4943-9147-91ac47e3c32e" providerId="ADAL" clId="{8F55C29C-65FE-4FC1-9CDC-DAB6A40C3580}" dt="2020-08-12T17:13:45.189" v="1120" actId="20577"/>
        <pc:sldMkLst>
          <pc:docMk/>
          <pc:sldMk cId="0" sldId="303"/>
        </pc:sldMkLst>
        <pc:spChg chg="mod">
          <ac:chgData name="up423346@ms.uporto.pt" userId="886f1fb4-dee8-4943-9147-91ac47e3c32e" providerId="ADAL" clId="{8F55C29C-65FE-4FC1-9CDC-DAB6A40C3580}" dt="2020-08-12T17:13:45.189" v="1120" actId="20577"/>
          <ac:spMkLst>
            <pc:docMk/>
            <pc:sldMk cId="0" sldId="303"/>
            <ac:spMk id="34820" creationId="{00000000-0000-0000-0000-000000000000}"/>
          </ac:spMkLst>
        </pc:spChg>
      </pc:sldChg>
      <pc:sldChg chg="del">
        <pc:chgData name="up423346@ms.uporto.pt" userId="886f1fb4-dee8-4943-9147-91ac47e3c32e" providerId="ADAL" clId="{8F55C29C-65FE-4FC1-9CDC-DAB6A40C3580}" dt="2020-08-12T17:09:13.041" v="1053" actId="47"/>
        <pc:sldMkLst>
          <pc:docMk/>
          <pc:sldMk cId="4278070040" sldId="304"/>
        </pc:sldMkLst>
      </pc:sldChg>
      <pc:sldChg chg="del">
        <pc:chgData name="up423346@ms.uporto.pt" userId="886f1fb4-dee8-4943-9147-91ac47e3c32e" providerId="ADAL" clId="{8F55C29C-65FE-4FC1-9CDC-DAB6A40C3580}" dt="2020-08-12T17:11:24.551" v="1077" actId="47"/>
        <pc:sldMkLst>
          <pc:docMk/>
          <pc:sldMk cId="3653096202" sldId="307"/>
        </pc:sldMkLst>
      </pc:sldChg>
      <pc:sldChg chg="del">
        <pc:chgData name="up423346@ms.uporto.pt" userId="886f1fb4-dee8-4943-9147-91ac47e3c32e" providerId="ADAL" clId="{8F55C29C-65FE-4FC1-9CDC-DAB6A40C3580}" dt="2020-08-12T17:11:25.514" v="1078" actId="47"/>
        <pc:sldMkLst>
          <pc:docMk/>
          <pc:sldMk cId="4067699083" sldId="308"/>
        </pc:sldMkLst>
      </pc:sldChg>
      <pc:sldChg chg="del">
        <pc:chgData name="up423346@ms.uporto.pt" userId="886f1fb4-dee8-4943-9147-91ac47e3c32e" providerId="ADAL" clId="{8F55C29C-65FE-4FC1-9CDC-DAB6A40C3580}" dt="2020-08-12T15:53:11.897" v="0" actId="47"/>
        <pc:sldMkLst>
          <pc:docMk/>
          <pc:sldMk cId="0" sldId="309"/>
        </pc:sldMkLst>
      </pc:sldChg>
      <pc:sldChg chg="del">
        <pc:chgData name="up423346@ms.uporto.pt" userId="886f1fb4-dee8-4943-9147-91ac47e3c32e" providerId="ADAL" clId="{8F55C29C-65FE-4FC1-9CDC-DAB6A40C3580}" dt="2020-08-12T17:11:26.401" v="1079" actId="47"/>
        <pc:sldMkLst>
          <pc:docMk/>
          <pc:sldMk cId="1779171537" sldId="309"/>
        </pc:sldMkLst>
      </pc:sldChg>
      <pc:sldChg chg="del">
        <pc:chgData name="up423346@ms.uporto.pt" userId="886f1fb4-dee8-4943-9147-91ac47e3c32e" providerId="ADAL" clId="{8F55C29C-65FE-4FC1-9CDC-DAB6A40C3580}" dt="2020-08-12T17:11:27.059" v="1080" actId="47"/>
        <pc:sldMkLst>
          <pc:docMk/>
          <pc:sldMk cId="4138952201" sldId="310"/>
        </pc:sldMkLst>
      </pc:sldChg>
      <pc:sldChg chg="del">
        <pc:chgData name="up423346@ms.uporto.pt" userId="886f1fb4-dee8-4943-9147-91ac47e3c32e" providerId="ADAL" clId="{8F55C29C-65FE-4FC1-9CDC-DAB6A40C3580}" dt="2020-08-12T17:11:27.651" v="1081" actId="47"/>
        <pc:sldMkLst>
          <pc:docMk/>
          <pc:sldMk cId="4123674334" sldId="311"/>
        </pc:sldMkLst>
      </pc:sldChg>
      <pc:sldChg chg="del">
        <pc:chgData name="up423346@ms.uporto.pt" userId="886f1fb4-dee8-4943-9147-91ac47e3c32e" providerId="ADAL" clId="{8F55C29C-65FE-4FC1-9CDC-DAB6A40C3580}" dt="2020-08-12T17:11:28.206" v="1082" actId="47"/>
        <pc:sldMkLst>
          <pc:docMk/>
          <pc:sldMk cId="1829593480" sldId="312"/>
        </pc:sldMkLst>
      </pc:sldChg>
      <pc:sldChg chg="del">
        <pc:chgData name="up423346@ms.uporto.pt" userId="886f1fb4-dee8-4943-9147-91ac47e3c32e" providerId="ADAL" clId="{8F55C29C-65FE-4FC1-9CDC-DAB6A40C3580}" dt="2020-08-12T17:11:29.472" v="1083" actId="47"/>
        <pc:sldMkLst>
          <pc:docMk/>
          <pc:sldMk cId="1039412220" sldId="313"/>
        </pc:sldMkLst>
      </pc:sldChg>
      <pc:sldChg chg="del">
        <pc:chgData name="up423346@ms.uporto.pt" userId="886f1fb4-dee8-4943-9147-91ac47e3c32e" providerId="ADAL" clId="{8F55C29C-65FE-4FC1-9CDC-DAB6A40C3580}" dt="2020-08-12T17:11:30.546" v="1084" actId="47"/>
        <pc:sldMkLst>
          <pc:docMk/>
          <pc:sldMk cId="1474325364" sldId="314"/>
        </pc:sldMkLst>
      </pc:sldChg>
      <pc:sldChg chg="modSp mod modAnim chgLayout">
        <pc:chgData name="up423346@ms.uporto.pt" userId="886f1fb4-dee8-4943-9147-91ac47e3c32e" providerId="ADAL" clId="{8F55C29C-65FE-4FC1-9CDC-DAB6A40C3580}" dt="2020-08-12T17:11:50.961" v="1088" actId="27636"/>
        <pc:sldMkLst>
          <pc:docMk/>
          <pc:sldMk cId="346848571" sldId="315"/>
        </pc:sldMkLst>
        <pc:spChg chg="mod ord">
          <ac:chgData name="up423346@ms.uporto.pt" userId="886f1fb4-dee8-4943-9147-91ac47e3c32e" providerId="ADAL" clId="{8F55C29C-65FE-4FC1-9CDC-DAB6A40C3580}" dt="2020-08-12T17:11:47.198" v="1087" actId="700"/>
          <ac:spMkLst>
            <pc:docMk/>
            <pc:sldMk cId="346848571" sldId="315"/>
            <ac:spMk id="2" creationId="{82FD3A3E-78B7-4F5A-BCB4-F92224AE5545}"/>
          </ac:spMkLst>
        </pc:spChg>
        <pc:spChg chg="mod ord">
          <ac:chgData name="up423346@ms.uporto.pt" userId="886f1fb4-dee8-4943-9147-91ac47e3c32e" providerId="ADAL" clId="{8F55C29C-65FE-4FC1-9CDC-DAB6A40C3580}" dt="2020-08-12T17:11:47.198" v="1087" actId="700"/>
          <ac:spMkLst>
            <pc:docMk/>
            <pc:sldMk cId="346848571" sldId="315"/>
            <ac:spMk id="3" creationId="{AC42D8C9-62D5-4CBF-8620-98FDBE26ADE9}"/>
          </ac:spMkLst>
        </pc:spChg>
        <pc:spChg chg="mod ord">
          <ac:chgData name="up423346@ms.uporto.pt" userId="886f1fb4-dee8-4943-9147-91ac47e3c32e" providerId="ADAL" clId="{8F55C29C-65FE-4FC1-9CDC-DAB6A40C3580}" dt="2020-08-12T17:11:50.961" v="1088" actId="27636"/>
          <ac:spMkLst>
            <pc:docMk/>
            <pc:sldMk cId="346848571" sldId="315"/>
            <ac:spMk id="7" creationId="{00000000-0000-0000-0000-000000000000}"/>
          </ac:spMkLst>
        </pc:spChg>
        <pc:spChg chg="mod ord">
          <ac:chgData name="up423346@ms.uporto.pt" userId="886f1fb4-dee8-4943-9147-91ac47e3c32e" providerId="ADAL" clId="{8F55C29C-65FE-4FC1-9CDC-DAB6A40C3580}" dt="2020-08-12T17:11:47.198" v="1087" actId="700"/>
          <ac:spMkLst>
            <pc:docMk/>
            <pc:sldMk cId="346848571" sldId="315"/>
            <ac:spMk id="105474" creationId="{00000000-0000-0000-0000-000000000000}"/>
          </ac:spMkLst>
        </pc:spChg>
      </pc:sldChg>
      <pc:sldChg chg="del">
        <pc:chgData name="up423346@ms.uporto.pt" userId="886f1fb4-dee8-4943-9147-91ac47e3c32e" providerId="ADAL" clId="{8F55C29C-65FE-4FC1-9CDC-DAB6A40C3580}" dt="2020-08-12T17:11:35.396" v="1085" actId="47"/>
        <pc:sldMkLst>
          <pc:docMk/>
          <pc:sldMk cId="3675796936" sldId="316"/>
        </pc:sldMkLst>
      </pc:sldChg>
      <pc:sldChg chg="del">
        <pc:chgData name="up423346@ms.uporto.pt" userId="886f1fb4-dee8-4943-9147-91ac47e3c32e" providerId="ADAL" clId="{8F55C29C-65FE-4FC1-9CDC-DAB6A40C3580}" dt="2020-08-12T15:53:11.897" v="0" actId="47"/>
        <pc:sldMkLst>
          <pc:docMk/>
          <pc:sldMk cId="0" sldId="356"/>
        </pc:sldMkLst>
      </pc:sldChg>
      <pc:sldChg chg="del">
        <pc:chgData name="up423346@ms.uporto.pt" userId="886f1fb4-dee8-4943-9147-91ac47e3c32e" providerId="ADAL" clId="{8F55C29C-65FE-4FC1-9CDC-DAB6A40C3580}" dt="2020-08-12T17:11:22.243" v="1076" actId="47"/>
        <pc:sldMkLst>
          <pc:docMk/>
          <pc:sldMk cId="3500707926" sldId="357"/>
        </pc:sldMkLst>
      </pc:sldChg>
      <pc:sldChg chg="del">
        <pc:chgData name="up423346@ms.uporto.pt" userId="886f1fb4-dee8-4943-9147-91ac47e3c32e" providerId="ADAL" clId="{8F55C29C-65FE-4FC1-9CDC-DAB6A40C3580}" dt="2020-08-12T15:53:11.897" v="0" actId="47"/>
        <pc:sldMkLst>
          <pc:docMk/>
          <pc:sldMk cId="0" sldId="363"/>
        </pc:sldMkLst>
      </pc:sldChg>
      <pc:sldChg chg="del">
        <pc:chgData name="up423346@ms.uporto.pt" userId="886f1fb4-dee8-4943-9147-91ac47e3c32e" providerId="ADAL" clId="{8F55C29C-65FE-4FC1-9CDC-DAB6A40C3580}" dt="2020-08-12T15:53:11.897" v="0" actId="47"/>
        <pc:sldMkLst>
          <pc:docMk/>
          <pc:sldMk cId="0" sldId="365"/>
        </pc:sldMkLst>
      </pc:sldChg>
      <pc:sldChg chg="del">
        <pc:chgData name="up423346@ms.uporto.pt" userId="886f1fb4-dee8-4943-9147-91ac47e3c32e" providerId="ADAL" clId="{8F55C29C-65FE-4FC1-9CDC-DAB6A40C3580}" dt="2020-08-12T17:04:02.056" v="987" actId="47"/>
        <pc:sldMkLst>
          <pc:docMk/>
          <pc:sldMk cId="2619276926" sldId="366"/>
        </pc:sldMkLst>
      </pc:sldChg>
      <pc:sldChg chg="addSp delSp modSp mod modClrScheme modAnim chgLayout">
        <pc:chgData name="up423346@ms.uporto.pt" userId="886f1fb4-dee8-4943-9147-91ac47e3c32e" providerId="ADAL" clId="{8F55C29C-65FE-4FC1-9CDC-DAB6A40C3580}" dt="2020-08-12T17:08:13.542" v="1046" actId="478"/>
        <pc:sldMkLst>
          <pc:docMk/>
          <pc:sldMk cId="1675882506" sldId="367"/>
        </pc:sldMkLst>
        <pc:spChg chg="mod ord">
          <ac:chgData name="up423346@ms.uporto.pt" userId="886f1fb4-dee8-4943-9147-91ac47e3c32e" providerId="ADAL" clId="{8F55C29C-65FE-4FC1-9CDC-DAB6A40C3580}" dt="2020-08-12T17:07:23.366" v="1029" actId="700"/>
          <ac:spMkLst>
            <pc:docMk/>
            <pc:sldMk cId="1675882506" sldId="367"/>
            <ac:spMk id="2" creationId="{7CA0EF84-1187-48FA-8A71-FEDD29370C52}"/>
          </ac:spMkLst>
        </pc:spChg>
        <pc:spChg chg="mod ord">
          <ac:chgData name="up423346@ms.uporto.pt" userId="886f1fb4-dee8-4943-9147-91ac47e3c32e" providerId="ADAL" clId="{8F55C29C-65FE-4FC1-9CDC-DAB6A40C3580}" dt="2020-08-12T17:07:23.366" v="1029" actId="700"/>
          <ac:spMkLst>
            <pc:docMk/>
            <pc:sldMk cId="1675882506" sldId="367"/>
            <ac:spMk id="3" creationId="{BF9D6DE1-961B-4139-9113-4381F5D4B077}"/>
          </ac:spMkLst>
        </pc:spChg>
        <pc:spChg chg="add mod">
          <ac:chgData name="up423346@ms.uporto.pt" userId="886f1fb4-dee8-4943-9147-91ac47e3c32e" providerId="ADAL" clId="{8F55C29C-65FE-4FC1-9CDC-DAB6A40C3580}" dt="2020-08-12T17:08:03.538" v="1043" actId="1076"/>
          <ac:spMkLst>
            <pc:docMk/>
            <pc:sldMk cId="1675882506" sldId="367"/>
            <ac:spMk id="5" creationId="{462CBE81-575E-4E9D-AB18-C15604E98AE3}"/>
          </ac:spMkLst>
        </pc:spChg>
        <pc:spChg chg="mod">
          <ac:chgData name="up423346@ms.uporto.pt" userId="886f1fb4-dee8-4943-9147-91ac47e3c32e" providerId="ADAL" clId="{8F55C29C-65FE-4FC1-9CDC-DAB6A40C3580}" dt="2020-08-12T17:08:01.833" v="1041" actId="1076"/>
          <ac:spMkLst>
            <pc:docMk/>
            <pc:sldMk cId="1675882506" sldId="367"/>
            <ac:spMk id="167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8:07.206" v="1044" actId="6549"/>
          <ac:spMkLst>
            <pc:docMk/>
            <pc:sldMk cId="1675882506" sldId="367"/>
            <ac:spMk id="168" creationId="{00000000-0000-0000-0000-000000000000}"/>
          </ac:spMkLst>
        </pc:spChg>
        <pc:spChg chg="del">
          <ac:chgData name="up423346@ms.uporto.pt" userId="886f1fb4-dee8-4943-9147-91ac47e3c32e" providerId="ADAL" clId="{8F55C29C-65FE-4FC1-9CDC-DAB6A40C3580}" dt="2020-08-12T17:08:09.582" v="1045" actId="478"/>
          <ac:spMkLst>
            <pc:docMk/>
            <pc:sldMk cId="1675882506" sldId="367"/>
            <ac:spMk id="169" creationId="{00000000-0000-0000-0000-000000000000}"/>
          </ac:spMkLst>
        </pc:spChg>
        <pc:spChg chg="del">
          <ac:chgData name="up423346@ms.uporto.pt" userId="886f1fb4-dee8-4943-9147-91ac47e3c32e" providerId="ADAL" clId="{8F55C29C-65FE-4FC1-9CDC-DAB6A40C3580}" dt="2020-08-12T17:08:13.542" v="1046" actId="478"/>
          <ac:spMkLst>
            <pc:docMk/>
            <pc:sldMk cId="1675882506" sldId="367"/>
            <ac:spMk id="170" creationId="{00000000-0000-0000-0000-000000000000}"/>
          </ac:spMkLst>
        </pc:spChg>
        <pc:spChg chg="mod ord">
          <ac:chgData name="up423346@ms.uporto.pt" userId="886f1fb4-dee8-4943-9147-91ac47e3c32e" providerId="ADAL" clId="{8F55C29C-65FE-4FC1-9CDC-DAB6A40C3580}" dt="2020-08-12T17:07:23.366" v="1029" actId="700"/>
          <ac:spMkLst>
            <pc:docMk/>
            <pc:sldMk cId="1675882506" sldId="367"/>
            <ac:spMk id="61442" creationId="{00000000-0000-0000-0000-000000000000}"/>
          </ac:spMkLst>
        </pc:spChg>
        <pc:spChg chg="del mod ord">
          <ac:chgData name="up423346@ms.uporto.pt" userId="886f1fb4-dee8-4943-9147-91ac47e3c32e" providerId="ADAL" clId="{8F55C29C-65FE-4FC1-9CDC-DAB6A40C3580}" dt="2020-08-12T17:07:29.354" v="1031" actId="478"/>
          <ac:spMkLst>
            <pc:docMk/>
            <pc:sldMk cId="1675882506" sldId="367"/>
            <ac:spMk id="761859" creationId="{00000000-0000-0000-0000-000000000000}"/>
          </ac:spMkLst>
        </pc:spChg>
      </pc:sldChg>
      <pc:sldChg chg="modSp mod">
        <pc:chgData name="up423346@ms.uporto.pt" userId="886f1fb4-dee8-4943-9147-91ac47e3c32e" providerId="ADAL" clId="{8F55C29C-65FE-4FC1-9CDC-DAB6A40C3580}" dt="2020-08-12T16:12:55.642" v="227" actId="20577"/>
        <pc:sldMkLst>
          <pc:docMk/>
          <pc:sldMk cId="0" sldId="374"/>
        </pc:sldMkLst>
        <pc:spChg chg="mod">
          <ac:chgData name="up423346@ms.uporto.pt" userId="886f1fb4-dee8-4943-9147-91ac47e3c32e" providerId="ADAL" clId="{8F55C29C-65FE-4FC1-9CDC-DAB6A40C3580}" dt="2020-08-12T16:12:52.560" v="218" actId="27636"/>
          <ac:spMkLst>
            <pc:docMk/>
            <pc:sldMk cId="0" sldId="374"/>
            <ac:spMk id="4099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6:12:55.642" v="227" actId="20577"/>
          <ac:spMkLst>
            <pc:docMk/>
            <pc:sldMk cId="0" sldId="374"/>
            <ac:spMk id="4100" creationId="{00000000-0000-0000-0000-000000000000}"/>
          </ac:spMkLst>
        </pc:spChg>
      </pc:sldChg>
      <pc:sldChg chg="del">
        <pc:chgData name="up423346@ms.uporto.pt" userId="886f1fb4-dee8-4943-9147-91ac47e3c32e" providerId="ADAL" clId="{8F55C29C-65FE-4FC1-9CDC-DAB6A40C3580}" dt="2020-08-12T15:53:11.897" v="0" actId="47"/>
        <pc:sldMkLst>
          <pc:docMk/>
          <pc:sldMk cId="0" sldId="378"/>
        </pc:sldMkLst>
      </pc:sldChg>
      <pc:sldChg chg="del">
        <pc:chgData name="up423346@ms.uporto.pt" userId="886f1fb4-dee8-4943-9147-91ac47e3c32e" providerId="ADAL" clId="{8F55C29C-65FE-4FC1-9CDC-DAB6A40C3580}" dt="2020-08-12T15:53:11.897" v="0" actId="47"/>
        <pc:sldMkLst>
          <pc:docMk/>
          <pc:sldMk cId="0" sldId="404"/>
        </pc:sldMkLst>
      </pc:sldChg>
      <pc:sldChg chg="del">
        <pc:chgData name="up423346@ms.uporto.pt" userId="886f1fb4-dee8-4943-9147-91ac47e3c32e" providerId="ADAL" clId="{8F55C29C-65FE-4FC1-9CDC-DAB6A40C3580}" dt="2020-08-12T15:53:11.897" v="0" actId="47"/>
        <pc:sldMkLst>
          <pc:docMk/>
          <pc:sldMk cId="0" sldId="413"/>
        </pc:sldMkLst>
      </pc:sldChg>
      <pc:sldChg chg="del">
        <pc:chgData name="up423346@ms.uporto.pt" userId="886f1fb4-dee8-4943-9147-91ac47e3c32e" providerId="ADAL" clId="{8F55C29C-65FE-4FC1-9CDC-DAB6A40C3580}" dt="2020-08-12T15:53:11.897" v="0" actId="47"/>
        <pc:sldMkLst>
          <pc:docMk/>
          <pc:sldMk cId="0" sldId="416"/>
        </pc:sldMkLst>
      </pc:sldChg>
      <pc:sldChg chg="del">
        <pc:chgData name="up423346@ms.uporto.pt" userId="886f1fb4-dee8-4943-9147-91ac47e3c32e" providerId="ADAL" clId="{8F55C29C-65FE-4FC1-9CDC-DAB6A40C3580}" dt="2020-08-12T15:53:11.897" v="0" actId="47"/>
        <pc:sldMkLst>
          <pc:docMk/>
          <pc:sldMk cId="0" sldId="417"/>
        </pc:sldMkLst>
      </pc:sldChg>
      <pc:sldChg chg="del">
        <pc:chgData name="up423346@ms.uporto.pt" userId="886f1fb4-dee8-4943-9147-91ac47e3c32e" providerId="ADAL" clId="{8F55C29C-65FE-4FC1-9CDC-DAB6A40C3580}" dt="2020-08-12T16:12:07.976" v="164" actId="47"/>
        <pc:sldMkLst>
          <pc:docMk/>
          <pc:sldMk cId="2194998273" sldId="450"/>
        </pc:sldMkLst>
      </pc:sldChg>
      <pc:sldChg chg="del">
        <pc:chgData name="up423346@ms.uporto.pt" userId="886f1fb4-dee8-4943-9147-91ac47e3c32e" providerId="ADAL" clId="{8F55C29C-65FE-4FC1-9CDC-DAB6A40C3580}" dt="2020-08-12T16:12:08.959" v="165" actId="47"/>
        <pc:sldMkLst>
          <pc:docMk/>
          <pc:sldMk cId="3157487332" sldId="451"/>
        </pc:sldMkLst>
      </pc:sldChg>
      <pc:sldChg chg="del">
        <pc:chgData name="up423346@ms.uporto.pt" userId="886f1fb4-dee8-4943-9147-91ac47e3c32e" providerId="ADAL" clId="{8F55C29C-65FE-4FC1-9CDC-DAB6A40C3580}" dt="2020-08-12T16:12:09.624" v="166" actId="47"/>
        <pc:sldMkLst>
          <pc:docMk/>
          <pc:sldMk cId="3119715992" sldId="452"/>
        </pc:sldMkLst>
      </pc:sldChg>
      <pc:sldChg chg="del">
        <pc:chgData name="up423346@ms.uporto.pt" userId="886f1fb4-dee8-4943-9147-91ac47e3c32e" providerId="ADAL" clId="{8F55C29C-65FE-4FC1-9CDC-DAB6A40C3580}" dt="2020-08-12T16:12:11.537" v="167" actId="47"/>
        <pc:sldMkLst>
          <pc:docMk/>
          <pc:sldMk cId="208481820" sldId="453"/>
        </pc:sldMkLst>
      </pc:sldChg>
      <pc:sldChg chg="del">
        <pc:chgData name="up423346@ms.uporto.pt" userId="886f1fb4-dee8-4943-9147-91ac47e3c32e" providerId="ADAL" clId="{8F55C29C-65FE-4FC1-9CDC-DAB6A40C3580}" dt="2020-08-12T16:12:12.203" v="168" actId="47"/>
        <pc:sldMkLst>
          <pc:docMk/>
          <pc:sldMk cId="222696031" sldId="454"/>
        </pc:sldMkLst>
      </pc:sldChg>
      <pc:sldChg chg="del">
        <pc:chgData name="up423346@ms.uporto.pt" userId="886f1fb4-dee8-4943-9147-91ac47e3c32e" providerId="ADAL" clId="{8F55C29C-65FE-4FC1-9CDC-DAB6A40C3580}" dt="2020-08-12T16:12:13.008" v="169" actId="47"/>
        <pc:sldMkLst>
          <pc:docMk/>
          <pc:sldMk cId="2848853007" sldId="455"/>
        </pc:sldMkLst>
      </pc:sldChg>
      <pc:sldChg chg="del">
        <pc:chgData name="up423346@ms.uporto.pt" userId="886f1fb4-dee8-4943-9147-91ac47e3c32e" providerId="ADAL" clId="{8F55C29C-65FE-4FC1-9CDC-DAB6A40C3580}" dt="2020-08-12T15:53:11.897" v="0" actId="47"/>
        <pc:sldMkLst>
          <pc:docMk/>
          <pc:sldMk cId="2607150376" sldId="465"/>
        </pc:sldMkLst>
      </pc:sldChg>
      <pc:sldChg chg="del">
        <pc:chgData name="up423346@ms.uporto.pt" userId="886f1fb4-dee8-4943-9147-91ac47e3c32e" providerId="ADAL" clId="{8F55C29C-65FE-4FC1-9CDC-DAB6A40C3580}" dt="2020-08-12T15:53:11.897" v="0" actId="47"/>
        <pc:sldMkLst>
          <pc:docMk/>
          <pc:sldMk cId="970098539" sldId="466"/>
        </pc:sldMkLst>
      </pc:sldChg>
      <pc:sldChg chg="del">
        <pc:chgData name="up423346@ms.uporto.pt" userId="886f1fb4-dee8-4943-9147-91ac47e3c32e" providerId="ADAL" clId="{8F55C29C-65FE-4FC1-9CDC-DAB6A40C3580}" dt="2020-08-12T15:53:11.897" v="0" actId="47"/>
        <pc:sldMkLst>
          <pc:docMk/>
          <pc:sldMk cId="400411205" sldId="467"/>
        </pc:sldMkLst>
      </pc:sldChg>
      <pc:sldChg chg="del">
        <pc:chgData name="up423346@ms.uporto.pt" userId="886f1fb4-dee8-4943-9147-91ac47e3c32e" providerId="ADAL" clId="{8F55C29C-65FE-4FC1-9CDC-DAB6A40C3580}" dt="2020-08-12T16:14:17.355" v="241" actId="47"/>
        <pc:sldMkLst>
          <pc:docMk/>
          <pc:sldMk cId="1290832494" sldId="475"/>
        </pc:sldMkLst>
      </pc:sldChg>
      <pc:sldChg chg="addSp delSp modSp mod modClrScheme modAnim chgLayout">
        <pc:chgData name="up423346@ms.uporto.pt" userId="886f1fb4-dee8-4943-9147-91ac47e3c32e" providerId="ADAL" clId="{8F55C29C-65FE-4FC1-9CDC-DAB6A40C3580}" dt="2020-08-12T16:25:03.381" v="311"/>
        <pc:sldMkLst>
          <pc:docMk/>
          <pc:sldMk cId="790411530" sldId="477"/>
        </pc:sldMkLst>
        <pc:spChg chg="mod ord">
          <ac:chgData name="up423346@ms.uporto.pt" userId="886f1fb4-dee8-4943-9147-91ac47e3c32e" providerId="ADAL" clId="{8F55C29C-65FE-4FC1-9CDC-DAB6A40C3580}" dt="2020-08-12T16:25:00.937" v="310" actId="700"/>
          <ac:spMkLst>
            <pc:docMk/>
            <pc:sldMk cId="790411530" sldId="477"/>
            <ac:spMk id="2" creationId="{8D979188-0A12-4237-821C-1D82664D7419}"/>
          </ac:spMkLst>
        </pc:spChg>
        <pc:spChg chg="mod ord">
          <ac:chgData name="up423346@ms.uporto.pt" userId="886f1fb4-dee8-4943-9147-91ac47e3c32e" providerId="ADAL" clId="{8F55C29C-65FE-4FC1-9CDC-DAB6A40C3580}" dt="2020-08-12T16:25:00.937" v="310" actId="700"/>
          <ac:spMkLst>
            <pc:docMk/>
            <pc:sldMk cId="790411530" sldId="477"/>
            <ac:spMk id="3" creationId="{529FF990-37B3-4470-A3D2-0593096E31CC}"/>
          </ac:spMkLst>
        </pc:spChg>
        <pc:spChg chg="add mod ord">
          <ac:chgData name="up423346@ms.uporto.pt" userId="886f1fb4-dee8-4943-9147-91ac47e3c32e" providerId="ADAL" clId="{8F55C29C-65FE-4FC1-9CDC-DAB6A40C3580}" dt="2020-08-12T16:25:00.937" v="310" actId="700"/>
          <ac:spMkLst>
            <pc:docMk/>
            <pc:sldMk cId="790411530" sldId="477"/>
            <ac:spMk id="4" creationId="{3A2E01F6-578B-47DD-9888-B6DD93DC2CB8}"/>
          </ac:spMkLst>
        </pc:spChg>
        <pc:spChg chg="add mod ord">
          <ac:chgData name="up423346@ms.uporto.pt" userId="886f1fb4-dee8-4943-9147-91ac47e3c32e" providerId="ADAL" clId="{8F55C29C-65FE-4FC1-9CDC-DAB6A40C3580}" dt="2020-08-12T16:25:03.381" v="311"/>
          <ac:spMkLst>
            <pc:docMk/>
            <pc:sldMk cId="790411530" sldId="477"/>
            <ac:spMk id="5" creationId="{7AA035D0-D636-4652-BED1-452BA44E289B}"/>
          </ac:spMkLst>
        </pc:spChg>
        <pc:spChg chg="del mod ord">
          <ac:chgData name="up423346@ms.uporto.pt" userId="886f1fb4-dee8-4943-9147-91ac47e3c32e" providerId="ADAL" clId="{8F55C29C-65FE-4FC1-9CDC-DAB6A40C3580}" dt="2020-08-12T16:25:00.937" v="310" actId="700"/>
          <ac:spMkLst>
            <pc:docMk/>
            <pc:sldMk cId="790411530" sldId="477"/>
            <ac:spMk id="576517" creationId="{00000000-0000-0000-0000-000000000000}"/>
          </ac:spMkLst>
        </pc:spChg>
        <pc:spChg chg="del mod">
          <ac:chgData name="up423346@ms.uporto.pt" userId="886f1fb4-dee8-4943-9147-91ac47e3c32e" providerId="ADAL" clId="{8F55C29C-65FE-4FC1-9CDC-DAB6A40C3580}" dt="2020-08-12T16:22:52.108" v="257" actId="478"/>
          <ac:spMkLst>
            <pc:docMk/>
            <pc:sldMk cId="790411530" sldId="477"/>
            <ac:spMk id="576518" creationId="{00000000-0000-0000-0000-000000000000}"/>
          </ac:spMkLst>
        </pc:spChg>
        <pc:grpChg chg="mod">
          <ac:chgData name="up423346@ms.uporto.pt" userId="886f1fb4-dee8-4943-9147-91ac47e3c32e" providerId="ADAL" clId="{8F55C29C-65FE-4FC1-9CDC-DAB6A40C3580}" dt="2020-08-12T16:23:59.273" v="282" actId="1076"/>
          <ac:grpSpMkLst>
            <pc:docMk/>
            <pc:sldMk cId="790411530" sldId="477"/>
            <ac:grpSpMk id="22" creationId="{00000000-0000-0000-0000-000000000000}"/>
          </ac:grpSpMkLst>
        </pc:grpChg>
      </pc:sldChg>
      <pc:sldChg chg="addSp delSp modSp mod modClrScheme modAnim chgLayout">
        <pc:chgData name="up423346@ms.uporto.pt" userId="886f1fb4-dee8-4943-9147-91ac47e3c32e" providerId="ADAL" clId="{8F55C29C-65FE-4FC1-9CDC-DAB6A40C3580}" dt="2020-08-12T16:27:23.890" v="559" actId="478"/>
        <pc:sldMkLst>
          <pc:docMk/>
          <pc:sldMk cId="3775540843" sldId="478"/>
        </pc:sldMkLst>
        <pc:spChg chg="mod ord">
          <ac:chgData name="up423346@ms.uporto.pt" userId="886f1fb4-dee8-4943-9147-91ac47e3c32e" providerId="ADAL" clId="{8F55C29C-65FE-4FC1-9CDC-DAB6A40C3580}" dt="2020-08-12T16:24:43.181" v="306" actId="700"/>
          <ac:spMkLst>
            <pc:docMk/>
            <pc:sldMk cId="3775540843" sldId="478"/>
            <ac:spMk id="2" creationId="{D6DB7B90-77BF-4450-B95C-8FAF4A33EF71}"/>
          </ac:spMkLst>
        </pc:spChg>
        <pc:spChg chg="mod ord">
          <ac:chgData name="up423346@ms.uporto.pt" userId="886f1fb4-dee8-4943-9147-91ac47e3c32e" providerId="ADAL" clId="{8F55C29C-65FE-4FC1-9CDC-DAB6A40C3580}" dt="2020-08-12T16:24:43.181" v="306" actId="700"/>
          <ac:spMkLst>
            <pc:docMk/>
            <pc:sldMk cId="3775540843" sldId="478"/>
            <ac:spMk id="3" creationId="{30486415-19AA-476F-9E3A-77ECB74000C5}"/>
          </ac:spMkLst>
        </pc:spChg>
        <pc:spChg chg="del">
          <ac:chgData name="up423346@ms.uporto.pt" userId="886f1fb4-dee8-4943-9147-91ac47e3c32e" providerId="ADAL" clId="{8F55C29C-65FE-4FC1-9CDC-DAB6A40C3580}" dt="2020-08-12T16:25:44.767" v="393" actId="478"/>
          <ac:spMkLst>
            <pc:docMk/>
            <pc:sldMk cId="3775540843" sldId="478"/>
            <ac:spMk id="4" creationId="{00000000-0000-0000-0000-000000000000}"/>
          </ac:spMkLst>
        </pc:spChg>
        <pc:spChg chg="del">
          <ac:chgData name="up423346@ms.uporto.pt" userId="886f1fb4-dee8-4943-9147-91ac47e3c32e" providerId="ADAL" clId="{8F55C29C-65FE-4FC1-9CDC-DAB6A40C3580}" dt="2020-08-12T16:27:05.643" v="540" actId="478"/>
          <ac:spMkLst>
            <pc:docMk/>
            <pc:sldMk cId="3775540843" sldId="478"/>
            <ac:spMk id="5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6:27:11.233" v="555" actId="1036"/>
          <ac:spMkLst>
            <pc:docMk/>
            <pc:sldMk cId="3775540843" sldId="478"/>
            <ac:spMk id="16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6:27:11.233" v="555" actId="1036"/>
          <ac:spMkLst>
            <pc:docMk/>
            <pc:sldMk cId="3775540843" sldId="478"/>
            <ac:spMk id="17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6:27:11.233" v="555" actId="1036"/>
          <ac:spMkLst>
            <pc:docMk/>
            <pc:sldMk cId="3775540843" sldId="478"/>
            <ac:spMk id="18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6:27:11.233" v="555" actId="1036"/>
          <ac:spMkLst>
            <pc:docMk/>
            <pc:sldMk cId="3775540843" sldId="478"/>
            <ac:spMk id="19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6:27:11.233" v="555" actId="1036"/>
          <ac:spMkLst>
            <pc:docMk/>
            <pc:sldMk cId="3775540843" sldId="478"/>
            <ac:spMk id="20" creationId="{00000000-0000-0000-0000-000000000000}"/>
          </ac:spMkLst>
        </pc:spChg>
        <pc:spChg chg="add del mod ord">
          <ac:chgData name="up423346@ms.uporto.pt" userId="886f1fb4-dee8-4943-9147-91ac47e3c32e" providerId="ADAL" clId="{8F55C29C-65FE-4FC1-9CDC-DAB6A40C3580}" dt="2020-08-12T16:25:41.756" v="392" actId="167"/>
          <ac:spMkLst>
            <pc:docMk/>
            <pc:sldMk cId="3775540843" sldId="478"/>
            <ac:spMk id="23" creationId="{3E6FBBDE-284B-44C1-89A1-95D413033A74}"/>
          </ac:spMkLst>
        </pc:spChg>
        <pc:spChg chg="add del mod ord">
          <ac:chgData name="up423346@ms.uporto.pt" userId="886f1fb4-dee8-4943-9147-91ac47e3c32e" providerId="ADAL" clId="{8F55C29C-65FE-4FC1-9CDC-DAB6A40C3580}" dt="2020-08-12T16:27:00.961" v="539" actId="167"/>
          <ac:spMkLst>
            <pc:docMk/>
            <pc:sldMk cId="3775540843" sldId="478"/>
            <ac:spMk id="25" creationId="{581A3078-31C8-4F1B-AC00-7368A2AA21F1}"/>
          </ac:spMkLst>
        </pc:spChg>
        <pc:spChg chg="add del mod">
          <ac:chgData name="up423346@ms.uporto.pt" userId="886f1fb4-dee8-4943-9147-91ac47e3c32e" providerId="ADAL" clId="{8F55C29C-65FE-4FC1-9CDC-DAB6A40C3580}" dt="2020-08-12T16:26:57.479" v="538" actId="478"/>
          <ac:spMkLst>
            <pc:docMk/>
            <pc:sldMk cId="3775540843" sldId="478"/>
            <ac:spMk id="27" creationId="{DF146DB9-9361-4A51-97EE-DE1B9C790AC6}"/>
          </ac:spMkLst>
        </pc:spChg>
        <pc:spChg chg="mod">
          <ac:chgData name="up423346@ms.uporto.pt" userId="886f1fb4-dee8-4943-9147-91ac47e3c32e" providerId="ADAL" clId="{8F55C29C-65FE-4FC1-9CDC-DAB6A40C3580}" dt="2020-08-12T16:27:11.233" v="555" actId="1036"/>
          <ac:spMkLst>
            <pc:docMk/>
            <pc:sldMk cId="3775540843" sldId="478"/>
            <ac:spMk id="45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6:27:11.233" v="555" actId="1036"/>
          <ac:spMkLst>
            <pc:docMk/>
            <pc:sldMk cId="3775540843" sldId="478"/>
            <ac:spMk id="46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6:27:11.233" v="555" actId="1036"/>
          <ac:spMkLst>
            <pc:docMk/>
            <pc:sldMk cId="3775540843" sldId="478"/>
            <ac:spMk id="47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6:27:11.233" v="555" actId="1036"/>
          <ac:spMkLst>
            <pc:docMk/>
            <pc:sldMk cId="3775540843" sldId="478"/>
            <ac:spMk id="48" creationId="{00000000-0000-0000-0000-000000000000}"/>
          </ac:spMkLst>
        </pc:spChg>
        <pc:grpChg chg="mod">
          <ac:chgData name="up423346@ms.uporto.pt" userId="886f1fb4-dee8-4943-9147-91ac47e3c32e" providerId="ADAL" clId="{8F55C29C-65FE-4FC1-9CDC-DAB6A40C3580}" dt="2020-08-12T16:27:11.233" v="555" actId="1036"/>
          <ac:grpSpMkLst>
            <pc:docMk/>
            <pc:sldMk cId="3775540843" sldId="478"/>
            <ac:grpSpMk id="21" creationId="{00000000-0000-0000-0000-000000000000}"/>
          </ac:grpSpMkLst>
        </pc:grpChg>
        <pc:grpChg chg="mod">
          <ac:chgData name="up423346@ms.uporto.pt" userId="886f1fb4-dee8-4943-9147-91ac47e3c32e" providerId="ADAL" clId="{8F55C29C-65FE-4FC1-9CDC-DAB6A40C3580}" dt="2020-08-12T16:27:11.233" v="555" actId="1036"/>
          <ac:grpSpMkLst>
            <pc:docMk/>
            <pc:sldMk cId="3775540843" sldId="478"/>
            <ac:grpSpMk id="22" creationId="{00000000-0000-0000-0000-000000000000}"/>
          </ac:grpSpMkLst>
        </pc:grpChg>
        <pc:picChg chg="del mod">
          <ac:chgData name="up423346@ms.uporto.pt" userId="886f1fb4-dee8-4943-9147-91ac47e3c32e" providerId="ADAL" clId="{8F55C29C-65FE-4FC1-9CDC-DAB6A40C3580}" dt="2020-08-12T16:27:18.506" v="556" actId="478"/>
          <ac:picMkLst>
            <pc:docMk/>
            <pc:sldMk cId="3775540843" sldId="478"/>
            <ac:picMk id="24" creationId="{00000000-0000-0000-0000-000000000000}"/>
          </ac:picMkLst>
        </pc:picChg>
        <pc:picChg chg="del mod">
          <ac:chgData name="up423346@ms.uporto.pt" userId="886f1fb4-dee8-4943-9147-91ac47e3c32e" providerId="ADAL" clId="{8F55C29C-65FE-4FC1-9CDC-DAB6A40C3580}" dt="2020-08-12T16:27:19.834" v="557" actId="478"/>
          <ac:picMkLst>
            <pc:docMk/>
            <pc:sldMk cId="3775540843" sldId="478"/>
            <ac:picMk id="29" creationId="{00000000-0000-0000-0000-000000000000}"/>
          </ac:picMkLst>
        </pc:picChg>
        <pc:picChg chg="del mod">
          <ac:chgData name="up423346@ms.uporto.pt" userId="886f1fb4-dee8-4943-9147-91ac47e3c32e" providerId="ADAL" clId="{8F55C29C-65FE-4FC1-9CDC-DAB6A40C3580}" dt="2020-08-12T16:27:23.890" v="559" actId="478"/>
          <ac:picMkLst>
            <pc:docMk/>
            <pc:sldMk cId="3775540843" sldId="478"/>
            <ac:picMk id="34" creationId="{00000000-0000-0000-0000-000000000000}"/>
          </ac:picMkLst>
        </pc:picChg>
        <pc:picChg chg="mod">
          <ac:chgData name="up423346@ms.uporto.pt" userId="886f1fb4-dee8-4943-9147-91ac47e3c32e" providerId="ADAL" clId="{8F55C29C-65FE-4FC1-9CDC-DAB6A40C3580}" dt="2020-08-12T16:27:11.233" v="555" actId="1036"/>
          <ac:picMkLst>
            <pc:docMk/>
            <pc:sldMk cId="3775540843" sldId="478"/>
            <ac:picMk id="39" creationId="{00000000-0000-0000-0000-000000000000}"/>
          </ac:picMkLst>
        </pc:picChg>
        <pc:picChg chg="del mod">
          <ac:chgData name="up423346@ms.uporto.pt" userId="886f1fb4-dee8-4943-9147-91ac47e3c32e" providerId="ADAL" clId="{8F55C29C-65FE-4FC1-9CDC-DAB6A40C3580}" dt="2020-08-12T16:27:21.243" v="558" actId="478"/>
          <ac:picMkLst>
            <pc:docMk/>
            <pc:sldMk cId="3775540843" sldId="478"/>
            <ac:picMk id="44" creationId="{00000000-0000-0000-0000-000000000000}"/>
          </ac:picMkLst>
        </pc:picChg>
      </pc:sldChg>
      <pc:sldChg chg="del">
        <pc:chgData name="up423346@ms.uporto.pt" userId="886f1fb4-dee8-4943-9147-91ac47e3c32e" providerId="ADAL" clId="{8F55C29C-65FE-4FC1-9CDC-DAB6A40C3580}" dt="2020-08-12T16:14:31.329" v="242" actId="47"/>
        <pc:sldMkLst>
          <pc:docMk/>
          <pc:sldMk cId="472267674" sldId="479"/>
        </pc:sldMkLst>
      </pc:sldChg>
      <pc:sldChg chg="addSp delSp modSp mod modClrScheme modAnim chgLayout">
        <pc:chgData name="up423346@ms.uporto.pt" userId="886f1fb4-dee8-4943-9147-91ac47e3c32e" providerId="ADAL" clId="{8F55C29C-65FE-4FC1-9CDC-DAB6A40C3580}" dt="2020-08-12T16:29:26.180" v="625" actId="1036"/>
        <pc:sldMkLst>
          <pc:docMk/>
          <pc:sldMk cId="667354450" sldId="483"/>
        </pc:sldMkLst>
        <pc:spChg chg="mod ord">
          <ac:chgData name="up423346@ms.uporto.pt" userId="886f1fb4-dee8-4943-9147-91ac47e3c32e" providerId="ADAL" clId="{8F55C29C-65FE-4FC1-9CDC-DAB6A40C3580}" dt="2020-08-12T16:29:17.294" v="612" actId="1035"/>
          <ac:spMkLst>
            <pc:docMk/>
            <pc:sldMk cId="667354450" sldId="483"/>
            <ac:spMk id="2" creationId="{49135F64-AEE3-4806-891B-5CBAC4C14C89}"/>
          </ac:spMkLst>
        </pc:spChg>
        <pc:spChg chg="mod ord">
          <ac:chgData name="up423346@ms.uporto.pt" userId="886f1fb4-dee8-4943-9147-91ac47e3c32e" providerId="ADAL" clId="{8F55C29C-65FE-4FC1-9CDC-DAB6A40C3580}" dt="2020-08-12T16:29:17.294" v="612" actId="1035"/>
          <ac:spMkLst>
            <pc:docMk/>
            <pc:sldMk cId="667354450" sldId="483"/>
            <ac:spMk id="4" creationId="{F691D5F6-8CB4-4268-A5DD-D9BC2EDB571C}"/>
          </ac:spMkLst>
        </pc:spChg>
        <pc:spChg chg="add mod ord">
          <ac:chgData name="up423346@ms.uporto.pt" userId="886f1fb4-dee8-4943-9147-91ac47e3c32e" providerId="ADAL" clId="{8F55C29C-65FE-4FC1-9CDC-DAB6A40C3580}" dt="2020-08-12T16:28:54.316" v="604" actId="700"/>
          <ac:spMkLst>
            <pc:docMk/>
            <pc:sldMk cId="667354450" sldId="483"/>
            <ac:spMk id="5" creationId="{3C60A742-0141-4F33-AED3-ECA9E01F98E4}"/>
          </ac:spMkLst>
        </pc:spChg>
        <pc:spChg chg="add del mod ord">
          <ac:chgData name="up423346@ms.uporto.pt" userId="886f1fb4-dee8-4943-9147-91ac47e3c32e" providerId="ADAL" clId="{8F55C29C-65FE-4FC1-9CDC-DAB6A40C3580}" dt="2020-08-12T16:28:54.316" v="604" actId="700"/>
          <ac:spMkLst>
            <pc:docMk/>
            <pc:sldMk cId="667354450" sldId="483"/>
            <ac:spMk id="6" creationId="{B84FBA18-16C7-4636-B32C-8503169A01BB}"/>
          </ac:spMkLst>
        </pc:spChg>
        <pc:spChg chg="mod">
          <ac:chgData name="up423346@ms.uporto.pt" userId="886f1fb4-dee8-4943-9147-91ac47e3c32e" providerId="ADAL" clId="{8F55C29C-65FE-4FC1-9CDC-DAB6A40C3580}" dt="2020-08-12T16:29:13.010" v="610" actId="6549"/>
          <ac:spMkLst>
            <pc:docMk/>
            <pc:sldMk cId="667354450" sldId="483"/>
            <ac:spMk id="14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6:29:26.180" v="625" actId="1036"/>
          <ac:spMkLst>
            <pc:docMk/>
            <pc:sldMk cId="667354450" sldId="483"/>
            <ac:spMk id="15" creationId="{00000000-0000-0000-0000-000000000000}"/>
          </ac:spMkLst>
        </pc:spChg>
        <pc:spChg chg="del">
          <ac:chgData name="up423346@ms.uporto.pt" userId="886f1fb4-dee8-4943-9147-91ac47e3c32e" providerId="ADAL" clId="{8F55C29C-65FE-4FC1-9CDC-DAB6A40C3580}" dt="2020-08-12T16:28:49.059" v="603" actId="478"/>
          <ac:spMkLst>
            <pc:docMk/>
            <pc:sldMk cId="667354450" sldId="483"/>
            <ac:spMk id="16" creationId="{00000000-0000-0000-0000-000000000000}"/>
          </ac:spMkLst>
        </pc:spChg>
        <pc:graphicFrameChg chg="mod">
          <ac:chgData name="up423346@ms.uporto.pt" userId="886f1fb4-dee8-4943-9147-91ac47e3c32e" providerId="ADAL" clId="{8F55C29C-65FE-4FC1-9CDC-DAB6A40C3580}" dt="2020-08-12T16:29:00.356" v="607" actId="1076"/>
          <ac:graphicFrameMkLst>
            <pc:docMk/>
            <pc:sldMk cId="667354450" sldId="483"/>
            <ac:graphicFrameMk id="3" creationId="{00000000-0000-0000-0000-000000000000}"/>
          </ac:graphicFrameMkLst>
        </pc:graphicFrameChg>
        <pc:graphicFrameChg chg="mod">
          <ac:chgData name="up423346@ms.uporto.pt" userId="886f1fb4-dee8-4943-9147-91ac47e3c32e" providerId="ADAL" clId="{8F55C29C-65FE-4FC1-9CDC-DAB6A40C3580}" dt="2020-08-12T16:29:26.180" v="625" actId="1036"/>
          <ac:graphicFrameMkLst>
            <pc:docMk/>
            <pc:sldMk cId="667354450" sldId="483"/>
            <ac:graphicFrameMk id="43" creationId="{00000000-0000-0000-0000-000000000000}"/>
          </ac:graphicFrameMkLst>
        </pc:graphicFrameChg>
        <pc:graphicFrameChg chg="mod">
          <ac:chgData name="up423346@ms.uporto.pt" userId="886f1fb4-dee8-4943-9147-91ac47e3c32e" providerId="ADAL" clId="{8F55C29C-65FE-4FC1-9CDC-DAB6A40C3580}" dt="2020-08-12T16:29:26.180" v="625" actId="1036"/>
          <ac:graphicFrameMkLst>
            <pc:docMk/>
            <pc:sldMk cId="667354450" sldId="483"/>
            <ac:graphicFrameMk id="1411078" creationId="{00000000-0000-0000-0000-000000000000}"/>
          </ac:graphicFrameMkLst>
        </pc:graphicFrameChg>
        <pc:graphicFrameChg chg="mod">
          <ac:chgData name="up423346@ms.uporto.pt" userId="886f1fb4-dee8-4943-9147-91ac47e3c32e" providerId="ADAL" clId="{8F55C29C-65FE-4FC1-9CDC-DAB6A40C3580}" dt="2020-08-12T16:29:26.180" v="625" actId="1036"/>
          <ac:graphicFrameMkLst>
            <pc:docMk/>
            <pc:sldMk cId="667354450" sldId="483"/>
            <ac:graphicFrameMk id="1411079" creationId="{00000000-0000-0000-0000-000000000000}"/>
          </ac:graphicFrameMkLst>
        </pc:graphicFrameChg>
        <pc:picChg chg="mod">
          <ac:chgData name="up423346@ms.uporto.pt" userId="886f1fb4-dee8-4943-9147-91ac47e3c32e" providerId="ADAL" clId="{8F55C29C-65FE-4FC1-9CDC-DAB6A40C3580}" dt="2020-08-12T16:29:26.180" v="625" actId="1036"/>
          <ac:picMkLst>
            <pc:docMk/>
            <pc:sldMk cId="667354450" sldId="483"/>
            <ac:picMk id="9" creationId="{00000000-0000-0000-0000-000000000000}"/>
          </ac:picMkLst>
        </pc:picChg>
        <pc:picChg chg="mod">
          <ac:chgData name="up423346@ms.uporto.pt" userId="886f1fb4-dee8-4943-9147-91ac47e3c32e" providerId="ADAL" clId="{8F55C29C-65FE-4FC1-9CDC-DAB6A40C3580}" dt="2020-08-12T16:29:26.180" v="625" actId="1036"/>
          <ac:picMkLst>
            <pc:docMk/>
            <pc:sldMk cId="667354450" sldId="483"/>
            <ac:picMk id="10" creationId="{00000000-0000-0000-0000-000000000000}"/>
          </ac:picMkLst>
        </pc:picChg>
        <pc:picChg chg="mod">
          <ac:chgData name="up423346@ms.uporto.pt" userId="886f1fb4-dee8-4943-9147-91ac47e3c32e" providerId="ADAL" clId="{8F55C29C-65FE-4FC1-9CDC-DAB6A40C3580}" dt="2020-08-12T16:29:26.180" v="625" actId="1036"/>
          <ac:picMkLst>
            <pc:docMk/>
            <pc:sldMk cId="667354450" sldId="483"/>
            <ac:picMk id="11" creationId="{00000000-0000-0000-0000-000000000000}"/>
          </ac:picMkLst>
        </pc:picChg>
        <pc:picChg chg="mod">
          <ac:chgData name="up423346@ms.uporto.pt" userId="886f1fb4-dee8-4943-9147-91ac47e3c32e" providerId="ADAL" clId="{8F55C29C-65FE-4FC1-9CDC-DAB6A40C3580}" dt="2020-08-12T16:29:26.180" v="625" actId="1036"/>
          <ac:picMkLst>
            <pc:docMk/>
            <pc:sldMk cId="667354450" sldId="483"/>
            <ac:picMk id="12" creationId="{00000000-0000-0000-0000-000000000000}"/>
          </ac:picMkLst>
        </pc:picChg>
      </pc:sldChg>
      <pc:sldChg chg="addSp delSp modSp mod modClrScheme modAnim chgLayout">
        <pc:chgData name="up423346@ms.uporto.pt" userId="886f1fb4-dee8-4943-9147-91ac47e3c32e" providerId="ADAL" clId="{8F55C29C-65FE-4FC1-9CDC-DAB6A40C3580}" dt="2020-08-12T16:31:55.761" v="663" actId="6549"/>
        <pc:sldMkLst>
          <pc:docMk/>
          <pc:sldMk cId="556968050" sldId="486"/>
        </pc:sldMkLst>
        <pc:spChg chg="mod ord">
          <ac:chgData name="up423346@ms.uporto.pt" userId="886f1fb4-dee8-4943-9147-91ac47e3c32e" providerId="ADAL" clId="{8F55C29C-65FE-4FC1-9CDC-DAB6A40C3580}" dt="2020-08-12T16:31:13.902" v="651" actId="700"/>
          <ac:spMkLst>
            <pc:docMk/>
            <pc:sldMk cId="556968050" sldId="486"/>
            <ac:spMk id="2" creationId="{EBC11368-768A-4EF8-B60C-88B65C913439}"/>
          </ac:spMkLst>
        </pc:spChg>
        <pc:spChg chg="mod ord">
          <ac:chgData name="up423346@ms.uporto.pt" userId="886f1fb4-dee8-4943-9147-91ac47e3c32e" providerId="ADAL" clId="{8F55C29C-65FE-4FC1-9CDC-DAB6A40C3580}" dt="2020-08-12T16:31:13.902" v="651" actId="700"/>
          <ac:spMkLst>
            <pc:docMk/>
            <pc:sldMk cId="556968050" sldId="486"/>
            <ac:spMk id="3" creationId="{9A0A770E-EE7E-479A-92B7-4649E89E6FFA}"/>
          </ac:spMkLst>
        </pc:spChg>
        <pc:spChg chg="add mod ord">
          <ac:chgData name="up423346@ms.uporto.pt" userId="886f1fb4-dee8-4943-9147-91ac47e3c32e" providerId="ADAL" clId="{8F55C29C-65FE-4FC1-9CDC-DAB6A40C3580}" dt="2020-08-12T16:31:13.902" v="651" actId="700"/>
          <ac:spMkLst>
            <pc:docMk/>
            <pc:sldMk cId="556968050" sldId="486"/>
            <ac:spMk id="4" creationId="{A8E3A1D5-9AA2-40C2-A07E-AB3917383ADE}"/>
          </ac:spMkLst>
        </pc:spChg>
        <pc:spChg chg="add del mod ord">
          <ac:chgData name="up423346@ms.uporto.pt" userId="886f1fb4-dee8-4943-9147-91ac47e3c32e" providerId="ADAL" clId="{8F55C29C-65FE-4FC1-9CDC-DAB6A40C3580}" dt="2020-08-12T16:31:09.780" v="650" actId="700"/>
          <ac:spMkLst>
            <pc:docMk/>
            <pc:sldMk cId="556968050" sldId="486"/>
            <ac:spMk id="5" creationId="{8E21B801-4A12-48A8-82F0-46C70EA20130}"/>
          </ac:spMkLst>
        </pc:spChg>
        <pc:spChg chg="add del mod ord">
          <ac:chgData name="up423346@ms.uporto.pt" userId="886f1fb4-dee8-4943-9147-91ac47e3c32e" providerId="ADAL" clId="{8F55C29C-65FE-4FC1-9CDC-DAB6A40C3580}" dt="2020-08-12T16:31:13.902" v="651" actId="700"/>
          <ac:spMkLst>
            <pc:docMk/>
            <pc:sldMk cId="556968050" sldId="486"/>
            <ac:spMk id="6" creationId="{72B05CEB-D129-4A65-9801-4E93739BCA47}"/>
          </ac:spMkLst>
        </pc:spChg>
        <pc:spChg chg="del">
          <ac:chgData name="up423346@ms.uporto.pt" userId="886f1fb4-dee8-4943-9147-91ac47e3c32e" providerId="ADAL" clId="{8F55C29C-65FE-4FC1-9CDC-DAB6A40C3580}" dt="2020-08-12T16:31:06.770" v="649" actId="478"/>
          <ac:spMkLst>
            <pc:docMk/>
            <pc:sldMk cId="556968050" sldId="486"/>
            <ac:spMk id="19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6:31:55.761" v="663" actId="6549"/>
          <ac:spMkLst>
            <pc:docMk/>
            <pc:sldMk cId="556968050" sldId="486"/>
            <ac:spMk id="37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6:31:23.917" v="654" actId="1076"/>
          <ac:spMkLst>
            <pc:docMk/>
            <pc:sldMk cId="556968050" sldId="486"/>
            <ac:spMk id="869379" creationId="{00000000-0000-0000-0000-000000000000}"/>
          </ac:spMkLst>
        </pc:spChg>
        <pc:grpChg chg="ord">
          <ac:chgData name="up423346@ms.uporto.pt" userId="886f1fb4-dee8-4943-9147-91ac47e3c32e" providerId="ADAL" clId="{8F55C29C-65FE-4FC1-9CDC-DAB6A40C3580}" dt="2020-08-12T16:31:43.325" v="660" actId="167"/>
          <ac:grpSpMkLst>
            <pc:docMk/>
            <pc:sldMk cId="556968050" sldId="486"/>
            <ac:grpSpMk id="36" creationId="{00000000-0000-0000-0000-000000000000}"/>
          </ac:grpSpMkLst>
        </pc:grpChg>
        <pc:graphicFrameChg chg="mod">
          <ac:chgData name="up423346@ms.uporto.pt" userId="886f1fb4-dee8-4943-9147-91ac47e3c32e" providerId="ADAL" clId="{8F55C29C-65FE-4FC1-9CDC-DAB6A40C3580}" dt="2020-08-12T16:31:26.840" v="655" actId="1076"/>
          <ac:graphicFrameMkLst>
            <pc:docMk/>
            <pc:sldMk cId="556968050" sldId="486"/>
            <ac:graphicFrameMk id="869380" creationId="{00000000-0000-0000-0000-000000000000}"/>
          </ac:graphicFrameMkLst>
        </pc:graphicFrameChg>
        <pc:graphicFrameChg chg="mod">
          <ac:chgData name="up423346@ms.uporto.pt" userId="886f1fb4-dee8-4943-9147-91ac47e3c32e" providerId="ADAL" clId="{8F55C29C-65FE-4FC1-9CDC-DAB6A40C3580}" dt="2020-08-12T16:31:47.960" v="661" actId="1076"/>
          <ac:graphicFrameMkLst>
            <pc:docMk/>
            <pc:sldMk cId="556968050" sldId="486"/>
            <ac:graphicFrameMk id="869395" creationId="{00000000-0000-0000-0000-000000000000}"/>
          </ac:graphicFrameMkLst>
        </pc:graphicFrameChg>
      </pc:sldChg>
      <pc:sldChg chg="addSp delSp modSp mod modClrScheme modAnim chgLayout">
        <pc:chgData name="up423346@ms.uporto.pt" userId="886f1fb4-dee8-4943-9147-91ac47e3c32e" providerId="ADAL" clId="{8F55C29C-65FE-4FC1-9CDC-DAB6A40C3580}" dt="2020-08-12T16:34:22.985" v="720" actId="1035"/>
        <pc:sldMkLst>
          <pc:docMk/>
          <pc:sldMk cId="548651978" sldId="487"/>
        </pc:sldMkLst>
        <pc:spChg chg="mod ord">
          <ac:chgData name="up423346@ms.uporto.pt" userId="886f1fb4-dee8-4943-9147-91ac47e3c32e" providerId="ADAL" clId="{8F55C29C-65FE-4FC1-9CDC-DAB6A40C3580}" dt="2020-08-12T16:32:46.887" v="688" actId="700"/>
          <ac:spMkLst>
            <pc:docMk/>
            <pc:sldMk cId="548651978" sldId="487"/>
            <ac:spMk id="2" creationId="{19437965-9A7A-492D-9823-107F512EBB05}"/>
          </ac:spMkLst>
        </pc:spChg>
        <pc:spChg chg="mod ord">
          <ac:chgData name="up423346@ms.uporto.pt" userId="886f1fb4-dee8-4943-9147-91ac47e3c32e" providerId="ADAL" clId="{8F55C29C-65FE-4FC1-9CDC-DAB6A40C3580}" dt="2020-08-12T16:32:46.887" v="688" actId="700"/>
          <ac:spMkLst>
            <pc:docMk/>
            <pc:sldMk cId="548651978" sldId="487"/>
            <ac:spMk id="3" creationId="{4BA8DD64-C5DD-492C-9227-5D46A56398FD}"/>
          </ac:spMkLst>
        </pc:spChg>
        <pc:spChg chg="mod">
          <ac:chgData name="up423346@ms.uporto.pt" userId="886f1fb4-dee8-4943-9147-91ac47e3c32e" providerId="ADAL" clId="{8F55C29C-65FE-4FC1-9CDC-DAB6A40C3580}" dt="2020-08-12T16:34:13.036" v="719" actId="1036"/>
          <ac:spMkLst>
            <pc:docMk/>
            <pc:sldMk cId="548651978" sldId="487"/>
            <ac:spMk id="25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6:34:13.036" v="719" actId="1036"/>
          <ac:spMkLst>
            <pc:docMk/>
            <pc:sldMk cId="548651978" sldId="487"/>
            <ac:spMk id="26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6:34:13.036" v="719" actId="1036"/>
          <ac:spMkLst>
            <pc:docMk/>
            <pc:sldMk cId="548651978" sldId="487"/>
            <ac:spMk id="27" creationId="{00000000-0000-0000-0000-000000000000}"/>
          </ac:spMkLst>
        </pc:spChg>
        <pc:spChg chg="add mod ord">
          <ac:chgData name="up423346@ms.uporto.pt" userId="886f1fb4-dee8-4943-9147-91ac47e3c32e" providerId="ADAL" clId="{8F55C29C-65FE-4FC1-9CDC-DAB6A40C3580}" dt="2020-08-12T16:32:46.887" v="688" actId="700"/>
          <ac:spMkLst>
            <pc:docMk/>
            <pc:sldMk cId="548651978" sldId="487"/>
            <ac:spMk id="28" creationId="{8E116DAD-9497-43A6-B844-8A00B150E3AF}"/>
          </ac:spMkLst>
        </pc:spChg>
        <pc:spChg chg="mod">
          <ac:chgData name="up423346@ms.uporto.pt" userId="886f1fb4-dee8-4943-9147-91ac47e3c32e" providerId="ADAL" clId="{8F55C29C-65FE-4FC1-9CDC-DAB6A40C3580}" dt="2020-08-12T16:34:13.036" v="719" actId="1036"/>
          <ac:spMkLst>
            <pc:docMk/>
            <pc:sldMk cId="548651978" sldId="487"/>
            <ac:spMk id="29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6:34:13.036" v="719" actId="1036"/>
          <ac:spMkLst>
            <pc:docMk/>
            <pc:sldMk cId="548651978" sldId="487"/>
            <ac:spMk id="30" creationId="{00000000-0000-0000-0000-000000000000}"/>
          </ac:spMkLst>
        </pc:spChg>
        <pc:spChg chg="add del mod ord">
          <ac:chgData name="up423346@ms.uporto.pt" userId="886f1fb4-dee8-4943-9147-91ac47e3c32e" providerId="ADAL" clId="{8F55C29C-65FE-4FC1-9CDC-DAB6A40C3580}" dt="2020-08-12T16:32:46.887" v="688" actId="700"/>
          <ac:spMkLst>
            <pc:docMk/>
            <pc:sldMk cId="548651978" sldId="487"/>
            <ac:spMk id="34" creationId="{C8873AD0-0393-4698-9DB3-DDEA75A145D8}"/>
          </ac:spMkLst>
        </pc:spChg>
        <pc:spChg chg="del">
          <ac:chgData name="up423346@ms.uporto.pt" userId="886f1fb4-dee8-4943-9147-91ac47e3c32e" providerId="ADAL" clId="{8F55C29C-65FE-4FC1-9CDC-DAB6A40C3580}" dt="2020-08-12T16:32:41.569" v="687" actId="478"/>
          <ac:spMkLst>
            <pc:docMk/>
            <pc:sldMk cId="548651978" sldId="487"/>
            <ac:spMk id="35" creationId="{00000000-0000-0000-0000-000000000000}"/>
          </ac:spMkLst>
        </pc:spChg>
        <pc:grpChg chg="mod">
          <ac:chgData name="up423346@ms.uporto.pt" userId="886f1fb4-dee8-4943-9147-91ac47e3c32e" providerId="ADAL" clId="{8F55C29C-65FE-4FC1-9CDC-DAB6A40C3580}" dt="2020-08-12T16:34:13.036" v="719" actId="1036"/>
          <ac:grpSpMkLst>
            <pc:docMk/>
            <pc:sldMk cId="548651978" sldId="487"/>
            <ac:grpSpMk id="4" creationId="{00000000-0000-0000-0000-000000000000}"/>
          </ac:grpSpMkLst>
        </pc:grpChg>
        <pc:grpChg chg="mod">
          <ac:chgData name="up423346@ms.uporto.pt" userId="886f1fb4-dee8-4943-9147-91ac47e3c32e" providerId="ADAL" clId="{8F55C29C-65FE-4FC1-9CDC-DAB6A40C3580}" dt="2020-08-12T16:34:13.036" v="719" actId="1036"/>
          <ac:grpSpMkLst>
            <pc:docMk/>
            <pc:sldMk cId="548651978" sldId="487"/>
            <ac:grpSpMk id="9" creationId="{00000000-0000-0000-0000-000000000000}"/>
          </ac:grpSpMkLst>
        </pc:grpChg>
        <pc:grpChg chg="mod">
          <ac:chgData name="up423346@ms.uporto.pt" userId="886f1fb4-dee8-4943-9147-91ac47e3c32e" providerId="ADAL" clId="{8F55C29C-65FE-4FC1-9CDC-DAB6A40C3580}" dt="2020-08-12T16:34:13.036" v="719" actId="1036"/>
          <ac:grpSpMkLst>
            <pc:docMk/>
            <pc:sldMk cId="548651978" sldId="487"/>
            <ac:grpSpMk id="17" creationId="{00000000-0000-0000-0000-000000000000}"/>
          </ac:grpSpMkLst>
        </pc:grpChg>
        <pc:grpChg chg="mod">
          <ac:chgData name="up423346@ms.uporto.pt" userId="886f1fb4-dee8-4943-9147-91ac47e3c32e" providerId="ADAL" clId="{8F55C29C-65FE-4FC1-9CDC-DAB6A40C3580}" dt="2020-08-12T16:34:22.985" v="720" actId="1035"/>
          <ac:grpSpMkLst>
            <pc:docMk/>
            <pc:sldMk cId="548651978" sldId="487"/>
            <ac:grpSpMk id="33" creationId="{00000000-0000-0000-0000-000000000000}"/>
          </ac:grpSpMkLst>
        </pc:grpChg>
      </pc:sldChg>
      <pc:sldChg chg="modSp mod chgLayout">
        <pc:chgData name="up423346@ms.uporto.pt" userId="886f1fb4-dee8-4943-9147-91ac47e3c32e" providerId="ADAL" clId="{8F55C29C-65FE-4FC1-9CDC-DAB6A40C3580}" dt="2020-08-12T16:34:53.066" v="722" actId="255"/>
        <pc:sldMkLst>
          <pc:docMk/>
          <pc:sldMk cId="3617429195" sldId="488"/>
        </pc:sldMkLst>
        <pc:spChg chg="mod ord">
          <ac:chgData name="up423346@ms.uporto.pt" userId="886f1fb4-dee8-4943-9147-91ac47e3c32e" providerId="ADAL" clId="{8F55C29C-65FE-4FC1-9CDC-DAB6A40C3580}" dt="2020-08-12T16:34:37.411" v="721" actId="700"/>
          <ac:spMkLst>
            <pc:docMk/>
            <pc:sldMk cId="3617429195" sldId="488"/>
            <ac:spMk id="2" creationId="{C9D236FA-0846-43A4-BA68-5C1B9DA582DD}"/>
          </ac:spMkLst>
        </pc:spChg>
        <pc:spChg chg="mod ord">
          <ac:chgData name="up423346@ms.uporto.pt" userId="886f1fb4-dee8-4943-9147-91ac47e3c32e" providerId="ADAL" clId="{8F55C29C-65FE-4FC1-9CDC-DAB6A40C3580}" dt="2020-08-12T16:34:37.411" v="721" actId="700"/>
          <ac:spMkLst>
            <pc:docMk/>
            <pc:sldMk cId="3617429195" sldId="488"/>
            <ac:spMk id="3" creationId="{F3113498-AFC5-447C-8BA7-FE98DECFBAD6}"/>
          </ac:spMkLst>
        </pc:spChg>
        <pc:spChg chg="mod ord">
          <ac:chgData name="up423346@ms.uporto.pt" userId="886f1fb4-dee8-4943-9147-91ac47e3c32e" providerId="ADAL" clId="{8F55C29C-65FE-4FC1-9CDC-DAB6A40C3580}" dt="2020-08-12T16:34:37.411" v="721" actId="700"/>
          <ac:spMkLst>
            <pc:docMk/>
            <pc:sldMk cId="3617429195" sldId="488"/>
            <ac:spMk id="601090" creationId="{00000000-0000-0000-0000-000000000000}"/>
          </ac:spMkLst>
        </pc:spChg>
        <pc:spChg chg="mod ord">
          <ac:chgData name="up423346@ms.uporto.pt" userId="886f1fb4-dee8-4943-9147-91ac47e3c32e" providerId="ADAL" clId="{8F55C29C-65FE-4FC1-9CDC-DAB6A40C3580}" dt="2020-08-12T16:34:53.066" v="722" actId="255"/>
          <ac:spMkLst>
            <pc:docMk/>
            <pc:sldMk cId="3617429195" sldId="488"/>
            <ac:spMk id="601091" creationId="{00000000-0000-0000-0000-000000000000}"/>
          </ac:spMkLst>
        </pc:spChg>
      </pc:sldChg>
      <pc:sldChg chg="modSp add del mod modAnim chgLayout">
        <pc:chgData name="up423346@ms.uporto.pt" userId="886f1fb4-dee8-4943-9147-91ac47e3c32e" providerId="ADAL" clId="{8F55C29C-65FE-4FC1-9CDC-DAB6A40C3580}" dt="2020-08-12T16:44:00.045" v="779" actId="1076"/>
        <pc:sldMkLst>
          <pc:docMk/>
          <pc:sldMk cId="3639610187" sldId="493"/>
        </pc:sldMkLst>
        <pc:spChg chg="mod ord">
          <ac:chgData name="up423346@ms.uporto.pt" userId="886f1fb4-dee8-4943-9147-91ac47e3c32e" providerId="ADAL" clId="{8F55C29C-65FE-4FC1-9CDC-DAB6A40C3580}" dt="2020-08-12T16:43:51.599" v="776" actId="700"/>
          <ac:spMkLst>
            <pc:docMk/>
            <pc:sldMk cId="3639610187" sldId="493"/>
            <ac:spMk id="2" creationId="{00000000-0000-0000-0000-000000000000}"/>
          </ac:spMkLst>
        </pc:spChg>
        <pc:spChg chg="mod ord">
          <ac:chgData name="up423346@ms.uporto.pt" userId="886f1fb4-dee8-4943-9147-91ac47e3c32e" providerId="ADAL" clId="{8F55C29C-65FE-4FC1-9CDC-DAB6A40C3580}" dt="2020-08-12T16:43:51.599" v="776" actId="700"/>
          <ac:spMkLst>
            <pc:docMk/>
            <pc:sldMk cId="3639610187" sldId="493"/>
            <ac:spMk id="3" creationId="{7DB6ECCF-14BA-4501-9D3A-BF0472517E32}"/>
          </ac:spMkLst>
        </pc:spChg>
        <pc:spChg chg="mod ord">
          <ac:chgData name="up423346@ms.uporto.pt" userId="886f1fb4-dee8-4943-9147-91ac47e3c32e" providerId="ADAL" clId="{8F55C29C-65FE-4FC1-9CDC-DAB6A40C3580}" dt="2020-08-12T16:43:51.599" v="776" actId="700"/>
          <ac:spMkLst>
            <pc:docMk/>
            <pc:sldMk cId="3639610187" sldId="493"/>
            <ac:spMk id="4" creationId="{79150BDE-7C0D-4B28-9CA2-CF861187421E}"/>
          </ac:spMkLst>
        </pc:spChg>
        <pc:spChg chg="mod ord">
          <ac:chgData name="up423346@ms.uporto.pt" userId="886f1fb4-dee8-4943-9147-91ac47e3c32e" providerId="ADAL" clId="{8F55C29C-65FE-4FC1-9CDC-DAB6A40C3580}" dt="2020-08-12T16:43:51.599" v="776" actId="700"/>
          <ac:spMkLst>
            <pc:docMk/>
            <pc:sldMk cId="3639610187" sldId="493"/>
            <ac:spMk id="5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6:43:56.671" v="777" actId="1076"/>
          <ac:spMkLst>
            <pc:docMk/>
            <pc:sldMk cId="3639610187" sldId="493"/>
            <ac:spMk id="16" creationId="{00000000-0000-0000-0000-000000000000}"/>
          </ac:spMkLst>
        </pc:spChg>
        <pc:graphicFrameChg chg="mod">
          <ac:chgData name="up423346@ms.uporto.pt" userId="886f1fb4-dee8-4943-9147-91ac47e3c32e" providerId="ADAL" clId="{8F55C29C-65FE-4FC1-9CDC-DAB6A40C3580}" dt="2020-08-12T16:44:00.045" v="779" actId="1076"/>
          <ac:graphicFrameMkLst>
            <pc:docMk/>
            <pc:sldMk cId="3639610187" sldId="493"/>
            <ac:graphicFrameMk id="1415170" creationId="{00000000-0000-0000-0000-000000000000}"/>
          </ac:graphicFrameMkLst>
        </pc:graphicFrameChg>
      </pc:sldChg>
      <pc:sldChg chg="modSp mod modAnim chgLayout">
        <pc:chgData name="up423346@ms.uporto.pt" userId="886f1fb4-dee8-4943-9147-91ac47e3c32e" providerId="ADAL" clId="{8F55C29C-65FE-4FC1-9CDC-DAB6A40C3580}" dt="2020-08-12T16:44:47.026" v="792" actId="1035"/>
        <pc:sldMkLst>
          <pc:docMk/>
          <pc:sldMk cId="4107741102" sldId="496"/>
        </pc:sldMkLst>
        <pc:spChg chg="mod ord">
          <ac:chgData name="up423346@ms.uporto.pt" userId="886f1fb4-dee8-4943-9147-91ac47e3c32e" providerId="ADAL" clId="{8F55C29C-65FE-4FC1-9CDC-DAB6A40C3580}" dt="2020-08-12T16:44:10.135" v="780" actId="700"/>
          <ac:spMkLst>
            <pc:docMk/>
            <pc:sldMk cId="4107741102" sldId="496"/>
            <ac:spMk id="2" creationId="{00000000-0000-0000-0000-000000000000}"/>
          </ac:spMkLst>
        </pc:spChg>
        <pc:spChg chg="mod ord">
          <ac:chgData name="up423346@ms.uporto.pt" userId="886f1fb4-dee8-4943-9147-91ac47e3c32e" providerId="ADAL" clId="{8F55C29C-65FE-4FC1-9CDC-DAB6A40C3580}" dt="2020-08-12T16:44:30.824" v="784" actId="6549"/>
          <ac:spMkLst>
            <pc:docMk/>
            <pc:sldMk cId="4107741102" sldId="496"/>
            <ac:spMk id="5" creationId="{00000000-0000-0000-0000-000000000000}"/>
          </ac:spMkLst>
        </pc:spChg>
        <pc:spChg chg="mod ord">
          <ac:chgData name="up423346@ms.uporto.pt" userId="886f1fb4-dee8-4943-9147-91ac47e3c32e" providerId="ADAL" clId="{8F55C29C-65FE-4FC1-9CDC-DAB6A40C3580}" dt="2020-08-12T16:44:10.135" v="780" actId="700"/>
          <ac:spMkLst>
            <pc:docMk/>
            <pc:sldMk cId="4107741102" sldId="496"/>
            <ac:spMk id="6" creationId="{FB8B51B0-B704-4D39-B783-06DB5AF06035}"/>
          </ac:spMkLst>
        </pc:spChg>
        <pc:spChg chg="mod">
          <ac:chgData name="up423346@ms.uporto.pt" userId="886f1fb4-dee8-4943-9147-91ac47e3c32e" providerId="ADAL" clId="{8F55C29C-65FE-4FC1-9CDC-DAB6A40C3580}" dt="2020-08-12T16:44:15.420" v="781" actId="1076"/>
          <ac:spMkLst>
            <pc:docMk/>
            <pc:sldMk cId="4107741102" sldId="496"/>
            <ac:spMk id="16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6:44:38.346" v="785" actId="1076"/>
          <ac:spMkLst>
            <pc:docMk/>
            <pc:sldMk cId="4107741102" sldId="496"/>
            <ac:spMk id="17" creationId="{00000000-0000-0000-0000-000000000000}"/>
          </ac:spMkLst>
        </pc:spChg>
        <pc:spChg chg="mod ord">
          <ac:chgData name="up423346@ms.uporto.pt" userId="886f1fb4-dee8-4943-9147-91ac47e3c32e" providerId="ADAL" clId="{8F55C29C-65FE-4FC1-9CDC-DAB6A40C3580}" dt="2020-08-12T16:44:10.135" v="780" actId="700"/>
          <ac:spMkLst>
            <pc:docMk/>
            <pc:sldMk cId="4107741102" sldId="496"/>
            <ac:spMk id="18" creationId="{10E05A26-5C14-4BE1-8C0B-827BC61CF30E}"/>
          </ac:spMkLst>
        </pc:spChg>
        <pc:grpChg chg="mod">
          <ac:chgData name="up423346@ms.uporto.pt" userId="886f1fb4-dee8-4943-9147-91ac47e3c32e" providerId="ADAL" clId="{8F55C29C-65FE-4FC1-9CDC-DAB6A40C3580}" dt="2020-08-12T16:44:47.026" v="792" actId="1035"/>
          <ac:grpSpMkLst>
            <pc:docMk/>
            <pc:sldMk cId="4107741102" sldId="496"/>
            <ac:grpSpMk id="3" creationId="{00000000-0000-0000-0000-000000000000}"/>
          </ac:grpSpMkLst>
        </pc:grpChg>
        <pc:grpChg chg="mod">
          <ac:chgData name="up423346@ms.uporto.pt" userId="886f1fb4-dee8-4943-9147-91ac47e3c32e" providerId="ADAL" clId="{8F55C29C-65FE-4FC1-9CDC-DAB6A40C3580}" dt="2020-08-12T16:44:47.026" v="792" actId="1035"/>
          <ac:grpSpMkLst>
            <pc:docMk/>
            <pc:sldMk cId="4107741102" sldId="496"/>
            <ac:grpSpMk id="4" creationId="{00000000-0000-0000-0000-000000000000}"/>
          </ac:grpSpMkLst>
        </pc:grpChg>
      </pc:sldChg>
      <pc:sldChg chg="del">
        <pc:chgData name="up423346@ms.uporto.pt" userId="886f1fb4-dee8-4943-9147-91ac47e3c32e" providerId="ADAL" clId="{8F55C29C-65FE-4FC1-9CDC-DAB6A40C3580}" dt="2020-08-12T16:45:04.828" v="793" actId="47"/>
        <pc:sldMkLst>
          <pc:docMk/>
          <pc:sldMk cId="1317712377" sldId="498"/>
        </pc:sldMkLst>
      </pc:sldChg>
      <pc:sldChg chg="addSp delSp modSp mod modClrScheme chgLayout">
        <pc:chgData name="up423346@ms.uporto.pt" userId="886f1fb4-dee8-4943-9147-91ac47e3c32e" providerId="ADAL" clId="{8F55C29C-65FE-4FC1-9CDC-DAB6A40C3580}" dt="2020-08-12T16:52:44.567" v="907" actId="1035"/>
        <pc:sldMkLst>
          <pc:docMk/>
          <pc:sldMk cId="1303262560" sldId="510"/>
        </pc:sldMkLst>
        <pc:spChg chg="mod ord">
          <ac:chgData name="up423346@ms.uporto.pt" userId="886f1fb4-dee8-4943-9147-91ac47e3c32e" providerId="ADAL" clId="{8F55C29C-65FE-4FC1-9CDC-DAB6A40C3580}" dt="2020-08-12T16:52:38.624" v="899" actId="700"/>
          <ac:spMkLst>
            <pc:docMk/>
            <pc:sldMk cId="1303262560" sldId="510"/>
            <ac:spMk id="2" creationId="{24D5AFE0-7ACF-4695-AA1B-71A097BE349E}"/>
          </ac:spMkLst>
        </pc:spChg>
        <pc:spChg chg="mod ord">
          <ac:chgData name="up423346@ms.uporto.pt" userId="886f1fb4-dee8-4943-9147-91ac47e3c32e" providerId="ADAL" clId="{8F55C29C-65FE-4FC1-9CDC-DAB6A40C3580}" dt="2020-08-12T16:52:38.624" v="899" actId="700"/>
          <ac:spMkLst>
            <pc:docMk/>
            <pc:sldMk cId="1303262560" sldId="510"/>
            <ac:spMk id="3" creationId="{71182CA9-8C7A-4FC4-B294-06C830850A58}"/>
          </ac:spMkLst>
        </pc:spChg>
        <pc:spChg chg="add del mod ord">
          <ac:chgData name="up423346@ms.uporto.pt" userId="886f1fb4-dee8-4943-9147-91ac47e3c32e" providerId="ADAL" clId="{8F55C29C-65FE-4FC1-9CDC-DAB6A40C3580}" dt="2020-08-12T16:52:38.624" v="899" actId="700"/>
          <ac:spMkLst>
            <pc:docMk/>
            <pc:sldMk cId="1303262560" sldId="510"/>
            <ac:spMk id="4" creationId="{EAAAA5CF-C851-428B-A172-693D60CFA77B}"/>
          </ac:spMkLst>
        </pc:spChg>
        <pc:spChg chg="mod ord">
          <ac:chgData name="up423346@ms.uporto.pt" userId="886f1fb4-dee8-4943-9147-91ac47e3c32e" providerId="ADAL" clId="{8F55C29C-65FE-4FC1-9CDC-DAB6A40C3580}" dt="2020-08-12T16:52:38.624" v="899" actId="700"/>
          <ac:spMkLst>
            <pc:docMk/>
            <pc:sldMk cId="1303262560" sldId="510"/>
            <ac:spMk id="930818" creationId="{00000000-0000-0000-0000-000000000000}"/>
          </ac:spMkLst>
        </pc:spChg>
        <pc:spChg chg="del">
          <ac:chgData name="up423346@ms.uporto.pt" userId="886f1fb4-dee8-4943-9147-91ac47e3c32e" providerId="ADAL" clId="{8F55C29C-65FE-4FC1-9CDC-DAB6A40C3580}" dt="2020-08-12T16:52:34.367" v="898" actId="478"/>
          <ac:spMkLst>
            <pc:docMk/>
            <pc:sldMk cId="1303262560" sldId="510"/>
            <ac:spMk id="930820" creationId="{00000000-0000-0000-0000-000000000000}"/>
          </ac:spMkLst>
        </pc:spChg>
        <pc:picChg chg="mod">
          <ac:chgData name="up423346@ms.uporto.pt" userId="886f1fb4-dee8-4943-9147-91ac47e3c32e" providerId="ADAL" clId="{8F55C29C-65FE-4FC1-9CDC-DAB6A40C3580}" dt="2020-08-12T16:52:44.567" v="907" actId="1035"/>
          <ac:picMkLst>
            <pc:docMk/>
            <pc:sldMk cId="1303262560" sldId="510"/>
            <ac:picMk id="5" creationId="{00000000-0000-0000-0000-000000000000}"/>
          </ac:picMkLst>
        </pc:picChg>
        <pc:picChg chg="mod">
          <ac:chgData name="up423346@ms.uporto.pt" userId="886f1fb4-dee8-4943-9147-91ac47e3c32e" providerId="ADAL" clId="{8F55C29C-65FE-4FC1-9CDC-DAB6A40C3580}" dt="2020-08-12T16:52:44.567" v="907" actId="1035"/>
          <ac:picMkLst>
            <pc:docMk/>
            <pc:sldMk cId="1303262560" sldId="510"/>
            <ac:picMk id="930819" creationId="{00000000-0000-0000-0000-000000000000}"/>
          </ac:picMkLst>
        </pc:picChg>
      </pc:sldChg>
      <pc:sldChg chg="del">
        <pc:chgData name="up423346@ms.uporto.pt" userId="886f1fb4-dee8-4943-9147-91ac47e3c32e" providerId="ADAL" clId="{8F55C29C-65FE-4FC1-9CDC-DAB6A40C3580}" dt="2020-08-12T16:48:04.388" v="828" actId="47"/>
        <pc:sldMkLst>
          <pc:docMk/>
          <pc:sldMk cId="2664386867" sldId="511"/>
        </pc:sldMkLst>
      </pc:sldChg>
      <pc:sldChg chg="addSp delSp modSp mod modClrScheme modAnim chgLayout">
        <pc:chgData name="up423346@ms.uporto.pt" userId="886f1fb4-dee8-4943-9147-91ac47e3c32e" providerId="ADAL" clId="{8F55C29C-65FE-4FC1-9CDC-DAB6A40C3580}" dt="2020-08-12T16:46:22.346" v="821" actId="1035"/>
        <pc:sldMkLst>
          <pc:docMk/>
          <pc:sldMk cId="1771093679" sldId="537"/>
        </pc:sldMkLst>
        <pc:spChg chg="mod ord">
          <ac:chgData name="up423346@ms.uporto.pt" userId="886f1fb4-dee8-4943-9147-91ac47e3c32e" providerId="ADAL" clId="{8F55C29C-65FE-4FC1-9CDC-DAB6A40C3580}" dt="2020-08-12T16:46:11.736" v="803" actId="700"/>
          <ac:spMkLst>
            <pc:docMk/>
            <pc:sldMk cId="1771093679" sldId="537"/>
            <ac:spMk id="2" creationId="{00000000-0000-0000-0000-000000000000}"/>
          </ac:spMkLst>
        </pc:spChg>
        <pc:spChg chg="mod ord">
          <ac:chgData name="up423346@ms.uporto.pt" userId="886f1fb4-dee8-4943-9147-91ac47e3c32e" providerId="ADAL" clId="{8F55C29C-65FE-4FC1-9CDC-DAB6A40C3580}" dt="2020-08-12T16:46:11.736" v="803" actId="700"/>
          <ac:spMkLst>
            <pc:docMk/>
            <pc:sldMk cId="1771093679" sldId="537"/>
            <ac:spMk id="3" creationId="{73E27B6F-04F5-4597-BD25-952F9C8FD94A}"/>
          </ac:spMkLst>
        </pc:spChg>
        <pc:spChg chg="mod ord">
          <ac:chgData name="up423346@ms.uporto.pt" userId="886f1fb4-dee8-4943-9147-91ac47e3c32e" providerId="ADAL" clId="{8F55C29C-65FE-4FC1-9CDC-DAB6A40C3580}" dt="2020-08-12T16:46:11.736" v="803" actId="700"/>
          <ac:spMkLst>
            <pc:docMk/>
            <pc:sldMk cId="1771093679" sldId="537"/>
            <ac:spMk id="4" creationId="{B6D9C99F-A693-4B53-99C9-082C1869B82E}"/>
          </ac:spMkLst>
        </pc:spChg>
        <pc:spChg chg="add del mod ord">
          <ac:chgData name="up423346@ms.uporto.pt" userId="886f1fb4-dee8-4943-9147-91ac47e3c32e" providerId="ADAL" clId="{8F55C29C-65FE-4FC1-9CDC-DAB6A40C3580}" dt="2020-08-12T16:45:30.829" v="795" actId="700"/>
          <ac:spMkLst>
            <pc:docMk/>
            <pc:sldMk cId="1771093679" sldId="537"/>
            <ac:spMk id="5" creationId="{B4DC646E-004E-41E6-93D6-1E9506D870B0}"/>
          </ac:spMkLst>
        </pc:spChg>
        <pc:spChg chg="mod">
          <ac:chgData name="up423346@ms.uporto.pt" userId="886f1fb4-dee8-4943-9147-91ac47e3c32e" providerId="ADAL" clId="{8F55C29C-65FE-4FC1-9CDC-DAB6A40C3580}" dt="2020-08-12T16:46:22.346" v="821" actId="1035"/>
          <ac:spMkLst>
            <pc:docMk/>
            <pc:sldMk cId="1771093679" sldId="537"/>
            <ac:spMk id="6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6:46:22.346" v="821" actId="1035"/>
          <ac:spMkLst>
            <pc:docMk/>
            <pc:sldMk cId="1771093679" sldId="537"/>
            <ac:spMk id="7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6:46:22.346" v="821" actId="1035"/>
          <ac:spMkLst>
            <pc:docMk/>
            <pc:sldMk cId="1771093679" sldId="537"/>
            <ac:spMk id="8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6:46:22.346" v="821" actId="1035"/>
          <ac:spMkLst>
            <pc:docMk/>
            <pc:sldMk cId="1771093679" sldId="537"/>
            <ac:spMk id="9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6:46:22.346" v="821" actId="1035"/>
          <ac:spMkLst>
            <pc:docMk/>
            <pc:sldMk cId="1771093679" sldId="537"/>
            <ac:spMk id="10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6:46:22.346" v="821" actId="1035"/>
          <ac:spMkLst>
            <pc:docMk/>
            <pc:sldMk cId="1771093679" sldId="537"/>
            <ac:spMk id="11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6:46:22.346" v="821" actId="1035"/>
          <ac:spMkLst>
            <pc:docMk/>
            <pc:sldMk cId="1771093679" sldId="537"/>
            <ac:spMk id="12" creationId="{00000000-0000-0000-0000-000000000000}"/>
          </ac:spMkLst>
        </pc:spChg>
        <pc:spChg chg="add del mod ord">
          <ac:chgData name="up423346@ms.uporto.pt" userId="886f1fb4-dee8-4943-9147-91ac47e3c32e" providerId="ADAL" clId="{8F55C29C-65FE-4FC1-9CDC-DAB6A40C3580}" dt="2020-08-12T16:46:06.976" v="802" actId="478"/>
          <ac:spMkLst>
            <pc:docMk/>
            <pc:sldMk cId="1771093679" sldId="537"/>
            <ac:spMk id="13" creationId="{9D3AA205-DDDF-4C20-B8FC-18FC22C768F0}"/>
          </ac:spMkLst>
        </pc:spChg>
        <pc:spChg chg="del mod">
          <ac:chgData name="up423346@ms.uporto.pt" userId="886f1fb4-dee8-4943-9147-91ac47e3c32e" providerId="ADAL" clId="{8F55C29C-65FE-4FC1-9CDC-DAB6A40C3580}" dt="2020-08-12T16:45:54.361" v="800" actId="478"/>
          <ac:spMkLst>
            <pc:docMk/>
            <pc:sldMk cId="1771093679" sldId="537"/>
            <ac:spMk id="15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6:46:22.346" v="821" actId="1035"/>
          <ac:spMkLst>
            <pc:docMk/>
            <pc:sldMk cId="1771093679" sldId="537"/>
            <ac:spMk id="16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6:46:22.346" v="821" actId="1035"/>
          <ac:spMkLst>
            <pc:docMk/>
            <pc:sldMk cId="1771093679" sldId="537"/>
            <ac:spMk id="17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6:46:22.346" v="821" actId="1035"/>
          <ac:spMkLst>
            <pc:docMk/>
            <pc:sldMk cId="1771093679" sldId="537"/>
            <ac:spMk id="18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6:46:22.346" v="821" actId="1035"/>
          <ac:spMkLst>
            <pc:docMk/>
            <pc:sldMk cId="1771093679" sldId="537"/>
            <ac:spMk id="19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6:46:22.346" v="821" actId="1035"/>
          <ac:spMkLst>
            <pc:docMk/>
            <pc:sldMk cId="1771093679" sldId="537"/>
            <ac:spMk id="20" creationId="{00000000-0000-0000-0000-000000000000}"/>
          </ac:spMkLst>
        </pc:spChg>
        <pc:spChg chg="add del mod">
          <ac:chgData name="up423346@ms.uporto.pt" userId="886f1fb4-dee8-4943-9147-91ac47e3c32e" providerId="ADAL" clId="{8F55C29C-65FE-4FC1-9CDC-DAB6A40C3580}" dt="2020-08-12T16:46:11.736" v="803" actId="700"/>
          <ac:spMkLst>
            <pc:docMk/>
            <pc:sldMk cId="1771093679" sldId="537"/>
            <ac:spMk id="21" creationId="{0D4F0581-2784-4556-8FA9-D919AB702B6C}"/>
          </ac:spMkLst>
        </pc:spChg>
        <pc:spChg chg="mod">
          <ac:chgData name="up423346@ms.uporto.pt" userId="886f1fb4-dee8-4943-9147-91ac47e3c32e" providerId="ADAL" clId="{8F55C29C-65FE-4FC1-9CDC-DAB6A40C3580}" dt="2020-08-12T16:46:22.346" v="821" actId="1035"/>
          <ac:spMkLst>
            <pc:docMk/>
            <pc:sldMk cId="1771093679" sldId="537"/>
            <ac:spMk id="22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6:46:22.346" v="821" actId="1035"/>
          <ac:spMkLst>
            <pc:docMk/>
            <pc:sldMk cId="1771093679" sldId="537"/>
            <ac:spMk id="27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6:46:22.346" v="821" actId="1035"/>
          <ac:spMkLst>
            <pc:docMk/>
            <pc:sldMk cId="1771093679" sldId="537"/>
            <ac:spMk id="28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6:46:22.346" v="821" actId="1035"/>
          <ac:spMkLst>
            <pc:docMk/>
            <pc:sldMk cId="1771093679" sldId="537"/>
            <ac:spMk id="29" creationId="{00000000-0000-0000-0000-000000000000}"/>
          </ac:spMkLst>
        </pc:spChg>
        <pc:grpChg chg="mod">
          <ac:chgData name="up423346@ms.uporto.pt" userId="886f1fb4-dee8-4943-9147-91ac47e3c32e" providerId="ADAL" clId="{8F55C29C-65FE-4FC1-9CDC-DAB6A40C3580}" dt="2020-08-12T16:46:22.346" v="821" actId="1035"/>
          <ac:grpSpMkLst>
            <pc:docMk/>
            <pc:sldMk cId="1771093679" sldId="537"/>
            <ac:grpSpMk id="33" creationId="{00000000-0000-0000-0000-000000000000}"/>
          </ac:grpSpMkLst>
        </pc:grpChg>
        <pc:grpChg chg="mod">
          <ac:chgData name="up423346@ms.uporto.pt" userId="886f1fb4-dee8-4943-9147-91ac47e3c32e" providerId="ADAL" clId="{8F55C29C-65FE-4FC1-9CDC-DAB6A40C3580}" dt="2020-08-12T16:46:22.346" v="821" actId="1035"/>
          <ac:grpSpMkLst>
            <pc:docMk/>
            <pc:sldMk cId="1771093679" sldId="537"/>
            <ac:grpSpMk id="40" creationId="{00000000-0000-0000-0000-000000000000}"/>
          </ac:grpSpMkLst>
        </pc:grpChg>
        <pc:grpChg chg="mod">
          <ac:chgData name="up423346@ms.uporto.pt" userId="886f1fb4-dee8-4943-9147-91ac47e3c32e" providerId="ADAL" clId="{8F55C29C-65FE-4FC1-9CDC-DAB6A40C3580}" dt="2020-08-12T16:46:22.346" v="821" actId="1035"/>
          <ac:grpSpMkLst>
            <pc:docMk/>
            <pc:sldMk cId="1771093679" sldId="537"/>
            <ac:grpSpMk id="55" creationId="{00000000-0000-0000-0000-000000000000}"/>
          </ac:grpSpMkLst>
        </pc:grpChg>
        <pc:grpChg chg="mod">
          <ac:chgData name="up423346@ms.uporto.pt" userId="886f1fb4-dee8-4943-9147-91ac47e3c32e" providerId="ADAL" clId="{8F55C29C-65FE-4FC1-9CDC-DAB6A40C3580}" dt="2020-08-12T16:46:22.346" v="821" actId="1035"/>
          <ac:grpSpMkLst>
            <pc:docMk/>
            <pc:sldMk cId="1771093679" sldId="537"/>
            <ac:grpSpMk id="56" creationId="{00000000-0000-0000-0000-000000000000}"/>
          </ac:grpSpMkLst>
        </pc:grpChg>
      </pc:sldChg>
      <pc:sldChg chg="del">
        <pc:chgData name="up423346@ms.uporto.pt" userId="886f1fb4-dee8-4943-9147-91ac47e3c32e" providerId="ADAL" clId="{8F55C29C-65FE-4FC1-9CDC-DAB6A40C3580}" dt="2020-08-12T16:47:30.768" v="824" actId="47"/>
        <pc:sldMkLst>
          <pc:docMk/>
          <pc:sldMk cId="3320808821" sldId="538"/>
        </pc:sldMkLst>
      </pc:sldChg>
      <pc:sldChg chg="del">
        <pc:chgData name="up423346@ms.uporto.pt" userId="886f1fb4-dee8-4943-9147-91ac47e3c32e" providerId="ADAL" clId="{8F55C29C-65FE-4FC1-9CDC-DAB6A40C3580}" dt="2020-08-12T16:47:33.026" v="825" actId="47"/>
        <pc:sldMkLst>
          <pc:docMk/>
          <pc:sldMk cId="438295325" sldId="539"/>
        </pc:sldMkLst>
      </pc:sldChg>
      <pc:sldChg chg="del">
        <pc:chgData name="up423346@ms.uporto.pt" userId="886f1fb4-dee8-4943-9147-91ac47e3c32e" providerId="ADAL" clId="{8F55C29C-65FE-4FC1-9CDC-DAB6A40C3580}" dt="2020-08-12T16:47:53.759" v="827" actId="47"/>
        <pc:sldMkLst>
          <pc:docMk/>
          <pc:sldMk cId="2288796446" sldId="540"/>
        </pc:sldMkLst>
      </pc:sldChg>
      <pc:sldChg chg="del">
        <pc:chgData name="up423346@ms.uporto.pt" userId="886f1fb4-dee8-4943-9147-91ac47e3c32e" providerId="ADAL" clId="{8F55C29C-65FE-4FC1-9CDC-DAB6A40C3580}" dt="2020-08-12T16:47:50.879" v="826" actId="47"/>
        <pc:sldMkLst>
          <pc:docMk/>
          <pc:sldMk cId="4062204347" sldId="541"/>
        </pc:sldMkLst>
      </pc:sldChg>
      <pc:sldChg chg="del">
        <pc:chgData name="up423346@ms.uporto.pt" userId="886f1fb4-dee8-4943-9147-91ac47e3c32e" providerId="ADAL" clId="{8F55C29C-65FE-4FC1-9CDC-DAB6A40C3580}" dt="2020-08-12T16:47:50.879" v="826" actId="47"/>
        <pc:sldMkLst>
          <pc:docMk/>
          <pc:sldMk cId="1201595988" sldId="542"/>
        </pc:sldMkLst>
      </pc:sldChg>
      <pc:sldChg chg="del">
        <pc:chgData name="up423346@ms.uporto.pt" userId="886f1fb4-dee8-4943-9147-91ac47e3c32e" providerId="ADAL" clId="{8F55C29C-65FE-4FC1-9CDC-DAB6A40C3580}" dt="2020-08-12T16:47:50.879" v="826" actId="47"/>
        <pc:sldMkLst>
          <pc:docMk/>
          <pc:sldMk cId="3773653770" sldId="543"/>
        </pc:sldMkLst>
      </pc:sldChg>
      <pc:sldChg chg="del">
        <pc:chgData name="up423346@ms.uporto.pt" userId="886f1fb4-dee8-4943-9147-91ac47e3c32e" providerId="ADAL" clId="{8F55C29C-65FE-4FC1-9CDC-DAB6A40C3580}" dt="2020-08-12T16:47:50.879" v="826" actId="47"/>
        <pc:sldMkLst>
          <pc:docMk/>
          <pc:sldMk cId="3854662270" sldId="544"/>
        </pc:sldMkLst>
      </pc:sldChg>
      <pc:sldChg chg="del">
        <pc:chgData name="up423346@ms.uporto.pt" userId="886f1fb4-dee8-4943-9147-91ac47e3c32e" providerId="ADAL" clId="{8F55C29C-65FE-4FC1-9CDC-DAB6A40C3580}" dt="2020-08-12T16:47:50.879" v="826" actId="47"/>
        <pc:sldMkLst>
          <pc:docMk/>
          <pc:sldMk cId="852598641" sldId="545"/>
        </pc:sldMkLst>
      </pc:sldChg>
      <pc:sldChg chg="del">
        <pc:chgData name="up423346@ms.uporto.pt" userId="886f1fb4-dee8-4943-9147-91ac47e3c32e" providerId="ADAL" clId="{8F55C29C-65FE-4FC1-9CDC-DAB6A40C3580}" dt="2020-08-12T16:47:50.879" v="826" actId="47"/>
        <pc:sldMkLst>
          <pc:docMk/>
          <pc:sldMk cId="4248994823" sldId="546"/>
        </pc:sldMkLst>
      </pc:sldChg>
      <pc:sldChg chg="delSp modSp mod modClrScheme chgLayout">
        <pc:chgData name="up423346@ms.uporto.pt" userId="886f1fb4-dee8-4943-9147-91ac47e3c32e" providerId="ADAL" clId="{8F55C29C-65FE-4FC1-9CDC-DAB6A40C3580}" dt="2020-08-12T16:51:48.647" v="887" actId="1076"/>
        <pc:sldMkLst>
          <pc:docMk/>
          <pc:sldMk cId="3706216304" sldId="547"/>
        </pc:sldMkLst>
        <pc:spChg chg="del mod ord">
          <ac:chgData name="up423346@ms.uporto.pt" userId="886f1fb4-dee8-4943-9147-91ac47e3c32e" providerId="ADAL" clId="{8F55C29C-65FE-4FC1-9CDC-DAB6A40C3580}" dt="2020-08-12T16:51:24.129" v="880" actId="478"/>
          <ac:spMkLst>
            <pc:docMk/>
            <pc:sldMk cId="3706216304" sldId="547"/>
            <ac:spMk id="4" creationId="{D3B9E272-1555-4547-8E9D-1B82C8A13367}"/>
          </ac:spMkLst>
        </pc:spChg>
        <pc:spChg chg="mod ord">
          <ac:chgData name="up423346@ms.uporto.pt" userId="886f1fb4-dee8-4943-9147-91ac47e3c32e" providerId="ADAL" clId="{8F55C29C-65FE-4FC1-9CDC-DAB6A40C3580}" dt="2020-08-12T16:50:31.910" v="871" actId="700"/>
          <ac:spMkLst>
            <pc:docMk/>
            <pc:sldMk cId="3706216304" sldId="547"/>
            <ac:spMk id="5" creationId="{D63D4669-2490-4069-8644-ACF5F41E3D9B}"/>
          </ac:spMkLst>
        </pc:spChg>
        <pc:spChg chg="mod">
          <ac:chgData name="up423346@ms.uporto.pt" userId="886f1fb4-dee8-4943-9147-91ac47e3c32e" providerId="ADAL" clId="{8F55C29C-65FE-4FC1-9CDC-DAB6A40C3580}" dt="2020-08-12T16:51:16.043" v="879" actId="1076"/>
          <ac:spMkLst>
            <pc:docMk/>
            <pc:sldMk cId="3706216304" sldId="547"/>
            <ac:spMk id="2058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6:50:55.852" v="877" actId="1076"/>
          <ac:spMkLst>
            <pc:docMk/>
            <pc:sldMk cId="3706216304" sldId="547"/>
            <ac:spMk id="2059" creationId="{00000000-0000-0000-0000-000000000000}"/>
          </ac:spMkLst>
        </pc:spChg>
        <pc:spChg chg="mod ord">
          <ac:chgData name="up423346@ms.uporto.pt" userId="886f1fb4-dee8-4943-9147-91ac47e3c32e" providerId="ADAL" clId="{8F55C29C-65FE-4FC1-9CDC-DAB6A40C3580}" dt="2020-08-12T16:50:31.910" v="871" actId="700"/>
          <ac:spMkLst>
            <pc:docMk/>
            <pc:sldMk cId="3706216304" sldId="547"/>
            <ac:spMk id="2060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6:51:38.271" v="885" actId="1076"/>
          <ac:spMkLst>
            <pc:docMk/>
            <pc:sldMk cId="3706216304" sldId="547"/>
            <ac:spMk id="2061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6:51:48.647" v="887" actId="1076"/>
          <ac:spMkLst>
            <pc:docMk/>
            <pc:sldMk cId="3706216304" sldId="547"/>
            <ac:spMk id="2063" creationId="{00000000-0000-0000-0000-000000000000}"/>
          </ac:spMkLst>
        </pc:spChg>
        <pc:picChg chg="mod">
          <ac:chgData name="up423346@ms.uporto.pt" userId="886f1fb4-dee8-4943-9147-91ac47e3c32e" providerId="ADAL" clId="{8F55C29C-65FE-4FC1-9CDC-DAB6A40C3580}" dt="2020-08-12T16:50:51.707" v="876" actId="1076"/>
          <ac:picMkLst>
            <pc:docMk/>
            <pc:sldMk cId="3706216304" sldId="547"/>
            <ac:picMk id="2054" creationId="{00000000-0000-0000-0000-000000000000}"/>
          </ac:picMkLst>
        </pc:picChg>
      </pc:sldChg>
      <pc:sldChg chg="del">
        <pc:chgData name="up423346@ms.uporto.pt" userId="886f1fb4-dee8-4943-9147-91ac47e3c32e" providerId="ADAL" clId="{8F55C29C-65FE-4FC1-9CDC-DAB6A40C3580}" dt="2020-08-12T16:58:00.226" v="908" actId="47"/>
        <pc:sldMkLst>
          <pc:docMk/>
          <pc:sldMk cId="0" sldId="553"/>
        </pc:sldMkLst>
      </pc:sldChg>
      <pc:sldChg chg="addSp delSp modSp mod modClrScheme modAnim chgLayout">
        <pc:chgData name="up423346@ms.uporto.pt" userId="886f1fb4-dee8-4943-9147-91ac47e3c32e" providerId="ADAL" clId="{8F55C29C-65FE-4FC1-9CDC-DAB6A40C3580}" dt="2020-08-12T16:58:46.807" v="916" actId="1076"/>
        <pc:sldMkLst>
          <pc:docMk/>
          <pc:sldMk cId="0" sldId="554"/>
        </pc:sldMkLst>
        <pc:spChg chg="mod ord">
          <ac:chgData name="up423346@ms.uporto.pt" userId="886f1fb4-dee8-4943-9147-91ac47e3c32e" providerId="ADAL" clId="{8F55C29C-65FE-4FC1-9CDC-DAB6A40C3580}" dt="2020-08-12T16:58:30.150" v="912" actId="700"/>
          <ac:spMkLst>
            <pc:docMk/>
            <pc:sldMk cId="0" sldId="554"/>
            <ac:spMk id="2" creationId="{AB703C0D-328D-4314-8F11-D772664B0C2C}"/>
          </ac:spMkLst>
        </pc:spChg>
        <pc:spChg chg="mod ord">
          <ac:chgData name="up423346@ms.uporto.pt" userId="886f1fb4-dee8-4943-9147-91ac47e3c32e" providerId="ADAL" clId="{8F55C29C-65FE-4FC1-9CDC-DAB6A40C3580}" dt="2020-08-12T16:58:30.150" v="912" actId="700"/>
          <ac:spMkLst>
            <pc:docMk/>
            <pc:sldMk cId="0" sldId="554"/>
            <ac:spMk id="3" creationId="{27E8A770-0156-4565-9BEE-E5DAE873BAB4}"/>
          </ac:spMkLst>
        </pc:spChg>
        <pc:spChg chg="add del mod ord">
          <ac:chgData name="up423346@ms.uporto.pt" userId="886f1fb4-dee8-4943-9147-91ac47e3c32e" providerId="ADAL" clId="{8F55C29C-65FE-4FC1-9CDC-DAB6A40C3580}" dt="2020-08-12T16:58:30.150" v="912" actId="700"/>
          <ac:spMkLst>
            <pc:docMk/>
            <pc:sldMk cId="0" sldId="554"/>
            <ac:spMk id="4" creationId="{DC28EF4C-7F14-4A72-A8A4-354877DD8BC7}"/>
          </ac:spMkLst>
        </pc:spChg>
        <pc:spChg chg="mod">
          <ac:chgData name="up423346@ms.uporto.pt" userId="886f1fb4-dee8-4943-9147-91ac47e3c32e" providerId="ADAL" clId="{8F55C29C-65FE-4FC1-9CDC-DAB6A40C3580}" dt="2020-08-12T16:58:46.807" v="916" actId="1076"/>
          <ac:spMkLst>
            <pc:docMk/>
            <pc:sldMk cId="0" sldId="554"/>
            <ac:spMk id="14" creationId="{00000000-0000-0000-0000-000000000000}"/>
          </ac:spMkLst>
        </pc:spChg>
        <pc:spChg chg="mod ord">
          <ac:chgData name="up423346@ms.uporto.pt" userId="886f1fb4-dee8-4943-9147-91ac47e3c32e" providerId="ADAL" clId="{8F55C29C-65FE-4FC1-9CDC-DAB6A40C3580}" dt="2020-08-12T16:58:30.150" v="912" actId="700"/>
          <ac:spMkLst>
            <pc:docMk/>
            <pc:sldMk cId="0" sldId="554"/>
            <ac:spMk id="356354" creationId="{00000000-0000-0000-0000-000000000000}"/>
          </ac:spMkLst>
        </pc:spChg>
        <pc:picChg chg="mod">
          <ac:chgData name="up423346@ms.uporto.pt" userId="886f1fb4-dee8-4943-9147-91ac47e3c32e" providerId="ADAL" clId="{8F55C29C-65FE-4FC1-9CDC-DAB6A40C3580}" dt="2020-08-12T16:58:38.661" v="913" actId="14100"/>
          <ac:picMkLst>
            <pc:docMk/>
            <pc:sldMk cId="0" sldId="554"/>
            <ac:picMk id="8" creationId="{00000000-0000-0000-0000-000000000000}"/>
          </ac:picMkLst>
        </pc:picChg>
        <pc:picChg chg="mod">
          <ac:chgData name="up423346@ms.uporto.pt" userId="886f1fb4-dee8-4943-9147-91ac47e3c32e" providerId="ADAL" clId="{8F55C29C-65FE-4FC1-9CDC-DAB6A40C3580}" dt="2020-08-12T16:58:38.661" v="913" actId="14100"/>
          <ac:picMkLst>
            <pc:docMk/>
            <pc:sldMk cId="0" sldId="554"/>
            <ac:picMk id="9" creationId="{00000000-0000-0000-0000-000000000000}"/>
          </ac:picMkLst>
        </pc:picChg>
        <pc:picChg chg="mod">
          <ac:chgData name="up423346@ms.uporto.pt" userId="886f1fb4-dee8-4943-9147-91ac47e3c32e" providerId="ADAL" clId="{8F55C29C-65FE-4FC1-9CDC-DAB6A40C3580}" dt="2020-08-12T16:58:41.413" v="914" actId="1076"/>
          <ac:picMkLst>
            <pc:docMk/>
            <pc:sldMk cId="0" sldId="554"/>
            <ac:picMk id="10" creationId="{00000000-0000-0000-0000-000000000000}"/>
          </ac:picMkLst>
        </pc:picChg>
        <pc:picChg chg="mod">
          <ac:chgData name="up423346@ms.uporto.pt" userId="886f1fb4-dee8-4943-9147-91ac47e3c32e" providerId="ADAL" clId="{8F55C29C-65FE-4FC1-9CDC-DAB6A40C3580}" dt="2020-08-12T16:58:43.415" v="915" actId="1076"/>
          <ac:picMkLst>
            <pc:docMk/>
            <pc:sldMk cId="0" sldId="554"/>
            <ac:picMk id="11" creationId="{00000000-0000-0000-0000-000000000000}"/>
          </ac:picMkLst>
        </pc:picChg>
      </pc:sldChg>
      <pc:sldChg chg="addSp delSp del mod">
        <pc:chgData name="up423346@ms.uporto.pt" userId="886f1fb4-dee8-4943-9147-91ac47e3c32e" providerId="ADAL" clId="{8F55C29C-65FE-4FC1-9CDC-DAB6A40C3580}" dt="2020-08-12T16:59:04.231" v="919" actId="47"/>
        <pc:sldMkLst>
          <pc:docMk/>
          <pc:sldMk cId="0" sldId="555"/>
        </pc:sldMkLst>
        <pc:spChg chg="add del">
          <ac:chgData name="up423346@ms.uporto.pt" userId="886f1fb4-dee8-4943-9147-91ac47e3c32e" providerId="ADAL" clId="{8F55C29C-65FE-4FC1-9CDC-DAB6A40C3580}" dt="2020-08-12T16:58:58.532" v="918" actId="478"/>
          <ac:spMkLst>
            <pc:docMk/>
            <pc:sldMk cId="0" sldId="555"/>
            <ac:spMk id="358407" creationId="{00000000-0000-0000-0000-000000000000}"/>
          </ac:spMkLst>
        </pc:spChg>
      </pc:sldChg>
      <pc:sldChg chg="del">
        <pc:chgData name="up423346@ms.uporto.pt" userId="886f1fb4-dee8-4943-9147-91ac47e3c32e" providerId="ADAL" clId="{8F55C29C-65FE-4FC1-9CDC-DAB6A40C3580}" dt="2020-08-12T16:58:15.189" v="909" actId="47"/>
        <pc:sldMkLst>
          <pc:docMk/>
          <pc:sldMk cId="0" sldId="556"/>
        </pc:sldMkLst>
      </pc:sldChg>
      <pc:sldChg chg="addSp delSp modSp mod modAnim chgLayout">
        <pc:chgData name="up423346@ms.uporto.pt" userId="886f1fb4-dee8-4943-9147-91ac47e3c32e" providerId="ADAL" clId="{8F55C29C-65FE-4FC1-9CDC-DAB6A40C3580}" dt="2020-08-12T17:01:37.456" v="961" actId="166"/>
        <pc:sldMkLst>
          <pc:docMk/>
          <pc:sldMk cId="0" sldId="557"/>
        </pc:sldMkLst>
        <pc:spChg chg="mod ord">
          <ac:chgData name="up423346@ms.uporto.pt" userId="886f1fb4-dee8-4943-9147-91ac47e3c32e" providerId="ADAL" clId="{8F55C29C-65FE-4FC1-9CDC-DAB6A40C3580}" dt="2020-08-12T16:59:13.841" v="920" actId="700"/>
          <ac:spMkLst>
            <pc:docMk/>
            <pc:sldMk cId="0" sldId="557"/>
            <ac:spMk id="7" creationId="{EE478A96-1B19-4EC2-A536-20B4202F152A}"/>
          </ac:spMkLst>
        </pc:spChg>
        <pc:spChg chg="mod ord">
          <ac:chgData name="up423346@ms.uporto.pt" userId="886f1fb4-dee8-4943-9147-91ac47e3c32e" providerId="ADAL" clId="{8F55C29C-65FE-4FC1-9CDC-DAB6A40C3580}" dt="2020-08-12T16:59:13.841" v="920" actId="700"/>
          <ac:spMkLst>
            <pc:docMk/>
            <pc:sldMk cId="0" sldId="557"/>
            <ac:spMk id="8" creationId="{E4E9D65C-FDE6-4D7E-9A34-578102C96620}"/>
          </ac:spMkLst>
        </pc:spChg>
        <pc:spChg chg="mod">
          <ac:chgData name="up423346@ms.uporto.pt" userId="886f1fb4-dee8-4943-9147-91ac47e3c32e" providerId="ADAL" clId="{8F55C29C-65FE-4FC1-9CDC-DAB6A40C3580}" dt="2020-08-12T17:01:30.338" v="960" actId="1035"/>
          <ac:spMkLst>
            <pc:docMk/>
            <pc:sldMk cId="0" sldId="557"/>
            <ac:spMk id="68" creationId="{00000000-0000-0000-0000-000000000000}"/>
          </ac:spMkLst>
        </pc:spChg>
        <pc:spChg chg="del mod">
          <ac:chgData name="up423346@ms.uporto.pt" userId="886f1fb4-dee8-4943-9147-91ac47e3c32e" providerId="ADAL" clId="{8F55C29C-65FE-4FC1-9CDC-DAB6A40C3580}" dt="2020-08-12T17:00:16.879" v="933" actId="478"/>
          <ac:spMkLst>
            <pc:docMk/>
            <pc:sldMk cId="0" sldId="557"/>
            <ac:spMk id="69" creationId="{00000000-0000-0000-0000-000000000000}"/>
          </ac:spMkLst>
        </pc:spChg>
        <pc:spChg chg="del">
          <ac:chgData name="up423346@ms.uporto.pt" userId="886f1fb4-dee8-4943-9147-91ac47e3c32e" providerId="ADAL" clId="{8F55C29C-65FE-4FC1-9CDC-DAB6A40C3580}" dt="2020-08-12T17:00:14.928" v="932" actId="478"/>
          <ac:spMkLst>
            <pc:docMk/>
            <pc:sldMk cId="0" sldId="557"/>
            <ac:spMk id="71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7:01:30.338" v="960" actId="1035"/>
          <ac:spMkLst>
            <pc:docMk/>
            <pc:sldMk cId="0" sldId="557"/>
            <ac:spMk id="72" creationId="{00000000-0000-0000-0000-000000000000}"/>
          </ac:spMkLst>
        </pc:spChg>
        <pc:spChg chg="mod ord">
          <ac:chgData name="up423346@ms.uporto.pt" userId="886f1fb4-dee8-4943-9147-91ac47e3c32e" providerId="ADAL" clId="{8F55C29C-65FE-4FC1-9CDC-DAB6A40C3580}" dt="2020-08-12T16:59:13.841" v="920" actId="700"/>
          <ac:spMkLst>
            <pc:docMk/>
            <pc:sldMk cId="0" sldId="557"/>
            <ac:spMk id="38914" creationId="{00000000-0000-0000-0000-000000000000}"/>
          </ac:spMkLst>
        </pc:spChg>
        <pc:spChg chg="mod ord">
          <ac:chgData name="up423346@ms.uporto.pt" userId="886f1fb4-dee8-4943-9147-91ac47e3c32e" providerId="ADAL" clId="{8F55C29C-65FE-4FC1-9CDC-DAB6A40C3580}" dt="2020-08-12T17:01:37.456" v="961" actId="166"/>
          <ac:spMkLst>
            <pc:docMk/>
            <pc:sldMk cId="0" sldId="557"/>
            <ac:spMk id="38915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6:59:33.103" v="925" actId="164"/>
          <ac:spMkLst>
            <pc:docMk/>
            <pc:sldMk cId="0" sldId="557"/>
            <ac:spMk id="38949" creationId="{00000000-0000-0000-0000-000000000000}"/>
          </ac:spMkLst>
        </pc:spChg>
        <pc:grpChg chg="mod">
          <ac:chgData name="up423346@ms.uporto.pt" userId="886f1fb4-dee8-4943-9147-91ac47e3c32e" providerId="ADAL" clId="{8F55C29C-65FE-4FC1-9CDC-DAB6A40C3580}" dt="2020-08-12T17:01:30.338" v="960" actId="1035"/>
          <ac:grpSpMkLst>
            <pc:docMk/>
            <pc:sldMk cId="0" sldId="557"/>
            <ac:grpSpMk id="2" creationId="{00000000-0000-0000-0000-000000000000}"/>
          </ac:grpSpMkLst>
        </pc:grpChg>
        <pc:grpChg chg="mod">
          <ac:chgData name="up423346@ms.uporto.pt" userId="886f1fb4-dee8-4943-9147-91ac47e3c32e" providerId="ADAL" clId="{8F55C29C-65FE-4FC1-9CDC-DAB6A40C3580}" dt="2020-08-12T16:59:33.103" v="925" actId="164"/>
          <ac:grpSpMkLst>
            <pc:docMk/>
            <pc:sldMk cId="0" sldId="557"/>
            <ac:grpSpMk id="6" creationId="{00000000-0000-0000-0000-000000000000}"/>
          </ac:grpSpMkLst>
        </pc:grpChg>
        <pc:grpChg chg="add mod">
          <ac:chgData name="up423346@ms.uporto.pt" userId="886f1fb4-dee8-4943-9147-91ac47e3c32e" providerId="ADAL" clId="{8F55C29C-65FE-4FC1-9CDC-DAB6A40C3580}" dt="2020-08-12T17:01:30.338" v="960" actId="1035"/>
          <ac:grpSpMkLst>
            <pc:docMk/>
            <pc:sldMk cId="0" sldId="557"/>
            <ac:grpSpMk id="9" creationId="{7967EF81-EFBF-42D5-90D5-123DAEF6E18A}"/>
          </ac:grpSpMkLst>
        </pc:grpChg>
        <pc:graphicFrameChg chg="mod">
          <ac:chgData name="up423346@ms.uporto.pt" userId="886f1fb4-dee8-4943-9147-91ac47e3c32e" providerId="ADAL" clId="{8F55C29C-65FE-4FC1-9CDC-DAB6A40C3580}" dt="2020-08-12T17:01:30.338" v="960" actId="1035"/>
          <ac:graphicFrameMkLst>
            <pc:docMk/>
            <pc:sldMk cId="0" sldId="557"/>
            <ac:graphicFrameMk id="67" creationId="{00000000-0000-0000-0000-000000000000}"/>
          </ac:graphicFrameMkLst>
        </pc:graphicFrameChg>
        <pc:picChg chg="mod">
          <ac:chgData name="up423346@ms.uporto.pt" userId="886f1fb4-dee8-4943-9147-91ac47e3c32e" providerId="ADAL" clId="{8F55C29C-65FE-4FC1-9CDC-DAB6A40C3580}" dt="2020-08-12T17:01:30.338" v="960" actId="1035"/>
          <ac:picMkLst>
            <pc:docMk/>
            <pc:sldMk cId="0" sldId="557"/>
            <ac:picMk id="65" creationId="{00000000-0000-0000-0000-000000000000}"/>
          </ac:picMkLst>
        </pc:picChg>
        <pc:picChg chg="mod">
          <ac:chgData name="up423346@ms.uporto.pt" userId="886f1fb4-dee8-4943-9147-91ac47e3c32e" providerId="ADAL" clId="{8F55C29C-65FE-4FC1-9CDC-DAB6A40C3580}" dt="2020-08-12T17:01:30.338" v="960" actId="1035"/>
          <ac:picMkLst>
            <pc:docMk/>
            <pc:sldMk cId="0" sldId="557"/>
            <ac:picMk id="66" creationId="{00000000-0000-0000-0000-000000000000}"/>
          </ac:picMkLst>
        </pc:picChg>
      </pc:sldChg>
      <pc:sldChg chg="addSp delSp modSp mod chgLayout">
        <pc:chgData name="up423346@ms.uporto.pt" userId="886f1fb4-dee8-4943-9147-91ac47e3c32e" providerId="ADAL" clId="{8F55C29C-65FE-4FC1-9CDC-DAB6A40C3580}" dt="2020-08-12T17:01:15.486" v="957" actId="478"/>
        <pc:sldMkLst>
          <pc:docMk/>
          <pc:sldMk cId="0" sldId="558"/>
        </pc:sldMkLst>
        <pc:spChg chg="mod ord">
          <ac:chgData name="up423346@ms.uporto.pt" userId="886f1fb4-dee8-4943-9147-91ac47e3c32e" providerId="ADAL" clId="{8F55C29C-65FE-4FC1-9CDC-DAB6A40C3580}" dt="2020-08-12T17:00:47.629" v="939" actId="700"/>
          <ac:spMkLst>
            <pc:docMk/>
            <pc:sldMk cId="0" sldId="558"/>
            <ac:spMk id="2" creationId="{52E9BEF3-E326-4F2B-9062-4AEE55543730}"/>
          </ac:spMkLst>
        </pc:spChg>
        <pc:spChg chg="mod ord">
          <ac:chgData name="up423346@ms.uporto.pt" userId="886f1fb4-dee8-4943-9147-91ac47e3c32e" providerId="ADAL" clId="{8F55C29C-65FE-4FC1-9CDC-DAB6A40C3580}" dt="2020-08-12T17:00:47.629" v="939" actId="700"/>
          <ac:spMkLst>
            <pc:docMk/>
            <pc:sldMk cId="0" sldId="558"/>
            <ac:spMk id="3" creationId="{0318390B-58CB-409A-8265-AD6A67FCAA54}"/>
          </ac:spMkLst>
        </pc:spChg>
        <pc:spChg chg="add mod ord">
          <ac:chgData name="up423346@ms.uporto.pt" userId="886f1fb4-dee8-4943-9147-91ac47e3c32e" providerId="ADAL" clId="{8F55C29C-65FE-4FC1-9CDC-DAB6A40C3580}" dt="2020-08-12T17:01:12.967" v="956" actId="6549"/>
          <ac:spMkLst>
            <pc:docMk/>
            <pc:sldMk cId="0" sldId="558"/>
            <ac:spMk id="4" creationId="{E640EE73-A814-4861-A3B9-8197679CEB42}"/>
          </ac:spMkLst>
        </pc:spChg>
        <pc:spChg chg="del mod">
          <ac:chgData name="up423346@ms.uporto.pt" userId="886f1fb4-dee8-4943-9147-91ac47e3c32e" providerId="ADAL" clId="{8F55C29C-65FE-4FC1-9CDC-DAB6A40C3580}" dt="2020-08-12T17:00:59.982" v="941" actId="478"/>
          <ac:spMkLst>
            <pc:docMk/>
            <pc:sldMk cId="0" sldId="558"/>
            <ac:spMk id="9" creationId="{00000000-0000-0000-0000-000000000000}"/>
          </ac:spMkLst>
        </pc:spChg>
        <pc:spChg chg="del">
          <ac:chgData name="up423346@ms.uporto.pt" userId="886f1fb4-dee8-4943-9147-91ac47e3c32e" providerId="ADAL" clId="{8F55C29C-65FE-4FC1-9CDC-DAB6A40C3580}" dt="2020-08-12T17:01:15.486" v="957" actId="478"/>
          <ac:spMkLst>
            <pc:docMk/>
            <pc:sldMk cId="0" sldId="558"/>
            <ac:spMk id="14" creationId="{00000000-0000-0000-0000-000000000000}"/>
          </ac:spMkLst>
        </pc:spChg>
        <pc:spChg chg="mod ord">
          <ac:chgData name="up423346@ms.uporto.pt" userId="886f1fb4-dee8-4943-9147-91ac47e3c32e" providerId="ADAL" clId="{8F55C29C-65FE-4FC1-9CDC-DAB6A40C3580}" dt="2020-08-12T17:00:47.629" v="939" actId="700"/>
          <ac:spMkLst>
            <pc:docMk/>
            <pc:sldMk cId="0" sldId="558"/>
            <ac:spMk id="786437" creationId="{00000000-0000-0000-0000-000000000000}"/>
          </ac:spMkLst>
        </pc:spChg>
      </pc:sldChg>
      <pc:sldChg chg="delSp modSp mod chgLayout">
        <pc:chgData name="up423346@ms.uporto.pt" userId="886f1fb4-dee8-4943-9147-91ac47e3c32e" providerId="ADAL" clId="{8F55C29C-65FE-4FC1-9CDC-DAB6A40C3580}" dt="2020-08-12T17:02:52.415" v="980" actId="478"/>
        <pc:sldMkLst>
          <pc:docMk/>
          <pc:sldMk cId="0" sldId="559"/>
        </pc:sldMkLst>
        <pc:spChg chg="mod ord">
          <ac:chgData name="up423346@ms.uporto.pt" userId="886f1fb4-dee8-4943-9147-91ac47e3c32e" providerId="ADAL" clId="{8F55C29C-65FE-4FC1-9CDC-DAB6A40C3580}" dt="2020-08-12T17:01:57.651" v="962" actId="700"/>
          <ac:spMkLst>
            <pc:docMk/>
            <pc:sldMk cId="0" sldId="559"/>
            <ac:spMk id="2" creationId="{6961B6DB-2EB9-4E31-95D2-DF1FC2BC1B49}"/>
          </ac:spMkLst>
        </pc:spChg>
        <pc:spChg chg="mod ord">
          <ac:chgData name="up423346@ms.uporto.pt" userId="886f1fb4-dee8-4943-9147-91ac47e3c32e" providerId="ADAL" clId="{8F55C29C-65FE-4FC1-9CDC-DAB6A40C3580}" dt="2020-08-12T17:01:57.651" v="962" actId="700"/>
          <ac:spMkLst>
            <pc:docMk/>
            <pc:sldMk cId="0" sldId="559"/>
            <ac:spMk id="3" creationId="{939E307A-6D13-48D6-9CAD-E9392F436421}"/>
          </ac:spMkLst>
        </pc:spChg>
        <pc:spChg chg="mod ord">
          <ac:chgData name="up423346@ms.uporto.pt" userId="886f1fb4-dee8-4943-9147-91ac47e3c32e" providerId="ADAL" clId="{8F55C29C-65FE-4FC1-9CDC-DAB6A40C3580}" dt="2020-08-12T17:01:57.651" v="962" actId="700"/>
          <ac:spMkLst>
            <pc:docMk/>
            <pc:sldMk cId="0" sldId="559"/>
            <ac:spMk id="9" creationId="{00000000-0000-0000-0000-000000000000}"/>
          </ac:spMkLst>
        </pc:spChg>
        <pc:spChg chg="mod ord">
          <ac:chgData name="up423346@ms.uporto.pt" userId="886f1fb4-dee8-4943-9147-91ac47e3c32e" providerId="ADAL" clId="{8F55C29C-65FE-4FC1-9CDC-DAB6A40C3580}" dt="2020-08-12T17:02:15.223" v="965" actId="6549"/>
          <ac:spMkLst>
            <pc:docMk/>
            <pc:sldMk cId="0" sldId="559"/>
            <ac:spMk id="40963" creationId="{00000000-0000-0000-0000-000000000000}"/>
          </ac:spMkLst>
        </pc:spChg>
        <pc:spChg chg="del">
          <ac:chgData name="up423346@ms.uporto.pt" userId="886f1fb4-dee8-4943-9147-91ac47e3c32e" providerId="ADAL" clId="{8F55C29C-65FE-4FC1-9CDC-DAB6A40C3580}" dt="2020-08-12T17:02:52.415" v="980" actId="478"/>
          <ac:spMkLst>
            <pc:docMk/>
            <pc:sldMk cId="0" sldId="559"/>
            <ac:spMk id="40966" creationId="{00000000-0000-0000-0000-000000000000}"/>
          </ac:spMkLst>
        </pc:spChg>
        <pc:picChg chg="mod">
          <ac:chgData name="up423346@ms.uporto.pt" userId="886f1fb4-dee8-4943-9147-91ac47e3c32e" providerId="ADAL" clId="{8F55C29C-65FE-4FC1-9CDC-DAB6A40C3580}" dt="2020-08-12T17:02:46.928" v="979" actId="1076"/>
          <ac:picMkLst>
            <pc:docMk/>
            <pc:sldMk cId="0" sldId="559"/>
            <ac:picMk id="40964" creationId="{00000000-0000-0000-0000-000000000000}"/>
          </ac:picMkLst>
        </pc:picChg>
        <pc:picChg chg="mod">
          <ac:chgData name="up423346@ms.uporto.pt" userId="886f1fb4-dee8-4943-9147-91ac47e3c32e" providerId="ADAL" clId="{8F55C29C-65FE-4FC1-9CDC-DAB6A40C3580}" dt="2020-08-12T17:02:45.680" v="977" actId="1076"/>
          <ac:picMkLst>
            <pc:docMk/>
            <pc:sldMk cId="0" sldId="559"/>
            <ac:picMk id="40965" creationId="{00000000-0000-0000-0000-000000000000}"/>
          </ac:picMkLst>
        </pc:picChg>
      </pc:sldChg>
      <pc:sldChg chg="addSp delSp modSp mod modClrScheme chgLayout">
        <pc:chgData name="up423346@ms.uporto.pt" userId="886f1fb4-dee8-4943-9147-91ac47e3c32e" providerId="ADAL" clId="{8F55C29C-65FE-4FC1-9CDC-DAB6A40C3580}" dt="2020-08-12T17:03:05.064" v="982" actId="700"/>
        <pc:sldMkLst>
          <pc:docMk/>
          <pc:sldMk cId="0" sldId="560"/>
        </pc:sldMkLst>
        <pc:spChg chg="mod ord">
          <ac:chgData name="up423346@ms.uporto.pt" userId="886f1fb4-dee8-4943-9147-91ac47e3c32e" providerId="ADAL" clId="{8F55C29C-65FE-4FC1-9CDC-DAB6A40C3580}" dt="2020-08-12T17:03:05.064" v="982" actId="700"/>
          <ac:spMkLst>
            <pc:docMk/>
            <pc:sldMk cId="0" sldId="560"/>
            <ac:spMk id="2" creationId="{A4F554E5-E7BF-4035-BEB9-7145672F5725}"/>
          </ac:spMkLst>
        </pc:spChg>
        <pc:spChg chg="mod ord">
          <ac:chgData name="up423346@ms.uporto.pt" userId="886f1fb4-dee8-4943-9147-91ac47e3c32e" providerId="ADAL" clId="{8F55C29C-65FE-4FC1-9CDC-DAB6A40C3580}" dt="2020-08-12T17:03:05.064" v="982" actId="700"/>
          <ac:spMkLst>
            <pc:docMk/>
            <pc:sldMk cId="0" sldId="560"/>
            <ac:spMk id="3" creationId="{65BF598C-8036-4521-A493-E97990017352}"/>
          </ac:spMkLst>
        </pc:spChg>
        <pc:spChg chg="add del mod ord">
          <ac:chgData name="up423346@ms.uporto.pt" userId="886f1fb4-dee8-4943-9147-91ac47e3c32e" providerId="ADAL" clId="{8F55C29C-65FE-4FC1-9CDC-DAB6A40C3580}" dt="2020-08-12T17:03:05.064" v="982" actId="700"/>
          <ac:spMkLst>
            <pc:docMk/>
            <pc:sldMk cId="0" sldId="560"/>
            <ac:spMk id="4" creationId="{81DCB983-F724-478B-A9DE-BA55C55F645B}"/>
          </ac:spMkLst>
        </pc:spChg>
        <pc:spChg chg="mod ord">
          <ac:chgData name="up423346@ms.uporto.pt" userId="886f1fb4-dee8-4943-9147-91ac47e3c32e" providerId="ADAL" clId="{8F55C29C-65FE-4FC1-9CDC-DAB6A40C3580}" dt="2020-08-12T17:03:05.064" v="982" actId="700"/>
          <ac:spMkLst>
            <pc:docMk/>
            <pc:sldMk cId="0" sldId="560"/>
            <ac:spMk id="8196" creationId="{00000000-0000-0000-0000-000000000000}"/>
          </ac:spMkLst>
        </pc:spChg>
      </pc:sldChg>
      <pc:sldChg chg="addSp delSp mod">
        <pc:chgData name="up423346@ms.uporto.pt" userId="886f1fb4-dee8-4943-9147-91ac47e3c32e" providerId="ADAL" clId="{8F55C29C-65FE-4FC1-9CDC-DAB6A40C3580}" dt="2020-08-12T17:03:22.294" v="984" actId="22"/>
        <pc:sldMkLst>
          <pc:docMk/>
          <pc:sldMk cId="0" sldId="561"/>
        </pc:sldMkLst>
        <pc:spChg chg="add">
          <ac:chgData name="up423346@ms.uporto.pt" userId="886f1fb4-dee8-4943-9147-91ac47e3c32e" providerId="ADAL" clId="{8F55C29C-65FE-4FC1-9CDC-DAB6A40C3580}" dt="2020-08-12T17:03:22.294" v="984" actId="22"/>
          <ac:spMkLst>
            <pc:docMk/>
            <pc:sldMk cId="0" sldId="561"/>
            <ac:spMk id="4" creationId="{190B27EA-AECB-48B7-8B7B-9374D130761D}"/>
          </ac:spMkLst>
        </pc:spChg>
        <pc:spChg chg="del">
          <ac:chgData name="up423346@ms.uporto.pt" userId="886f1fb4-dee8-4943-9147-91ac47e3c32e" providerId="ADAL" clId="{8F55C29C-65FE-4FC1-9CDC-DAB6A40C3580}" dt="2020-08-12T17:03:12.103" v="983" actId="478"/>
          <ac:spMkLst>
            <pc:docMk/>
            <pc:sldMk cId="0" sldId="561"/>
            <ac:spMk id="7" creationId="{00000000-0000-0000-0000-000000000000}"/>
          </ac:spMkLst>
        </pc:spChg>
      </pc:sldChg>
      <pc:sldChg chg="modSp mod modClrScheme chgLayout">
        <pc:chgData name="up423346@ms.uporto.pt" userId="886f1fb4-dee8-4943-9147-91ac47e3c32e" providerId="ADAL" clId="{8F55C29C-65FE-4FC1-9CDC-DAB6A40C3580}" dt="2020-08-12T17:03:32.059" v="985" actId="700"/>
        <pc:sldMkLst>
          <pc:docMk/>
          <pc:sldMk cId="0" sldId="562"/>
        </pc:sldMkLst>
        <pc:spChg chg="mod ord">
          <ac:chgData name="up423346@ms.uporto.pt" userId="886f1fb4-dee8-4943-9147-91ac47e3c32e" providerId="ADAL" clId="{8F55C29C-65FE-4FC1-9CDC-DAB6A40C3580}" dt="2020-08-12T17:03:32.059" v="985" actId="700"/>
          <ac:spMkLst>
            <pc:docMk/>
            <pc:sldMk cId="0" sldId="562"/>
            <ac:spMk id="2" creationId="{FA787F2B-49E8-4634-BCD3-CC57D7873A9F}"/>
          </ac:spMkLst>
        </pc:spChg>
        <pc:spChg chg="mod ord">
          <ac:chgData name="up423346@ms.uporto.pt" userId="886f1fb4-dee8-4943-9147-91ac47e3c32e" providerId="ADAL" clId="{8F55C29C-65FE-4FC1-9CDC-DAB6A40C3580}" dt="2020-08-12T17:03:32.059" v="985" actId="700"/>
          <ac:spMkLst>
            <pc:docMk/>
            <pc:sldMk cId="0" sldId="562"/>
            <ac:spMk id="3" creationId="{3BA5F75C-EF65-46B3-8158-1E05B6C8E4FD}"/>
          </ac:spMkLst>
        </pc:spChg>
        <pc:spChg chg="mod ord">
          <ac:chgData name="up423346@ms.uporto.pt" userId="886f1fb4-dee8-4943-9147-91ac47e3c32e" providerId="ADAL" clId="{8F55C29C-65FE-4FC1-9CDC-DAB6A40C3580}" dt="2020-08-12T17:03:32.059" v="985" actId="700"/>
          <ac:spMkLst>
            <pc:docMk/>
            <pc:sldMk cId="0" sldId="562"/>
            <ac:spMk id="483330" creationId="{00000000-0000-0000-0000-000000000000}"/>
          </ac:spMkLst>
        </pc:spChg>
        <pc:spChg chg="mod ord">
          <ac:chgData name="up423346@ms.uporto.pt" userId="886f1fb4-dee8-4943-9147-91ac47e3c32e" providerId="ADAL" clId="{8F55C29C-65FE-4FC1-9CDC-DAB6A40C3580}" dt="2020-08-12T17:03:32.059" v="985" actId="700"/>
          <ac:spMkLst>
            <pc:docMk/>
            <pc:sldMk cId="0" sldId="562"/>
            <ac:spMk id="483331" creationId="{00000000-0000-0000-0000-000000000000}"/>
          </ac:spMkLst>
        </pc:spChg>
      </pc:sldChg>
      <pc:sldChg chg="del">
        <pc:chgData name="up423346@ms.uporto.pt" userId="886f1fb4-dee8-4943-9147-91ac47e3c32e" providerId="ADAL" clId="{8F55C29C-65FE-4FC1-9CDC-DAB6A40C3580}" dt="2020-08-12T16:11:58.596" v="159" actId="47"/>
        <pc:sldMkLst>
          <pc:docMk/>
          <pc:sldMk cId="0" sldId="563"/>
        </pc:sldMkLst>
      </pc:sldChg>
      <pc:sldChg chg="del">
        <pc:chgData name="up423346@ms.uporto.pt" userId="886f1fb4-dee8-4943-9147-91ac47e3c32e" providerId="ADAL" clId="{8F55C29C-65FE-4FC1-9CDC-DAB6A40C3580}" dt="2020-08-12T16:11:59.657" v="160" actId="47"/>
        <pc:sldMkLst>
          <pc:docMk/>
          <pc:sldMk cId="0" sldId="564"/>
        </pc:sldMkLst>
      </pc:sldChg>
      <pc:sldChg chg="del">
        <pc:chgData name="up423346@ms.uporto.pt" userId="886f1fb4-dee8-4943-9147-91ac47e3c32e" providerId="ADAL" clId="{8F55C29C-65FE-4FC1-9CDC-DAB6A40C3580}" dt="2020-08-12T16:12:05.530" v="161" actId="47"/>
        <pc:sldMkLst>
          <pc:docMk/>
          <pc:sldMk cId="0" sldId="565"/>
        </pc:sldMkLst>
      </pc:sldChg>
      <pc:sldChg chg="del">
        <pc:chgData name="up423346@ms.uporto.pt" userId="886f1fb4-dee8-4943-9147-91ac47e3c32e" providerId="ADAL" clId="{8F55C29C-65FE-4FC1-9CDC-DAB6A40C3580}" dt="2020-08-12T16:12:06.299" v="162" actId="47"/>
        <pc:sldMkLst>
          <pc:docMk/>
          <pc:sldMk cId="0" sldId="567"/>
        </pc:sldMkLst>
      </pc:sldChg>
      <pc:sldChg chg="del">
        <pc:chgData name="up423346@ms.uporto.pt" userId="886f1fb4-dee8-4943-9147-91ac47e3c32e" providerId="ADAL" clId="{8F55C29C-65FE-4FC1-9CDC-DAB6A40C3580}" dt="2020-08-12T16:12:15.024" v="170" actId="47"/>
        <pc:sldMkLst>
          <pc:docMk/>
          <pc:sldMk cId="0" sldId="569"/>
        </pc:sldMkLst>
      </pc:sldChg>
      <pc:sldChg chg="del">
        <pc:chgData name="up423346@ms.uporto.pt" userId="886f1fb4-dee8-4943-9147-91ac47e3c32e" providerId="ADAL" clId="{8F55C29C-65FE-4FC1-9CDC-DAB6A40C3580}" dt="2020-08-12T16:12:15.830" v="171" actId="47"/>
        <pc:sldMkLst>
          <pc:docMk/>
          <pc:sldMk cId="0" sldId="570"/>
        </pc:sldMkLst>
      </pc:sldChg>
      <pc:sldChg chg="del">
        <pc:chgData name="up423346@ms.uporto.pt" userId="886f1fb4-dee8-4943-9147-91ac47e3c32e" providerId="ADAL" clId="{8F55C29C-65FE-4FC1-9CDC-DAB6A40C3580}" dt="2020-08-12T16:12:16.521" v="172" actId="47"/>
        <pc:sldMkLst>
          <pc:docMk/>
          <pc:sldMk cId="0" sldId="571"/>
        </pc:sldMkLst>
      </pc:sldChg>
      <pc:sldChg chg="del">
        <pc:chgData name="up423346@ms.uporto.pt" userId="886f1fb4-dee8-4943-9147-91ac47e3c32e" providerId="ADAL" clId="{8F55C29C-65FE-4FC1-9CDC-DAB6A40C3580}" dt="2020-08-12T16:12:18.747" v="173" actId="47"/>
        <pc:sldMkLst>
          <pc:docMk/>
          <pc:sldMk cId="0" sldId="572"/>
        </pc:sldMkLst>
      </pc:sldChg>
      <pc:sldChg chg="modSp mod chgLayout">
        <pc:chgData name="up423346@ms.uporto.pt" userId="886f1fb4-dee8-4943-9147-91ac47e3c32e" providerId="ADAL" clId="{8F55C29C-65FE-4FC1-9CDC-DAB6A40C3580}" dt="2020-08-12T17:03:42.999" v="986" actId="700"/>
        <pc:sldMkLst>
          <pc:docMk/>
          <pc:sldMk cId="0" sldId="573"/>
        </pc:sldMkLst>
        <pc:spChg chg="mod ord">
          <ac:chgData name="up423346@ms.uporto.pt" userId="886f1fb4-dee8-4943-9147-91ac47e3c32e" providerId="ADAL" clId="{8F55C29C-65FE-4FC1-9CDC-DAB6A40C3580}" dt="2020-08-12T17:03:42.999" v="986" actId="700"/>
          <ac:spMkLst>
            <pc:docMk/>
            <pc:sldMk cId="0" sldId="573"/>
            <ac:spMk id="2" creationId="{00000000-0000-0000-0000-000000000000}"/>
          </ac:spMkLst>
        </pc:spChg>
        <pc:spChg chg="mod ord">
          <ac:chgData name="up423346@ms.uporto.pt" userId="886f1fb4-dee8-4943-9147-91ac47e3c32e" providerId="ADAL" clId="{8F55C29C-65FE-4FC1-9CDC-DAB6A40C3580}" dt="2020-08-12T17:03:42.999" v="986" actId="700"/>
          <ac:spMkLst>
            <pc:docMk/>
            <pc:sldMk cId="0" sldId="573"/>
            <ac:spMk id="3" creationId="{00000000-0000-0000-0000-000000000000}"/>
          </ac:spMkLst>
        </pc:spChg>
        <pc:spChg chg="mod ord">
          <ac:chgData name="up423346@ms.uporto.pt" userId="886f1fb4-dee8-4943-9147-91ac47e3c32e" providerId="ADAL" clId="{8F55C29C-65FE-4FC1-9CDC-DAB6A40C3580}" dt="2020-08-12T17:03:42.999" v="986" actId="700"/>
          <ac:spMkLst>
            <pc:docMk/>
            <pc:sldMk cId="0" sldId="573"/>
            <ac:spMk id="4" creationId="{A94037EF-AB35-4B7D-A02C-B3289A34B223}"/>
          </ac:spMkLst>
        </pc:spChg>
        <pc:spChg chg="mod ord">
          <ac:chgData name="up423346@ms.uporto.pt" userId="886f1fb4-dee8-4943-9147-91ac47e3c32e" providerId="ADAL" clId="{8F55C29C-65FE-4FC1-9CDC-DAB6A40C3580}" dt="2020-08-12T17:03:42.999" v="986" actId="700"/>
          <ac:spMkLst>
            <pc:docMk/>
            <pc:sldMk cId="0" sldId="573"/>
            <ac:spMk id="5" creationId="{3B455CFB-0A15-4339-8441-7549F42284AA}"/>
          </ac:spMkLst>
        </pc:spChg>
      </pc:sldChg>
      <pc:sldChg chg="del">
        <pc:chgData name="up423346@ms.uporto.pt" userId="886f1fb4-dee8-4943-9147-91ac47e3c32e" providerId="ADAL" clId="{8F55C29C-65FE-4FC1-9CDC-DAB6A40C3580}" dt="2020-08-12T16:47:16.062" v="823" actId="47"/>
        <pc:sldMkLst>
          <pc:docMk/>
          <pc:sldMk cId="0" sldId="574"/>
        </pc:sldMkLst>
      </pc:sldChg>
      <pc:sldChg chg="del">
        <pc:chgData name="up423346@ms.uporto.pt" userId="886f1fb4-dee8-4943-9147-91ac47e3c32e" providerId="ADAL" clId="{8F55C29C-65FE-4FC1-9CDC-DAB6A40C3580}" dt="2020-08-12T16:47:16.062" v="823" actId="47"/>
        <pc:sldMkLst>
          <pc:docMk/>
          <pc:sldMk cId="0" sldId="575"/>
        </pc:sldMkLst>
      </pc:sldChg>
      <pc:sldChg chg="delSp modSp mod modAnim chgLayout">
        <pc:chgData name="up423346@ms.uporto.pt" userId="886f1fb4-dee8-4943-9147-91ac47e3c32e" providerId="ADAL" clId="{8F55C29C-65FE-4FC1-9CDC-DAB6A40C3580}" dt="2020-08-12T16:48:59.512" v="849" actId="478"/>
        <pc:sldMkLst>
          <pc:docMk/>
          <pc:sldMk cId="0" sldId="576"/>
        </pc:sldMkLst>
        <pc:spChg chg="mod ord">
          <ac:chgData name="up423346@ms.uporto.pt" userId="886f1fb4-dee8-4943-9147-91ac47e3c32e" providerId="ADAL" clId="{8F55C29C-65FE-4FC1-9CDC-DAB6A40C3580}" dt="2020-08-12T16:48:14.680" v="830" actId="700"/>
          <ac:spMkLst>
            <pc:docMk/>
            <pc:sldMk cId="0" sldId="576"/>
            <ac:spMk id="3" creationId="{A35EA6F8-3100-48C8-8C0E-B0AFC910501D}"/>
          </ac:spMkLst>
        </pc:spChg>
        <pc:spChg chg="mod ord">
          <ac:chgData name="up423346@ms.uporto.pt" userId="886f1fb4-dee8-4943-9147-91ac47e3c32e" providerId="ADAL" clId="{8F55C29C-65FE-4FC1-9CDC-DAB6A40C3580}" dt="2020-08-12T16:48:14.680" v="830" actId="700"/>
          <ac:spMkLst>
            <pc:docMk/>
            <pc:sldMk cId="0" sldId="576"/>
            <ac:spMk id="4" creationId="{20B4EB88-DD97-466A-996E-DC48BF642258}"/>
          </ac:spMkLst>
        </pc:spChg>
        <pc:spChg chg="del">
          <ac:chgData name="up423346@ms.uporto.pt" userId="886f1fb4-dee8-4943-9147-91ac47e3c32e" providerId="ADAL" clId="{8F55C29C-65FE-4FC1-9CDC-DAB6A40C3580}" dt="2020-08-12T16:48:59.512" v="849" actId="478"/>
          <ac:spMkLst>
            <pc:docMk/>
            <pc:sldMk cId="0" sldId="576"/>
            <ac:spMk id="9" creationId="{00000000-0000-0000-0000-000000000000}"/>
          </ac:spMkLst>
        </pc:spChg>
        <pc:spChg chg="mod ord">
          <ac:chgData name="up423346@ms.uporto.pt" userId="886f1fb4-dee8-4943-9147-91ac47e3c32e" providerId="ADAL" clId="{8F55C29C-65FE-4FC1-9CDC-DAB6A40C3580}" dt="2020-08-12T16:48:14.680" v="830" actId="700"/>
          <ac:spMkLst>
            <pc:docMk/>
            <pc:sldMk cId="0" sldId="576"/>
            <ac:spMk id="43011" creationId="{00000000-0000-0000-0000-000000000000}"/>
          </ac:spMkLst>
        </pc:spChg>
        <pc:spChg chg="mod ord">
          <ac:chgData name="up423346@ms.uporto.pt" userId="886f1fb4-dee8-4943-9147-91ac47e3c32e" providerId="ADAL" clId="{8F55C29C-65FE-4FC1-9CDC-DAB6A40C3580}" dt="2020-08-12T16:48:39.416" v="844" actId="20577"/>
          <ac:spMkLst>
            <pc:docMk/>
            <pc:sldMk cId="0" sldId="576"/>
            <ac:spMk id="43012" creationId="{00000000-0000-0000-0000-000000000000}"/>
          </ac:spMkLst>
        </pc:spChg>
        <pc:spChg chg="del mod">
          <ac:chgData name="up423346@ms.uporto.pt" userId="886f1fb4-dee8-4943-9147-91ac47e3c32e" providerId="ADAL" clId="{8F55C29C-65FE-4FC1-9CDC-DAB6A40C3580}" dt="2020-08-12T16:48:23.272" v="832" actId="478"/>
          <ac:spMkLst>
            <pc:docMk/>
            <pc:sldMk cId="0" sldId="576"/>
            <ac:spMk id="1256458" creationId="{00000000-0000-0000-0000-000000000000}"/>
          </ac:spMkLst>
        </pc:spChg>
        <pc:grpChg chg="mod">
          <ac:chgData name="up423346@ms.uporto.pt" userId="886f1fb4-dee8-4943-9147-91ac47e3c32e" providerId="ADAL" clId="{8F55C29C-65FE-4FC1-9CDC-DAB6A40C3580}" dt="2020-08-12T16:48:46.119" v="848" actId="1036"/>
          <ac:grpSpMkLst>
            <pc:docMk/>
            <pc:sldMk cId="0" sldId="576"/>
            <ac:grpSpMk id="2" creationId="{00000000-0000-0000-0000-000000000000}"/>
          </ac:grpSpMkLst>
        </pc:grpChg>
        <pc:picChg chg="mod">
          <ac:chgData name="up423346@ms.uporto.pt" userId="886f1fb4-dee8-4943-9147-91ac47e3c32e" providerId="ADAL" clId="{8F55C29C-65FE-4FC1-9CDC-DAB6A40C3580}" dt="2020-08-12T16:48:46.119" v="848" actId="1036"/>
          <ac:picMkLst>
            <pc:docMk/>
            <pc:sldMk cId="0" sldId="576"/>
            <ac:picMk id="43010" creationId="{00000000-0000-0000-0000-000000000000}"/>
          </ac:picMkLst>
        </pc:picChg>
      </pc:sldChg>
      <pc:sldChg chg="delSp modSp mod modClrScheme chgLayout">
        <pc:chgData name="up423346@ms.uporto.pt" userId="886f1fb4-dee8-4943-9147-91ac47e3c32e" providerId="ADAL" clId="{8F55C29C-65FE-4FC1-9CDC-DAB6A40C3580}" dt="2020-08-12T16:35:35.481" v="728" actId="478"/>
        <pc:sldMkLst>
          <pc:docMk/>
          <pc:sldMk cId="0" sldId="585"/>
        </pc:sldMkLst>
        <pc:spChg chg="mod ord">
          <ac:chgData name="up423346@ms.uporto.pt" userId="886f1fb4-dee8-4943-9147-91ac47e3c32e" providerId="ADAL" clId="{8F55C29C-65FE-4FC1-9CDC-DAB6A40C3580}" dt="2020-08-12T16:35:29.474" v="727" actId="700"/>
          <ac:spMkLst>
            <pc:docMk/>
            <pc:sldMk cId="0" sldId="585"/>
            <ac:spMk id="2" creationId="{EE369B40-7F5C-4689-A2A0-D0ED614EE22D}"/>
          </ac:spMkLst>
        </pc:spChg>
        <pc:spChg chg="mod ord">
          <ac:chgData name="up423346@ms.uporto.pt" userId="886f1fb4-dee8-4943-9147-91ac47e3c32e" providerId="ADAL" clId="{8F55C29C-65FE-4FC1-9CDC-DAB6A40C3580}" dt="2020-08-12T16:35:29.474" v="727" actId="700"/>
          <ac:spMkLst>
            <pc:docMk/>
            <pc:sldMk cId="0" sldId="585"/>
            <ac:spMk id="3" creationId="{452D49F0-D21A-420B-A38A-7A5DE3AD5463}"/>
          </ac:spMkLst>
        </pc:spChg>
        <pc:spChg chg="del mod ord">
          <ac:chgData name="up423346@ms.uporto.pt" userId="886f1fb4-dee8-4943-9147-91ac47e3c32e" providerId="ADAL" clId="{8F55C29C-65FE-4FC1-9CDC-DAB6A40C3580}" dt="2020-08-12T16:35:35.481" v="728" actId="478"/>
          <ac:spMkLst>
            <pc:docMk/>
            <pc:sldMk cId="0" sldId="585"/>
            <ac:spMk id="31746" creationId="{00000000-0000-0000-0000-000000000000}"/>
          </ac:spMkLst>
        </pc:spChg>
        <pc:picChg chg="mod ord">
          <ac:chgData name="up423346@ms.uporto.pt" userId="886f1fb4-dee8-4943-9147-91ac47e3c32e" providerId="ADAL" clId="{8F55C29C-65FE-4FC1-9CDC-DAB6A40C3580}" dt="2020-08-12T16:35:24.937" v="726" actId="167"/>
          <ac:picMkLst>
            <pc:docMk/>
            <pc:sldMk cId="0" sldId="585"/>
            <ac:picMk id="31747" creationId="{00000000-0000-0000-0000-000000000000}"/>
          </ac:picMkLst>
        </pc:picChg>
      </pc:sldChg>
      <pc:sldChg chg="delSp modSp mod modClrScheme chgLayout">
        <pc:chgData name="up423346@ms.uporto.pt" userId="886f1fb4-dee8-4943-9147-91ac47e3c32e" providerId="ADAL" clId="{8F55C29C-65FE-4FC1-9CDC-DAB6A40C3580}" dt="2020-08-12T16:36:19.399" v="740" actId="14100"/>
        <pc:sldMkLst>
          <pc:docMk/>
          <pc:sldMk cId="0" sldId="586"/>
        </pc:sldMkLst>
        <pc:spChg chg="mod ord">
          <ac:chgData name="up423346@ms.uporto.pt" userId="886f1fb4-dee8-4943-9147-91ac47e3c32e" providerId="ADAL" clId="{8F55C29C-65FE-4FC1-9CDC-DAB6A40C3580}" dt="2020-08-12T16:36:07.567" v="735" actId="700"/>
          <ac:spMkLst>
            <pc:docMk/>
            <pc:sldMk cId="0" sldId="586"/>
            <ac:spMk id="2" creationId="{7986CB7A-22DE-438D-905B-7C0123F44093}"/>
          </ac:spMkLst>
        </pc:spChg>
        <pc:spChg chg="mod ord">
          <ac:chgData name="up423346@ms.uporto.pt" userId="886f1fb4-dee8-4943-9147-91ac47e3c32e" providerId="ADAL" clId="{8F55C29C-65FE-4FC1-9CDC-DAB6A40C3580}" dt="2020-08-12T16:36:07.567" v="735" actId="700"/>
          <ac:spMkLst>
            <pc:docMk/>
            <pc:sldMk cId="0" sldId="586"/>
            <ac:spMk id="3" creationId="{618F3E46-7D3D-4DC0-84AA-49C19F617009}"/>
          </ac:spMkLst>
        </pc:spChg>
        <pc:spChg chg="del mod ord">
          <ac:chgData name="up423346@ms.uporto.pt" userId="886f1fb4-dee8-4943-9147-91ac47e3c32e" providerId="ADAL" clId="{8F55C29C-65FE-4FC1-9CDC-DAB6A40C3580}" dt="2020-08-12T16:36:10.914" v="736" actId="478"/>
          <ac:spMkLst>
            <pc:docMk/>
            <pc:sldMk cId="0" sldId="586"/>
            <ac:spMk id="32770" creationId="{00000000-0000-0000-0000-000000000000}"/>
          </ac:spMkLst>
        </pc:spChg>
        <pc:spChg chg="del">
          <ac:chgData name="up423346@ms.uporto.pt" userId="886f1fb4-dee8-4943-9147-91ac47e3c32e" providerId="ADAL" clId="{8F55C29C-65FE-4FC1-9CDC-DAB6A40C3580}" dt="2020-08-12T16:36:12.186" v="737" actId="478"/>
          <ac:spMkLst>
            <pc:docMk/>
            <pc:sldMk cId="0" sldId="586"/>
            <ac:spMk id="32772" creationId="{00000000-0000-0000-0000-000000000000}"/>
          </ac:spMkLst>
        </pc:spChg>
        <pc:picChg chg="mod">
          <ac:chgData name="up423346@ms.uporto.pt" userId="886f1fb4-dee8-4943-9147-91ac47e3c32e" providerId="ADAL" clId="{8F55C29C-65FE-4FC1-9CDC-DAB6A40C3580}" dt="2020-08-12T16:36:19.399" v="740" actId="14100"/>
          <ac:picMkLst>
            <pc:docMk/>
            <pc:sldMk cId="0" sldId="586"/>
            <ac:picMk id="32771" creationId="{00000000-0000-0000-0000-000000000000}"/>
          </ac:picMkLst>
        </pc:picChg>
      </pc:sldChg>
      <pc:sldChg chg="addSp delSp modSp mod modClrScheme chgLayout">
        <pc:chgData name="up423346@ms.uporto.pt" userId="886f1fb4-dee8-4943-9147-91ac47e3c32e" providerId="ADAL" clId="{8F55C29C-65FE-4FC1-9CDC-DAB6A40C3580}" dt="2020-08-12T16:35:56.796" v="734" actId="14100"/>
        <pc:sldMkLst>
          <pc:docMk/>
          <pc:sldMk cId="0" sldId="587"/>
        </pc:sldMkLst>
        <pc:spChg chg="mod ord">
          <ac:chgData name="up423346@ms.uporto.pt" userId="886f1fb4-dee8-4943-9147-91ac47e3c32e" providerId="ADAL" clId="{8F55C29C-65FE-4FC1-9CDC-DAB6A40C3580}" dt="2020-08-12T16:35:49.714" v="731" actId="700"/>
          <ac:spMkLst>
            <pc:docMk/>
            <pc:sldMk cId="0" sldId="587"/>
            <ac:spMk id="2" creationId="{DA17C221-F0D3-43F8-9B08-41B91D0800AA}"/>
          </ac:spMkLst>
        </pc:spChg>
        <pc:spChg chg="mod ord">
          <ac:chgData name="up423346@ms.uporto.pt" userId="886f1fb4-dee8-4943-9147-91ac47e3c32e" providerId="ADAL" clId="{8F55C29C-65FE-4FC1-9CDC-DAB6A40C3580}" dt="2020-08-12T16:35:49.714" v="731" actId="700"/>
          <ac:spMkLst>
            <pc:docMk/>
            <pc:sldMk cId="0" sldId="587"/>
            <ac:spMk id="3" creationId="{5765650F-D18A-4248-850D-5D40D0A30445}"/>
          </ac:spMkLst>
        </pc:spChg>
        <pc:spChg chg="add del mod">
          <ac:chgData name="up423346@ms.uporto.pt" userId="886f1fb4-dee8-4943-9147-91ac47e3c32e" providerId="ADAL" clId="{8F55C29C-65FE-4FC1-9CDC-DAB6A40C3580}" dt="2020-08-12T16:35:49.714" v="731" actId="700"/>
          <ac:spMkLst>
            <pc:docMk/>
            <pc:sldMk cId="0" sldId="587"/>
            <ac:spMk id="5" creationId="{7011203F-1FA9-482A-948E-D30CF2F597AF}"/>
          </ac:spMkLst>
        </pc:spChg>
        <pc:spChg chg="del">
          <ac:chgData name="up423346@ms.uporto.pt" userId="886f1fb4-dee8-4943-9147-91ac47e3c32e" providerId="ADAL" clId="{8F55C29C-65FE-4FC1-9CDC-DAB6A40C3580}" dt="2020-08-12T16:35:45.940" v="730" actId="478"/>
          <ac:spMkLst>
            <pc:docMk/>
            <pc:sldMk cId="0" sldId="587"/>
            <ac:spMk id="33794" creationId="{00000000-0000-0000-0000-000000000000}"/>
          </ac:spMkLst>
        </pc:spChg>
        <pc:spChg chg="del">
          <ac:chgData name="up423346@ms.uporto.pt" userId="886f1fb4-dee8-4943-9147-91ac47e3c32e" providerId="ADAL" clId="{8F55C29C-65FE-4FC1-9CDC-DAB6A40C3580}" dt="2020-08-12T16:35:42.633" v="729" actId="478"/>
          <ac:spMkLst>
            <pc:docMk/>
            <pc:sldMk cId="0" sldId="587"/>
            <ac:spMk id="33795" creationId="{00000000-0000-0000-0000-000000000000}"/>
          </ac:spMkLst>
        </pc:spChg>
        <pc:picChg chg="mod">
          <ac:chgData name="up423346@ms.uporto.pt" userId="886f1fb4-dee8-4943-9147-91ac47e3c32e" providerId="ADAL" clId="{8F55C29C-65FE-4FC1-9CDC-DAB6A40C3580}" dt="2020-08-12T16:35:56.796" v="734" actId="14100"/>
          <ac:picMkLst>
            <pc:docMk/>
            <pc:sldMk cId="0" sldId="587"/>
            <ac:picMk id="33796" creationId="{00000000-0000-0000-0000-000000000000}"/>
          </ac:picMkLst>
        </pc:picChg>
      </pc:sldChg>
      <pc:sldChg chg="delSp modSp mod modClrScheme chgLayout">
        <pc:chgData name="up423346@ms.uporto.pt" userId="886f1fb4-dee8-4943-9147-91ac47e3c32e" providerId="ADAL" clId="{8F55C29C-65FE-4FC1-9CDC-DAB6A40C3580}" dt="2020-08-12T16:40:23.718" v="746" actId="14100"/>
        <pc:sldMkLst>
          <pc:docMk/>
          <pc:sldMk cId="0" sldId="588"/>
        </pc:sldMkLst>
        <pc:spChg chg="mod ord">
          <ac:chgData name="up423346@ms.uporto.pt" userId="886f1fb4-dee8-4943-9147-91ac47e3c32e" providerId="ADAL" clId="{8F55C29C-65FE-4FC1-9CDC-DAB6A40C3580}" dt="2020-08-12T16:36:32.960" v="741" actId="700"/>
          <ac:spMkLst>
            <pc:docMk/>
            <pc:sldMk cId="0" sldId="588"/>
            <ac:spMk id="2" creationId="{810AC80E-BDD4-453D-B2F1-D896C29AFD21}"/>
          </ac:spMkLst>
        </pc:spChg>
        <pc:spChg chg="mod ord">
          <ac:chgData name="up423346@ms.uporto.pt" userId="886f1fb4-dee8-4943-9147-91ac47e3c32e" providerId="ADAL" clId="{8F55C29C-65FE-4FC1-9CDC-DAB6A40C3580}" dt="2020-08-12T16:36:32.960" v="741" actId="700"/>
          <ac:spMkLst>
            <pc:docMk/>
            <pc:sldMk cId="0" sldId="588"/>
            <ac:spMk id="3" creationId="{D3903EFC-C033-493A-B75D-EA54CDE04649}"/>
          </ac:spMkLst>
        </pc:spChg>
        <pc:spChg chg="del mod ord">
          <ac:chgData name="up423346@ms.uporto.pt" userId="886f1fb4-dee8-4943-9147-91ac47e3c32e" providerId="ADAL" clId="{8F55C29C-65FE-4FC1-9CDC-DAB6A40C3580}" dt="2020-08-12T16:36:36.923" v="743" actId="478"/>
          <ac:spMkLst>
            <pc:docMk/>
            <pc:sldMk cId="0" sldId="588"/>
            <ac:spMk id="34818" creationId="{00000000-0000-0000-0000-000000000000}"/>
          </ac:spMkLst>
        </pc:spChg>
        <pc:spChg chg="del">
          <ac:chgData name="up423346@ms.uporto.pt" userId="886f1fb4-dee8-4943-9147-91ac47e3c32e" providerId="ADAL" clId="{8F55C29C-65FE-4FC1-9CDC-DAB6A40C3580}" dt="2020-08-12T16:36:35.426" v="742" actId="478"/>
          <ac:spMkLst>
            <pc:docMk/>
            <pc:sldMk cId="0" sldId="588"/>
            <ac:spMk id="34819" creationId="{00000000-0000-0000-0000-000000000000}"/>
          </ac:spMkLst>
        </pc:spChg>
        <pc:picChg chg="mod">
          <ac:chgData name="up423346@ms.uporto.pt" userId="886f1fb4-dee8-4943-9147-91ac47e3c32e" providerId="ADAL" clId="{8F55C29C-65FE-4FC1-9CDC-DAB6A40C3580}" dt="2020-08-12T16:40:23.718" v="746" actId="14100"/>
          <ac:picMkLst>
            <pc:docMk/>
            <pc:sldMk cId="0" sldId="588"/>
            <ac:picMk id="34820" creationId="{00000000-0000-0000-0000-000000000000}"/>
          </ac:picMkLst>
        </pc:picChg>
      </pc:sldChg>
      <pc:sldChg chg="addSp delSp modSp mod modClrScheme modAnim chgLayout">
        <pc:chgData name="up423346@ms.uporto.pt" userId="886f1fb4-dee8-4943-9147-91ac47e3c32e" providerId="ADAL" clId="{8F55C29C-65FE-4FC1-9CDC-DAB6A40C3580}" dt="2020-08-12T16:41:26.953" v="772" actId="478"/>
        <pc:sldMkLst>
          <pc:docMk/>
          <pc:sldMk cId="0" sldId="589"/>
        </pc:sldMkLst>
        <pc:spChg chg="mod ord">
          <ac:chgData name="up423346@ms.uporto.pt" userId="886f1fb4-dee8-4943-9147-91ac47e3c32e" providerId="ADAL" clId="{8F55C29C-65FE-4FC1-9CDC-DAB6A40C3580}" dt="2020-08-12T16:40:36.893" v="748" actId="700"/>
          <ac:spMkLst>
            <pc:docMk/>
            <pc:sldMk cId="0" sldId="589"/>
            <ac:spMk id="2" creationId="{5AC83C1D-3F4D-4CE8-A938-5C528DF6BD00}"/>
          </ac:spMkLst>
        </pc:spChg>
        <pc:spChg chg="mod ord">
          <ac:chgData name="up423346@ms.uporto.pt" userId="886f1fb4-dee8-4943-9147-91ac47e3c32e" providerId="ADAL" clId="{8F55C29C-65FE-4FC1-9CDC-DAB6A40C3580}" dt="2020-08-12T16:40:36.893" v="748" actId="700"/>
          <ac:spMkLst>
            <pc:docMk/>
            <pc:sldMk cId="0" sldId="589"/>
            <ac:spMk id="3" creationId="{52F150AD-E173-4A56-9AC3-62B2A2466782}"/>
          </ac:spMkLst>
        </pc:spChg>
        <pc:spChg chg="del mod">
          <ac:chgData name="up423346@ms.uporto.pt" userId="886f1fb4-dee8-4943-9147-91ac47e3c32e" providerId="ADAL" clId="{8F55C29C-65FE-4FC1-9CDC-DAB6A40C3580}" dt="2020-08-12T16:41:26.177" v="771" actId="478"/>
          <ac:spMkLst>
            <pc:docMk/>
            <pc:sldMk cId="0" sldId="589"/>
            <ac:spMk id="4" creationId="{00000000-0000-0000-0000-000000000000}"/>
          </ac:spMkLst>
        </pc:spChg>
        <pc:spChg chg="del mod">
          <ac:chgData name="up423346@ms.uporto.pt" userId="886f1fb4-dee8-4943-9147-91ac47e3c32e" providerId="ADAL" clId="{8F55C29C-65FE-4FC1-9CDC-DAB6A40C3580}" dt="2020-08-12T16:41:25.393" v="770" actId="478"/>
          <ac:spMkLst>
            <pc:docMk/>
            <pc:sldMk cId="0" sldId="589"/>
            <ac:spMk id="5" creationId="{00000000-0000-0000-0000-000000000000}"/>
          </ac:spMkLst>
        </pc:spChg>
        <pc:spChg chg="del mod">
          <ac:chgData name="up423346@ms.uporto.pt" userId="886f1fb4-dee8-4943-9147-91ac47e3c32e" providerId="ADAL" clId="{8F55C29C-65FE-4FC1-9CDC-DAB6A40C3580}" dt="2020-08-12T16:41:26.953" v="772" actId="478"/>
          <ac:spMkLst>
            <pc:docMk/>
            <pc:sldMk cId="0" sldId="589"/>
            <ac:spMk id="6" creationId="{00000000-0000-0000-0000-000000000000}"/>
          </ac:spMkLst>
        </pc:spChg>
        <pc:spChg chg="del mod">
          <ac:chgData name="up423346@ms.uporto.pt" userId="886f1fb4-dee8-4943-9147-91ac47e3c32e" providerId="ADAL" clId="{8F55C29C-65FE-4FC1-9CDC-DAB6A40C3580}" dt="2020-08-12T16:41:24.280" v="769" actId="478"/>
          <ac:spMkLst>
            <pc:docMk/>
            <pc:sldMk cId="0" sldId="589"/>
            <ac:spMk id="7" creationId="{00000000-0000-0000-0000-000000000000}"/>
          </ac:spMkLst>
        </pc:spChg>
        <pc:spChg chg="del mod ord">
          <ac:chgData name="up423346@ms.uporto.pt" userId="886f1fb4-dee8-4943-9147-91ac47e3c32e" providerId="ADAL" clId="{8F55C29C-65FE-4FC1-9CDC-DAB6A40C3580}" dt="2020-08-12T16:40:39.064" v="749" actId="478"/>
          <ac:spMkLst>
            <pc:docMk/>
            <pc:sldMk cId="0" sldId="589"/>
            <ac:spMk id="35842" creationId="{00000000-0000-0000-0000-000000000000}"/>
          </ac:spMkLst>
        </pc:spChg>
        <pc:grpChg chg="add mod">
          <ac:chgData name="up423346@ms.uporto.pt" userId="886f1fb4-dee8-4943-9147-91ac47e3c32e" providerId="ADAL" clId="{8F55C29C-65FE-4FC1-9CDC-DAB6A40C3580}" dt="2020-08-12T16:41:01.365" v="763" actId="164"/>
          <ac:grpSpMkLst>
            <pc:docMk/>
            <pc:sldMk cId="0" sldId="589"/>
            <ac:grpSpMk id="8" creationId="{12441BAD-CF55-4862-9C41-BFFBF0101C64}"/>
          </ac:grpSpMkLst>
        </pc:grpChg>
        <pc:picChg chg="mod">
          <ac:chgData name="up423346@ms.uporto.pt" userId="886f1fb4-dee8-4943-9147-91ac47e3c32e" providerId="ADAL" clId="{8F55C29C-65FE-4FC1-9CDC-DAB6A40C3580}" dt="2020-08-12T16:41:21.521" v="768" actId="14100"/>
          <ac:picMkLst>
            <pc:docMk/>
            <pc:sldMk cId="0" sldId="589"/>
            <ac:picMk id="35843" creationId="{00000000-0000-0000-0000-000000000000}"/>
          </ac:picMkLst>
        </pc:picChg>
      </pc:sldChg>
      <pc:sldChg chg="addSp delSp modSp mod modClrScheme chgLayout">
        <pc:chgData name="up423346@ms.uporto.pt" userId="886f1fb4-dee8-4943-9147-91ac47e3c32e" providerId="ADAL" clId="{8F55C29C-65FE-4FC1-9CDC-DAB6A40C3580}" dt="2020-08-12T16:50:11.538" v="870" actId="1076"/>
        <pc:sldMkLst>
          <pc:docMk/>
          <pc:sldMk cId="0" sldId="598"/>
        </pc:sldMkLst>
        <pc:spChg chg="mod ord">
          <ac:chgData name="up423346@ms.uporto.pt" userId="886f1fb4-dee8-4943-9147-91ac47e3c32e" providerId="ADAL" clId="{8F55C29C-65FE-4FC1-9CDC-DAB6A40C3580}" dt="2020-08-12T16:50:02.605" v="865" actId="700"/>
          <ac:spMkLst>
            <pc:docMk/>
            <pc:sldMk cId="0" sldId="598"/>
            <ac:spMk id="2" creationId="{343FF891-BEE9-4B61-9887-BB674D449F33}"/>
          </ac:spMkLst>
        </pc:spChg>
        <pc:spChg chg="mod ord">
          <ac:chgData name="up423346@ms.uporto.pt" userId="886f1fb4-dee8-4943-9147-91ac47e3c32e" providerId="ADAL" clId="{8F55C29C-65FE-4FC1-9CDC-DAB6A40C3580}" dt="2020-08-12T16:50:02.605" v="865" actId="700"/>
          <ac:spMkLst>
            <pc:docMk/>
            <pc:sldMk cId="0" sldId="598"/>
            <ac:spMk id="3" creationId="{4FA29994-26C7-442A-9F68-C86786D6D6E0}"/>
          </ac:spMkLst>
        </pc:spChg>
        <pc:spChg chg="add mod ord">
          <ac:chgData name="up423346@ms.uporto.pt" userId="886f1fb4-dee8-4943-9147-91ac47e3c32e" providerId="ADAL" clId="{8F55C29C-65FE-4FC1-9CDC-DAB6A40C3580}" dt="2020-08-12T16:50:02.605" v="865" actId="700"/>
          <ac:spMkLst>
            <pc:docMk/>
            <pc:sldMk cId="0" sldId="598"/>
            <ac:spMk id="4" creationId="{0A0EDC76-5F13-4A7A-A53F-2439B9E0A1DD}"/>
          </ac:spMkLst>
        </pc:spChg>
        <pc:spChg chg="mod ord">
          <ac:chgData name="up423346@ms.uporto.pt" userId="886f1fb4-dee8-4943-9147-91ac47e3c32e" providerId="ADAL" clId="{8F55C29C-65FE-4FC1-9CDC-DAB6A40C3580}" dt="2020-08-12T16:50:02.605" v="865" actId="700"/>
          <ac:spMkLst>
            <pc:docMk/>
            <pc:sldMk cId="0" sldId="598"/>
            <ac:spMk id="15363" creationId="{00000000-0000-0000-0000-000000000000}"/>
          </ac:spMkLst>
        </pc:spChg>
        <pc:spChg chg="del mod ord">
          <ac:chgData name="up423346@ms.uporto.pt" userId="886f1fb4-dee8-4943-9147-91ac47e3c32e" providerId="ADAL" clId="{8F55C29C-65FE-4FC1-9CDC-DAB6A40C3580}" dt="2020-08-12T16:49:35.985" v="855" actId="478"/>
          <ac:spMkLst>
            <pc:docMk/>
            <pc:sldMk cId="0" sldId="598"/>
            <ac:spMk id="15364" creationId="{00000000-0000-0000-0000-000000000000}"/>
          </ac:spMkLst>
        </pc:spChg>
        <pc:graphicFrameChg chg="mod ord">
          <ac:chgData name="up423346@ms.uporto.pt" userId="886f1fb4-dee8-4943-9147-91ac47e3c32e" providerId="ADAL" clId="{8F55C29C-65FE-4FC1-9CDC-DAB6A40C3580}" dt="2020-08-12T16:50:11.538" v="870" actId="1076"/>
          <ac:graphicFrameMkLst>
            <pc:docMk/>
            <pc:sldMk cId="0" sldId="598"/>
            <ac:graphicFrameMk id="15362" creationId="{00000000-0000-0000-0000-000000000000}"/>
          </ac:graphicFrameMkLst>
        </pc:graphicFrameChg>
        <pc:picChg chg="mod">
          <ac:chgData name="up423346@ms.uporto.pt" userId="886f1fb4-dee8-4943-9147-91ac47e3c32e" providerId="ADAL" clId="{8F55C29C-65FE-4FC1-9CDC-DAB6A40C3580}" dt="2020-08-12T16:50:00.530" v="864" actId="1076"/>
          <ac:picMkLst>
            <pc:docMk/>
            <pc:sldMk cId="0" sldId="598"/>
            <ac:picMk id="15365" creationId="{00000000-0000-0000-0000-000000000000}"/>
          </ac:picMkLst>
        </pc:picChg>
        <pc:picChg chg="mod">
          <ac:chgData name="up423346@ms.uporto.pt" userId="886f1fb4-dee8-4943-9147-91ac47e3c32e" providerId="ADAL" clId="{8F55C29C-65FE-4FC1-9CDC-DAB6A40C3580}" dt="2020-08-12T16:50:10.008" v="869" actId="1076"/>
          <ac:picMkLst>
            <pc:docMk/>
            <pc:sldMk cId="0" sldId="598"/>
            <ac:picMk id="15366" creationId="{00000000-0000-0000-0000-000000000000}"/>
          </ac:picMkLst>
        </pc:picChg>
      </pc:sldChg>
      <pc:sldChg chg="del">
        <pc:chgData name="up423346@ms.uporto.pt" userId="886f1fb4-dee8-4943-9147-91ac47e3c32e" providerId="ADAL" clId="{8F55C29C-65FE-4FC1-9CDC-DAB6A40C3580}" dt="2020-08-12T16:46:54.995" v="822" actId="47"/>
        <pc:sldMkLst>
          <pc:docMk/>
          <pc:sldMk cId="0" sldId="600"/>
        </pc:sldMkLst>
      </pc:sldChg>
      <pc:sldChg chg="del">
        <pc:chgData name="up423346@ms.uporto.pt" userId="886f1fb4-dee8-4943-9147-91ac47e3c32e" providerId="ADAL" clId="{8F55C29C-65FE-4FC1-9CDC-DAB6A40C3580}" dt="2020-08-12T16:12:06.942" v="163" actId="47"/>
        <pc:sldMkLst>
          <pc:docMk/>
          <pc:sldMk cId="0" sldId="601"/>
        </pc:sldMkLst>
      </pc:sldChg>
      <pc:sldChg chg="del">
        <pc:chgData name="up423346@ms.uporto.pt" userId="886f1fb4-dee8-4943-9147-91ac47e3c32e" providerId="ADAL" clId="{8F55C29C-65FE-4FC1-9CDC-DAB6A40C3580}" dt="2020-08-12T17:04:02.056" v="987" actId="47"/>
        <pc:sldMkLst>
          <pc:docMk/>
          <pc:sldMk cId="3915832664" sldId="602"/>
        </pc:sldMkLst>
      </pc:sldChg>
      <pc:sldChg chg="modSp mod">
        <pc:chgData name="up423346@ms.uporto.pt" userId="886f1fb4-dee8-4943-9147-91ac47e3c32e" providerId="ADAL" clId="{8F55C29C-65FE-4FC1-9CDC-DAB6A40C3580}" dt="2020-08-12T16:13:17.572" v="236" actId="20577"/>
        <pc:sldMkLst>
          <pc:docMk/>
          <pc:sldMk cId="3189435528" sldId="603"/>
        </pc:sldMkLst>
        <pc:spChg chg="mod">
          <ac:chgData name="up423346@ms.uporto.pt" userId="886f1fb4-dee8-4943-9147-91ac47e3c32e" providerId="ADAL" clId="{8F55C29C-65FE-4FC1-9CDC-DAB6A40C3580}" dt="2020-08-12T16:11:37.661" v="156" actId="20577"/>
          <ac:spMkLst>
            <pc:docMk/>
            <pc:sldMk cId="3189435528" sldId="603"/>
            <ac:spMk id="4099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6:13:17.572" v="236" actId="20577"/>
          <ac:spMkLst>
            <pc:docMk/>
            <pc:sldMk cId="3189435528" sldId="603"/>
            <ac:spMk id="4100" creationId="{00000000-0000-0000-0000-000000000000}"/>
          </ac:spMkLst>
        </pc:spChg>
      </pc:sldChg>
      <pc:sldChg chg="modSp mod">
        <pc:chgData name="up423346@ms.uporto.pt" userId="886f1fb4-dee8-4943-9147-91ac47e3c32e" providerId="ADAL" clId="{8F55C29C-65FE-4FC1-9CDC-DAB6A40C3580}" dt="2020-08-12T16:13:56.390" v="240" actId="207"/>
        <pc:sldMkLst>
          <pc:docMk/>
          <pc:sldMk cId="358260117" sldId="604"/>
        </pc:sldMkLst>
        <pc:spChg chg="mod">
          <ac:chgData name="up423346@ms.uporto.pt" userId="886f1fb4-dee8-4943-9147-91ac47e3c32e" providerId="ADAL" clId="{8F55C29C-65FE-4FC1-9CDC-DAB6A40C3580}" dt="2020-08-12T16:13:46.860" v="238" actId="20577"/>
          <ac:spMkLst>
            <pc:docMk/>
            <pc:sldMk cId="358260117" sldId="604"/>
            <ac:spMk id="4099" creationId="{00000000-0000-0000-0000-000000000000}"/>
          </ac:spMkLst>
        </pc:spChg>
        <pc:spChg chg="mod">
          <ac:chgData name="up423346@ms.uporto.pt" userId="886f1fb4-dee8-4943-9147-91ac47e3c32e" providerId="ADAL" clId="{8F55C29C-65FE-4FC1-9CDC-DAB6A40C3580}" dt="2020-08-12T16:13:56.390" v="240" actId="207"/>
          <ac:spMkLst>
            <pc:docMk/>
            <pc:sldMk cId="358260117" sldId="604"/>
            <ac:spMk id="4100" creationId="{00000000-0000-0000-0000-000000000000}"/>
          </ac:spMkLst>
        </pc:spChg>
      </pc:sldChg>
    </pc:docChg>
  </pc:docChgLst>
  <pc:docChgLst>
    <pc:chgData name="up423346@ms.uporto.pt" userId="886f1fb4-dee8-4943-9147-91ac47e3c32e" providerId="ADAL" clId="{C588C0B5-1B74-414C-A74F-C87D3500C3E4}"/>
    <pc:docChg chg="undo custSel addSld delSld modSld">
      <pc:chgData name="up423346@ms.uporto.pt" userId="886f1fb4-dee8-4943-9147-91ac47e3c32e" providerId="ADAL" clId="{C588C0B5-1B74-414C-A74F-C87D3500C3E4}" dt="2020-08-12T15:49:09.671" v="1655" actId="20577"/>
      <pc:docMkLst>
        <pc:docMk/>
      </pc:docMkLst>
      <pc:sldChg chg="addSp modSp mod">
        <pc:chgData name="up423346@ms.uporto.pt" userId="886f1fb4-dee8-4943-9147-91ac47e3c32e" providerId="ADAL" clId="{C588C0B5-1B74-414C-A74F-C87D3500C3E4}" dt="2020-08-12T15:49:09.671" v="1655" actId="20577"/>
        <pc:sldMkLst>
          <pc:docMk/>
          <pc:sldMk cId="0" sldId="257"/>
        </pc:sldMkLst>
        <pc:spChg chg="add mod">
          <ac:chgData name="up423346@ms.uporto.pt" userId="886f1fb4-dee8-4943-9147-91ac47e3c32e" providerId="ADAL" clId="{C588C0B5-1B74-414C-A74F-C87D3500C3E4}" dt="2020-08-12T15:16:09.008" v="831" actId="1076"/>
          <ac:spMkLst>
            <pc:docMk/>
            <pc:sldMk cId="0" sldId="257"/>
            <ac:spMk id="2" creationId="{72DF4B57-C6A9-42DE-B847-0E6A2532094F}"/>
          </ac:spMkLst>
        </pc:spChg>
        <pc:spChg chg="mod">
          <ac:chgData name="up423346@ms.uporto.pt" userId="886f1fb4-dee8-4943-9147-91ac47e3c32e" providerId="ADAL" clId="{C588C0B5-1B74-414C-A74F-C87D3500C3E4}" dt="2020-08-12T15:49:09.671" v="1655" actId="20577"/>
          <ac:spMkLst>
            <pc:docMk/>
            <pc:sldMk cId="0" sldId="257"/>
            <ac:spMk id="3075" creationId="{00000000-0000-0000-0000-000000000000}"/>
          </ac:spMkLst>
        </pc:spChg>
      </pc:sldChg>
      <pc:sldChg chg="modSp mod">
        <pc:chgData name="up423346@ms.uporto.pt" userId="886f1fb4-dee8-4943-9147-91ac47e3c32e" providerId="ADAL" clId="{C588C0B5-1B74-414C-A74F-C87D3500C3E4}" dt="2020-08-12T15:42:48.399" v="1569" actId="20577"/>
        <pc:sldMkLst>
          <pc:docMk/>
          <pc:sldMk cId="0" sldId="259"/>
        </pc:sldMkLst>
        <pc:spChg chg="mod">
          <ac:chgData name="up423346@ms.uporto.pt" userId="886f1fb4-dee8-4943-9147-91ac47e3c32e" providerId="ADAL" clId="{C588C0B5-1B74-414C-A74F-C87D3500C3E4}" dt="2020-08-12T15:42:48.399" v="1569" actId="20577"/>
          <ac:spMkLst>
            <pc:docMk/>
            <pc:sldMk cId="0" sldId="259"/>
            <ac:spMk id="4100" creationId="{00000000-0000-0000-0000-000000000000}"/>
          </ac:spMkLst>
        </pc:spChg>
      </pc:sldChg>
      <pc:sldChg chg="addSp delSp modSp mod chgLayout">
        <pc:chgData name="up423346@ms.uporto.pt" userId="886f1fb4-dee8-4943-9147-91ac47e3c32e" providerId="ADAL" clId="{C588C0B5-1B74-414C-A74F-C87D3500C3E4}" dt="2020-08-12T15:03:49.580" v="290" actId="478"/>
        <pc:sldMkLst>
          <pc:docMk/>
          <pc:sldMk cId="0" sldId="274"/>
        </pc:sldMkLst>
        <pc:spChg chg="add mod ord">
          <ac:chgData name="up423346@ms.uporto.pt" userId="886f1fb4-dee8-4943-9147-91ac47e3c32e" providerId="ADAL" clId="{C588C0B5-1B74-414C-A74F-C87D3500C3E4}" dt="2020-08-12T14:59:53.429" v="26"/>
          <ac:spMkLst>
            <pc:docMk/>
            <pc:sldMk cId="0" sldId="274"/>
            <ac:spMk id="2" creationId="{7D6B645F-E919-444F-90AA-EE59E9F73BF3}"/>
          </ac:spMkLst>
        </pc:spChg>
        <pc:spChg chg="del mod">
          <ac:chgData name="up423346@ms.uporto.pt" userId="886f1fb4-dee8-4943-9147-91ac47e3c32e" providerId="ADAL" clId="{C588C0B5-1B74-414C-A74F-C87D3500C3E4}" dt="2020-08-12T14:59:51.052" v="25" actId="478"/>
          <ac:spMkLst>
            <pc:docMk/>
            <pc:sldMk cId="0" sldId="274"/>
            <ac:spMk id="11" creationId="{00000000-0000-0000-0000-000000000000}"/>
          </ac:spMkLst>
        </pc:spChg>
        <pc:spChg chg="del">
          <ac:chgData name="up423346@ms.uporto.pt" userId="886f1fb4-dee8-4943-9147-91ac47e3c32e" providerId="ADAL" clId="{C588C0B5-1B74-414C-A74F-C87D3500C3E4}" dt="2020-08-12T15:03:48.186" v="289" actId="478"/>
          <ac:spMkLst>
            <pc:docMk/>
            <pc:sldMk cId="0" sldId="274"/>
            <ac:spMk id="12" creationId="{00000000-0000-0000-0000-000000000000}"/>
          </ac:spMkLst>
        </pc:spChg>
        <pc:spChg chg="del">
          <ac:chgData name="up423346@ms.uporto.pt" userId="886f1fb4-dee8-4943-9147-91ac47e3c32e" providerId="ADAL" clId="{C588C0B5-1B74-414C-A74F-C87D3500C3E4}" dt="2020-08-12T15:03:49.580" v="290" actId="478"/>
          <ac:spMkLst>
            <pc:docMk/>
            <pc:sldMk cId="0" sldId="274"/>
            <ac:spMk id="13" creationId="{00000000-0000-0000-0000-000000000000}"/>
          </ac:spMkLst>
        </pc:spChg>
        <pc:spChg chg="mod ord">
          <ac:chgData name="up423346@ms.uporto.pt" userId="886f1fb4-dee8-4943-9147-91ac47e3c32e" providerId="ADAL" clId="{C588C0B5-1B74-414C-A74F-C87D3500C3E4}" dt="2020-08-12T14:59:25.837" v="19" actId="20577"/>
          <ac:spMkLst>
            <pc:docMk/>
            <pc:sldMk cId="0" sldId="274"/>
            <ac:spMk id="26627" creationId="{00000000-0000-0000-0000-000000000000}"/>
          </ac:spMkLst>
        </pc:spChg>
        <pc:spChg chg="del mod">
          <ac:chgData name="up423346@ms.uporto.pt" userId="886f1fb4-dee8-4943-9147-91ac47e3c32e" providerId="ADAL" clId="{C588C0B5-1B74-414C-A74F-C87D3500C3E4}" dt="2020-08-12T14:59:21.276" v="4" actId="478"/>
          <ac:spMkLst>
            <pc:docMk/>
            <pc:sldMk cId="0" sldId="274"/>
            <ac:spMk id="26630" creationId="{00000000-0000-0000-0000-000000000000}"/>
          </ac:spMkLst>
        </pc:spChg>
        <pc:grpChg chg="mod">
          <ac:chgData name="up423346@ms.uporto.pt" userId="886f1fb4-dee8-4943-9147-91ac47e3c32e" providerId="ADAL" clId="{C588C0B5-1B74-414C-A74F-C87D3500C3E4}" dt="2020-08-12T15:01:23.491" v="54" actId="1036"/>
          <ac:grpSpMkLst>
            <pc:docMk/>
            <pc:sldMk cId="0" sldId="274"/>
            <ac:grpSpMk id="26628" creationId="{00000000-0000-0000-0000-000000000000}"/>
          </ac:grpSpMkLst>
        </pc:grpChg>
      </pc:sldChg>
      <pc:sldChg chg="addSp delSp modSp mod delAnim chgLayout">
        <pc:chgData name="up423346@ms.uporto.pt" userId="886f1fb4-dee8-4943-9147-91ac47e3c32e" providerId="ADAL" clId="{C588C0B5-1B74-414C-A74F-C87D3500C3E4}" dt="2020-08-12T15:21:03.701" v="974" actId="27636"/>
        <pc:sldMkLst>
          <pc:docMk/>
          <pc:sldMk cId="2461127140" sldId="279"/>
        </pc:sldMkLst>
        <pc:spChg chg="del mod">
          <ac:chgData name="up423346@ms.uporto.pt" userId="886f1fb4-dee8-4943-9147-91ac47e3c32e" providerId="ADAL" clId="{C588C0B5-1B74-414C-A74F-C87D3500C3E4}" dt="2020-08-12T15:18:25.245" v="900" actId="478"/>
          <ac:spMkLst>
            <pc:docMk/>
            <pc:sldMk cId="2461127140" sldId="279"/>
            <ac:spMk id="15" creationId="{00000000-0000-0000-0000-000000000000}"/>
          </ac:spMkLst>
        </pc:spChg>
        <pc:spChg chg="del mod">
          <ac:chgData name="up423346@ms.uporto.pt" userId="886f1fb4-dee8-4943-9147-91ac47e3c32e" providerId="ADAL" clId="{C588C0B5-1B74-414C-A74F-C87D3500C3E4}" dt="2020-08-12T15:18:52.515" v="905" actId="478"/>
          <ac:spMkLst>
            <pc:docMk/>
            <pc:sldMk cId="2461127140" sldId="279"/>
            <ac:spMk id="5129" creationId="{00000000-0000-0000-0000-000000000000}"/>
          </ac:spMkLst>
        </pc:spChg>
        <pc:spChg chg="add mod">
          <ac:chgData name="up423346@ms.uporto.pt" userId="886f1fb4-dee8-4943-9147-91ac47e3c32e" providerId="ADAL" clId="{C588C0B5-1B74-414C-A74F-C87D3500C3E4}" dt="2020-08-12T15:20:44.833" v="961" actId="1035"/>
          <ac:spMkLst>
            <pc:docMk/>
            <pc:sldMk cId="2461127140" sldId="279"/>
            <ac:spMk id="28674" creationId="{00000000-0000-0000-0000-000000000000}"/>
          </ac:spMkLst>
        </pc:spChg>
        <pc:spChg chg="mod ord">
          <ac:chgData name="up423346@ms.uporto.pt" userId="886f1fb4-dee8-4943-9147-91ac47e3c32e" providerId="ADAL" clId="{C588C0B5-1B74-414C-A74F-C87D3500C3E4}" dt="2020-08-12T15:18:03.760" v="890" actId="700"/>
          <ac:spMkLst>
            <pc:docMk/>
            <pc:sldMk cId="2461127140" sldId="279"/>
            <ac:spMk id="28676" creationId="{00000000-0000-0000-0000-000000000000}"/>
          </ac:spMkLst>
        </pc:spChg>
        <pc:spChg chg="mod ord">
          <ac:chgData name="up423346@ms.uporto.pt" userId="886f1fb4-dee8-4943-9147-91ac47e3c32e" providerId="ADAL" clId="{C588C0B5-1B74-414C-A74F-C87D3500C3E4}" dt="2020-08-12T15:21:03.701" v="974" actId="27636"/>
          <ac:spMkLst>
            <pc:docMk/>
            <pc:sldMk cId="2461127140" sldId="279"/>
            <ac:spMk id="28677" creationId="{00000000-0000-0000-0000-000000000000}"/>
          </ac:spMkLst>
        </pc:spChg>
        <pc:grpChg chg="mod">
          <ac:chgData name="up423346@ms.uporto.pt" userId="886f1fb4-dee8-4943-9147-91ac47e3c32e" providerId="ADAL" clId="{C588C0B5-1B74-414C-A74F-C87D3500C3E4}" dt="2020-08-12T15:18:08.649" v="891" actId="1076"/>
          <ac:grpSpMkLst>
            <pc:docMk/>
            <pc:sldMk cId="2461127140" sldId="279"/>
            <ac:grpSpMk id="28675" creationId="{00000000-0000-0000-0000-000000000000}"/>
          </ac:grpSpMkLst>
        </pc:grpChg>
        <pc:graphicFrameChg chg="del mod replId">
          <ac:chgData name="up423346@ms.uporto.pt" userId="886f1fb4-dee8-4943-9147-91ac47e3c32e" providerId="ADAL" clId="{C588C0B5-1B74-414C-A74F-C87D3500C3E4}" dt="2020-08-12T15:20:30.167" v="943"/>
          <ac:graphicFrameMkLst>
            <pc:docMk/>
            <pc:sldMk cId="2461127140" sldId="279"/>
            <ac:graphicFrameMk id="4" creationId="{00000000-0000-0000-0000-000000000000}"/>
          </ac:graphicFrameMkLst>
        </pc:graphicFrameChg>
        <pc:picChg chg="add del">
          <ac:chgData name="up423346@ms.uporto.pt" userId="886f1fb4-dee8-4943-9147-91ac47e3c32e" providerId="ADAL" clId="{C588C0B5-1B74-414C-A74F-C87D3500C3E4}" dt="2020-08-12T15:19:03.119" v="912" actId="22"/>
          <ac:picMkLst>
            <pc:docMk/>
            <pc:sldMk cId="2461127140" sldId="279"/>
            <ac:picMk id="3" creationId="{113F2AEC-FC44-44BD-B8BF-3F99574BF944}"/>
          </ac:picMkLst>
        </pc:picChg>
      </pc:sldChg>
      <pc:sldChg chg="addSp delSp modSp mod modClrScheme modAnim chgLayout">
        <pc:chgData name="up423346@ms.uporto.pt" userId="886f1fb4-dee8-4943-9147-91ac47e3c32e" providerId="ADAL" clId="{C588C0B5-1B74-414C-A74F-C87D3500C3E4}" dt="2020-08-12T15:26:04.805" v="1135"/>
        <pc:sldMkLst>
          <pc:docMk/>
          <pc:sldMk cId="0" sldId="282"/>
        </pc:sldMkLst>
        <pc:spChg chg="add del mod ord">
          <ac:chgData name="up423346@ms.uporto.pt" userId="886f1fb4-dee8-4943-9147-91ac47e3c32e" providerId="ADAL" clId="{C588C0B5-1B74-414C-A74F-C87D3500C3E4}" dt="2020-08-12T15:24:46.169" v="1056" actId="478"/>
          <ac:spMkLst>
            <pc:docMk/>
            <pc:sldMk cId="0" sldId="282"/>
            <ac:spMk id="2" creationId="{9D6EE6CE-F19B-46E2-BDFC-E434B7971B6B}"/>
          </ac:spMkLst>
        </pc:spChg>
        <pc:spChg chg="del">
          <ac:chgData name="up423346@ms.uporto.pt" userId="886f1fb4-dee8-4943-9147-91ac47e3c32e" providerId="ADAL" clId="{C588C0B5-1B74-414C-A74F-C87D3500C3E4}" dt="2020-08-12T15:25:54.073" v="1134" actId="478"/>
          <ac:spMkLst>
            <pc:docMk/>
            <pc:sldMk cId="0" sldId="282"/>
            <ac:spMk id="11" creationId="{00000000-0000-0000-0000-000000000000}"/>
          </ac:spMkLst>
        </pc:spChg>
        <pc:spChg chg="mod ord">
          <ac:chgData name="up423346@ms.uporto.pt" userId="886f1fb4-dee8-4943-9147-91ac47e3c32e" providerId="ADAL" clId="{C588C0B5-1B74-414C-A74F-C87D3500C3E4}" dt="2020-08-12T15:25:46.538" v="1133" actId="20577"/>
          <ac:spMkLst>
            <pc:docMk/>
            <pc:sldMk cId="0" sldId="282"/>
            <ac:spMk id="7173" creationId="{00000000-0000-0000-0000-000000000000}"/>
          </ac:spMkLst>
        </pc:spChg>
        <pc:spChg chg="mod">
          <ac:chgData name="up423346@ms.uporto.pt" userId="886f1fb4-dee8-4943-9147-91ac47e3c32e" providerId="ADAL" clId="{C588C0B5-1B74-414C-A74F-C87D3500C3E4}" dt="2020-08-12T15:25:27.225" v="1130" actId="1036"/>
          <ac:spMkLst>
            <pc:docMk/>
            <pc:sldMk cId="0" sldId="282"/>
            <ac:spMk id="7175" creationId="{00000000-0000-0000-0000-000000000000}"/>
          </ac:spMkLst>
        </pc:spChg>
        <pc:spChg chg="mod">
          <ac:chgData name="up423346@ms.uporto.pt" userId="886f1fb4-dee8-4943-9147-91ac47e3c32e" providerId="ADAL" clId="{C588C0B5-1B74-414C-A74F-C87D3500C3E4}" dt="2020-08-12T15:25:27.225" v="1130" actId="1036"/>
          <ac:spMkLst>
            <pc:docMk/>
            <pc:sldMk cId="0" sldId="282"/>
            <ac:spMk id="7176" creationId="{00000000-0000-0000-0000-000000000000}"/>
          </ac:spMkLst>
        </pc:spChg>
        <pc:spChg chg="mod">
          <ac:chgData name="up423346@ms.uporto.pt" userId="886f1fb4-dee8-4943-9147-91ac47e3c32e" providerId="ADAL" clId="{C588C0B5-1B74-414C-A74F-C87D3500C3E4}" dt="2020-08-12T15:25:27.225" v="1130" actId="1036"/>
          <ac:spMkLst>
            <pc:docMk/>
            <pc:sldMk cId="0" sldId="282"/>
            <ac:spMk id="7177" creationId="{00000000-0000-0000-0000-000000000000}"/>
          </ac:spMkLst>
        </pc:spChg>
        <pc:spChg chg="mod">
          <ac:chgData name="up423346@ms.uporto.pt" userId="886f1fb4-dee8-4943-9147-91ac47e3c32e" providerId="ADAL" clId="{C588C0B5-1B74-414C-A74F-C87D3500C3E4}" dt="2020-08-12T15:25:27.225" v="1130" actId="1036"/>
          <ac:spMkLst>
            <pc:docMk/>
            <pc:sldMk cId="0" sldId="282"/>
            <ac:spMk id="7178" creationId="{00000000-0000-0000-0000-000000000000}"/>
          </ac:spMkLst>
        </pc:spChg>
        <pc:spChg chg="mod ord">
          <ac:chgData name="up423346@ms.uporto.pt" userId="886f1fb4-dee8-4943-9147-91ac47e3c32e" providerId="ADAL" clId="{C588C0B5-1B74-414C-A74F-C87D3500C3E4}" dt="2020-08-12T15:24:42.234" v="1055" actId="700"/>
          <ac:spMkLst>
            <pc:docMk/>
            <pc:sldMk cId="0" sldId="282"/>
            <ac:spMk id="30725" creationId="{00000000-0000-0000-0000-000000000000}"/>
          </ac:spMkLst>
        </pc:spChg>
        <pc:graphicFrameChg chg="mod">
          <ac:chgData name="up423346@ms.uporto.pt" userId="886f1fb4-dee8-4943-9147-91ac47e3c32e" providerId="ADAL" clId="{C588C0B5-1B74-414C-A74F-C87D3500C3E4}" dt="2020-08-12T15:25:27.225" v="1130" actId="1036"/>
          <ac:graphicFrameMkLst>
            <pc:docMk/>
            <pc:sldMk cId="0" sldId="282"/>
            <ac:graphicFrameMk id="7170" creationId="{00000000-0000-0000-0000-000000000000}"/>
          </ac:graphicFrameMkLst>
        </pc:graphicFrameChg>
        <pc:picChg chg="mod">
          <ac:chgData name="up423346@ms.uporto.pt" userId="886f1fb4-dee8-4943-9147-91ac47e3c32e" providerId="ADAL" clId="{C588C0B5-1B74-414C-A74F-C87D3500C3E4}" dt="2020-08-12T15:25:27.225" v="1130" actId="1036"/>
          <ac:picMkLst>
            <pc:docMk/>
            <pc:sldMk cId="0" sldId="282"/>
            <ac:picMk id="17" creationId="{00000000-0000-0000-0000-000000000000}"/>
          </ac:picMkLst>
        </pc:picChg>
        <pc:picChg chg="mod">
          <ac:chgData name="up423346@ms.uporto.pt" userId="886f1fb4-dee8-4943-9147-91ac47e3c32e" providerId="ADAL" clId="{C588C0B5-1B74-414C-A74F-C87D3500C3E4}" dt="2020-08-12T15:25:27.225" v="1130" actId="1036"/>
          <ac:picMkLst>
            <pc:docMk/>
            <pc:sldMk cId="0" sldId="282"/>
            <ac:picMk id="18" creationId="{00000000-0000-0000-0000-000000000000}"/>
          </ac:picMkLst>
        </pc:picChg>
      </pc:sldChg>
      <pc:sldChg chg="del">
        <pc:chgData name="up423346@ms.uporto.pt" userId="886f1fb4-dee8-4943-9147-91ac47e3c32e" providerId="ADAL" clId="{C588C0B5-1B74-414C-A74F-C87D3500C3E4}" dt="2020-08-12T15:21:19.475" v="975" actId="47"/>
        <pc:sldMkLst>
          <pc:docMk/>
          <pc:sldMk cId="166059781" sldId="283"/>
        </pc:sldMkLst>
      </pc:sldChg>
      <pc:sldChg chg="addSp delSp modSp mod modAnim chgLayout">
        <pc:chgData name="up423346@ms.uporto.pt" userId="886f1fb4-dee8-4943-9147-91ac47e3c32e" providerId="ADAL" clId="{C588C0B5-1B74-414C-A74F-C87D3500C3E4}" dt="2020-08-12T15:45:01.432" v="1615" actId="478"/>
        <pc:sldMkLst>
          <pc:docMk/>
          <pc:sldMk cId="0" sldId="284"/>
        </pc:sldMkLst>
        <pc:spChg chg="add mod ord">
          <ac:chgData name="up423346@ms.uporto.pt" userId="886f1fb4-dee8-4943-9147-91ac47e3c32e" providerId="ADAL" clId="{C588C0B5-1B74-414C-A74F-C87D3500C3E4}" dt="2020-08-12T15:26:19.978" v="1140" actId="20577"/>
          <ac:spMkLst>
            <pc:docMk/>
            <pc:sldMk cId="0" sldId="284"/>
            <ac:spMk id="2" creationId="{E148EBE6-C9FD-4397-8C24-0079E61CAADD}"/>
          </ac:spMkLst>
        </pc:spChg>
        <pc:spChg chg="del mod">
          <ac:chgData name="up423346@ms.uporto.pt" userId="886f1fb4-dee8-4943-9147-91ac47e3c32e" providerId="ADAL" clId="{C588C0B5-1B74-414C-A74F-C87D3500C3E4}" dt="2020-08-12T15:26:16.001" v="1138" actId="478"/>
          <ac:spMkLst>
            <pc:docMk/>
            <pc:sldMk cId="0" sldId="284"/>
            <ac:spMk id="9" creationId="{00000000-0000-0000-0000-000000000000}"/>
          </ac:spMkLst>
        </pc:spChg>
        <pc:spChg chg="del">
          <ac:chgData name="up423346@ms.uporto.pt" userId="886f1fb4-dee8-4943-9147-91ac47e3c32e" providerId="ADAL" clId="{C588C0B5-1B74-414C-A74F-C87D3500C3E4}" dt="2020-08-12T15:45:01.432" v="1615" actId="478"/>
          <ac:spMkLst>
            <pc:docMk/>
            <pc:sldMk cId="0" sldId="284"/>
            <ac:spMk id="13" creationId="{00000000-0000-0000-0000-000000000000}"/>
          </ac:spMkLst>
        </pc:spChg>
        <pc:spChg chg="mod ord">
          <ac:chgData name="up423346@ms.uporto.pt" userId="886f1fb4-dee8-4943-9147-91ac47e3c32e" providerId="ADAL" clId="{C588C0B5-1B74-414C-A74F-C87D3500C3E4}" dt="2020-08-12T15:23:32.226" v="1034" actId="6549"/>
          <ac:spMkLst>
            <pc:docMk/>
            <pc:sldMk cId="0" sldId="284"/>
            <ac:spMk id="8200" creationId="{00000000-0000-0000-0000-000000000000}"/>
          </ac:spMkLst>
        </pc:spChg>
        <pc:grpChg chg="mod">
          <ac:chgData name="up423346@ms.uporto.pt" userId="886f1fb4-dee8-4943-9147-91ac47e3c32e" providerId="ADAL" clId="{C588C0B5-1B74-414C-A74F-C87D3500C3E4}" dt="2020-08-12T15:23:10.097" v="1020" actId="1035"/>
          <ac:grpSpMkLst>
            <pc:docMk/>
            <pc:sldMk cId="0" sldId="284"/>
            <ac:grpSpMk id="20" creationId="{00000000-0000-0000-0000-000000000000}"/>
          </ac:grpSpMkLst>
        </pc:grpChg>
        <pc:graphicFrameChg chg="mod">
          <ac:chgData name="up423346@ms.uporto.pt" userId="886f1fb4-dee8-4943-9147-91ac47e3c32e" providerId="ADAL" clId="{C588C0B5-1B74-414C-A74F-C87D3500C3E4}" dt="2020-08-12T15:23:48.499" v="1050" actId="1076"/>
          <ac:graphicFrameMkLst>
            <pc:docMk/>
            <pc:sldMk cId="0" sldId="284"/>
            <ac:graphicFrameMk id="8196" creationId="{00000000-0000-0000-0000-000000000000}"/>
          </ac:graphicFrameMkLst>
        </pc:graphicFrameChg>
        <pc:graphicFrameChg chg="mod">
          <ac:chgData name="up423346@ms.uporto.pt" userId="886f1fb4-dee8-4943-9147-91ac47e3c32e" providerId="ADAL" clId="{C588C0B5-1B74-414C-A74F-C87D3500C3E4}" dt="2020-08-12T15:23:10.097" v="1020" actId="1035"/>
          <ac:graphicFrameMkLst>
            <pc:docMk/>
            <pc:sldMk cId="0" sldId="284"/>
            <ac:graphicFrameMk id="31746" creationId="{00000000-0000-0000-0000-000000000000}"/>
          </ac:graphicFrameMkLst>
        </pc:graphicFrameChg>
        <pc:graphicFrameChg chg="mod">
          <ac:chgData name="up423346@ms.uporto.pt" userId="886f1fb4-dee8-4943-9147-91ac47e3c32e" providerId="ADAL" clId="{C588C0B5-1B74-414C-A74F-C87D3500C3E4}" dt="2020-08-12T15:23:10.097" v="1020" actId="1035"/>
          <ac:graphicFrameMkLst>
            <pc:docMk/>
            <pc:sldMk cId="0" sldId="284"/>
            <ac:graphicFrameMk id="31747" creationId="{00000000-0000-0000-0000-000000000000}"/>
          </ac:graphicFrameMkLst>
        </pc:graphicFrameChg>
        <pc:graphicFrameChg chg="mod">
          <ac:chgData name="up423346@ms.uporto.pt" userId="886f1fb4-dee8-4943-9147-91ac47e3c32e" providerId="ADAL" clId="{C588C0B5-1B74-414C-A74F-C87D3500C3E4}" dt="2020-08-12T15:23:52.047" v="1051" actId="1076"/>
          <ac:graphicFrameMkLst>
            <pc:docMk/>
            <pc:sldMk cId="0" sldId="284"/>
            <ac:graphicFrameMk id="31753" creationId="{00000000-0000-0000-0000-000000000000}"/>
          </ac:graphicFrameMkLst>
        </pc:graphicFrameChg>
        <pc:picChg chg="mod">
          <ac:chgData name="up423346@ms.uporto.pt" userId="886f1fb4-dee8-4943-9147-91ac47e3c32e" providerId="ADAL" clId="{C588C0B5-1B74-414C-A74F-C87D3500C3E4}" dt="2020-08-12T15:23:10.097" v="1020" actId="1035"/>
          <ac:picMkLst>
            <pc:docMk/>
            <pc:sldMk cId="0" sldId="284"/>
            <ac:picMk id="11" creationId="{00000000-0000-0000-0000-000000000000}"/>
          </ac:picMkLst>
        </pc:picChg>
        <pc:picChg chg="mod">
          <ac:chgData name="up423346@ms.uporto.pt" userId="886f1fb4-dee8-4943-9147-91ac47e3c32e" providerId="ADAL" clId="{C588C0B5-1B74-414C-A74F-C87D3500C3E4}" dt="2020-08-12T15:23:10.097" v="1020" actId="1035"/>
          <ac:picMkLst>
            <pc:docMk/>
            <pc:sldMk cId="0" sldId="284"/>
            <ac:picMk id="14" creationId="{00000000-0000-0000-0000-000000000000}"/>
          </ac:picMkLst>
        </pc:picChg>
      </pc:sldChg>
      <pc:sldChg chg="addSp delSp modSp mod modClrScheme modAnim chgLayout">
        <pc:chgData name="up423346@ms.uporto.pt" userId="886f1fb4-dee8-4943-9147-91ac47e3c32e" providerId="ADAL" clId="{C588C0B5-1B74-414C-A74F-C87D3500C3E4}" dt="2020-08-12T15:34:08.639" v="1351" actId="20577"/>
        <pc:sldMkLst>
          <pc:docMk/>
          <pc:sldMk cId="0" sldId="285"/>
        </pc:sldMkLst>
        <pc:spChg chg="add mod">
          <ac:chgData name="up423346@ms.uporto.pt" userId="886f1fb4-dee8-4943-9147-91ac47e3c32e" providerId="ADAL" clId="{C588C0B5-1B74-414C-A74F-C87D3500C3E4}" dt="2020-08-12T15:34:08.639" v="1351" actId="20577"/>
          <ac:spMkLst>
            <pc:docMk/>
            <pc:sldMk cId="0" sldId="285"/>
            <ac:spMk id="3" creationId="{18E3120C-0F62-4C8D-B4E3-69A8ED3C2072}"/>
          </ac:spMkLst>
        </pc:spChg>
        <pc:spChg chg="del mod ord">
          <ac:chgData name="up423346@ms.uporto.pt" userId="886f1fb4-dee8-4943-9147-91ac47e3c32e" providerId="ADAL" clId="{C588C0B5-1B74-414C-A74F-C87D3500C3E4}" dt="2020-08-12T15:34:02.559" v="1339" actId="478"/>
          <ac:spMkLst>
            <pc:docMk/>
            <pc:sldMk cId="0" sldId="285"/>
            <ac:spMk id="32773" creationId="{00000000-0000-0000-0000-000000000000}"/>
          </ac:spMkLst>
        </pc:spChg>
      </pc:sldChg>
      <pc:sldChg chg="addSp delSp modSp mod modAnim chgLayout">
        <pc:chgData name="up423346@ms.uporto.pt" userId="886f1fb4-dee8-4943-9147-91ac47e3c32e" providerId="ADAL" clId="{C588C0B5-1B74-414C-A74F-C87D3500C3E4}" dt="2020-08-12T15:28:07.088" v="1164" actId="20577"/>
        <pc:sldMkLst>
          <pc:docMk/>
          <pc:sldMk cId="0" sldId="288"/>
        </pc:sldMkLst>
        <pc:spChg chg="add mod ord">
          <ac:chgData name="up423346@ms.uporto.pt" userId="886f1fb4-dee8-4943-9147-91ac47e3c32e" providerId="ADAL" clId="{C588C0B5-1B74-414C-A74F-C87D3500C3E4}" dt="2020-08-12T15:27:09.587" v="1148" actId="20577"/>
          <ac:spMkLst>
            <pc:docMk/>
            <pc:sldMk cId="0" sldId="288"/>
            <ac:spMk id="2" creationId="{716B0015-1C70-4B21-8283-90F7217BF29C}"/>
          </ac:spMkLst>
        </pc:spChg>
        <pc:spChg chg="del">
          <ac:chgData name="up423346@ms.uporto.pt" userId="886f1fb4-dee8-4943-9147-91ac47e3c32e" providerId="ADAL" clId="{C588C0B5-1B74-414C-A74F-C87D3500C3E4}" dt="2020-08-12T15:27:29.745" v="1152" actId="478"/>
          <ac:spMkLst>
            <pc:docMk/>
            <pc:sldMk cId="0" sldId="288"/>
            <ac:spMk id="12" creationId="{00000000-0000-0000-0000-000000000000}"/>
          </ac:spMkLst>
        </pc:spChg>
        <pc:spChg chg="del mod">
          <ac:chgData name="up423346@ms.uporto.pt" userId="886f1fb4-dee8-4943-9147-91ac47e3c32e" providerId="ADAL" clId="{C588C0B5-1B74-414C-A74F-C87D3500C3E4}" dt="2020-08-12T15:27:05.376" v="1146" actId="478"/>
          <ac:spMkLst>
            <pc:docMk/>
            <pc:sldMk cId="0" sldId="288"/>
            <ac:spMk id="15" creationId="{00000000-0000-0000-0000-000000000000}"/>
          </ac:spMkLst>
        </pc:spChg>
        <pc:spChg chg="del mod">
          <ac:chgData name="up423346@ms.uporto.pt" userId="886f1fb4-dee8-4943-9147-91ac47e3c32e" providerId="ADAL" clId="{C588C0B5-1B74-414C-A74F-C87D3500C3E4}" dt="2020-08-12T15:27:20.088" v="1150" actId="478"/>
          <ac:spMkLst>
            <pc:docMk/>
            <pc:sldMk cId="0" sldId="288"/>
            <ac:spMk id="16" creationId="{00000000-0000-0000-0000-000000000000}"/>
          </ac:spMkLst>
        </pc:spChg>
        <pc:spChg chg="del">
          <ac:chgData name="up423346@ms.uporto.pt" userId="886f1fb4-dee8-4943-9147-91ac47e3c32e" providerId="ADAL" clId="{C588C0B5-1B74-414C-A74F-C87D3500C3E4}" dt="2020-08-12T15:27:23.304" v="1151" actId="478"/>
          <ac:spMkLst>
            <pc:docMk/>
            <pc:sldMk cId="0" sldId="288"/>
            <ac:spMk id="19" creationId="{00000000-0000-0000-0000-000000000000}"/>
          </ac:spMkLst>
        </pc:spChg>
        <pc:spChg chg="mod ord">
          <ac:chgData name="up423346@ms.uporto.pt" userId="886f1fb4-dee8-4943-9147-91ac47e3c32e" providerId="ADAL" clId="{C588C0B5-1B74-414C-A74F-C87D3500C3E4}" dt="2020-08-12T15:28:07.088" v="1164" actId="20577"/>
          <ac:spMkLst>
            <pc:docMk/>
            <pc:sldMk cId="0" sldId="288"/>
            <ac:spMk id="34824" creationId="{00000000-0000-0000-0000-000000000000}"/>
          </ac:spMkLst>
        </pc:spChg>
        <pc:spChg chg="del">
          <ac:chgData name="up423346@ms.uporto.pt" userId="886f1fb4-dee8-4943-9147-91ac47e3c32e" providerId="ADAL" clId="{C588C0B5-1B74-414C-A74F-C87D3500C3E4}" dt="2020-08-12T15:27:55.872" v="1161" actId="478"/>
          <ac:spMkLst>
            <pc:docMk/>
            <pc:sldMk cId="0" sldId="288"/>
            <ac:spMk id="34829" creationId="{00000000-0000-0000-0000-000000000000}"/>
          </ac:spMkLst>
        </pc:spChg>
        <pc:graphicFrameChg chg="mod">
          <ac:chgData name="up423346@ms.uporto.pt" userId="886f1fb4-dee8-4943-9147-91ac47e3c32e" providerId="ADAL" clId="{C588C0B5-1B74-414C-A74F-C87D3500C3E4}" dt="2020-08-12T15:27:59.039" v="1162" actId="1076"/>
          <ac:graphicFrameMkLst>
            <pc:docMk/>
            <pc:sldMk cId="0" sldId="288"/>
            <ac:graphicFrameMk id="34818" creationId="{00000000-0000-0000-0000-000000000000}"/>
          </ac:graphicFrameMkLst>
        </pc:graphicFrameChg>
        <pc:picChg chg="mod">
          <ac:chgData name="up423346@ms.uporto.pt" userId="886f1fb4-dee8-4943-9147-91ac47e3c32e" providerId="ADAL" clId="{C588C0B5-1B74-414C-A74F-C87D3500C3E4}" dt="2020-08-12T15:27:37.614" v="1153" actId="1076"/>
          <ac:picMkLst>
            <pc:docMk/>
            <pc:sldMk cId="0" sldId="288"/>
            <ac:picMk id="34834" creationId="{00000000-0000-0000-0000-000000000000}"/>
          </ac:picMkLst>
        </pc:picChg>
      </pc:sldChg>
      <pc:sldChg chg="add del">
        <pc:chgData name="up423346@ms.uporto.pt" userId="886f1fb4-dee8-4943-9147-91ac47e3c32e" providerId="ADAL" clId="{C588C0B5-1B74-414C-A74F-C87D3500C3E4}" dt="2020-08-12T15:30:46.953" v="1189" actId="47"/>
        <pc:sldMkLst>
          <pc:docMk/>
          <pc:sldMk cId="0" sldId="289"/>
        </pc:sldMkLst>
      </pc:sldChg>
      <pc:sldChg chg="del">
        <pc:chgData name="up423346@ms.uporto.pt" userId="886f1fb4-dee8-4943-9147-91ac47e3c32e" providerId="ADAL" clId="{C588C0B5-1B74-414C-A74F-C87D3500C3E4}" dt="2020-08-12T15:33:28.433" v="1333" actId="47"/>
        <pc:sldMkLst>
          <pc:docMk/>
          <pc:sldMk cId="0" sldId="291"/>
        </pc:sldMkLst>
      </pc:sldChg>
      <pc:sldChg chg="delSp modSp mod modAnim chgLayout">
        <pc:chgData name="up423346@ms.uporto.pt" userId="886f1fb4-dee8-4943-9147-91ac47e3c32e" providerId="ADAL" clId="{C588C0B5-1B74-414C-A74F-C87D3500C3E4}" dt="2020-08-12T15:35:51.583" v="1396" actId="478"/>
        <pc:sldMkLst>
          <pc:docMk/>
          <pc:sldMk cId="2851237499" sldId="293"/>
        </pc:sldMkLst>
        <pc:spChg chg="del">
          <ac:chgData name="up423346@ms.uporto.pt" userId="886f1fb4-dee8-4943-9147-91ac47e3c32e" providerId="ADAL" clId="{C588C0B5-1B74-414C-A74F-C87D3500C3E4}" dt="2020-08-12T15:35:51.583" v="1396" actId="478"/>
          <ac:spMkLst>
            <pc:docMk/>
            <pc:sldMk cId="2851237499" sldId="293"/>
            <ac:spMk id="40" creationId="{00000000-0000-0000-0000-000000000000}"/>
          </ac:spMkLst>
        </pc:spChg>
        <pc:spChg chg="mod ord">
          <ac:chgData name="up423346@ms.uporto.pt" userId="886f1fb4-dee8-4943-9147-91ac47e3c32e" providerId="ADAL" clId="{C588C0B5-1B74-414C-A74F-C87D3500C3E4}" dt="2020-08-12T15:35:46.783" v="1395" actId="20577"/>
          <ac:spMkLst>
            <pc:docMk/>
            <pc:sldMk cId="2851237499" sldId="293"/>
            <ac:spMk id="101380" creationId="{00000000-0000-0000-0000-000000000000}"/>
          </ac:spMkLst>
        </pc:spChg>
        <pc:spChg chg="mod ord">
          <ac:chgData name="up423346@ms.uporto.pt" userId="886f1fb4-dee8-4943-9147-91ac47e3c32e" providerId="ADAL" clId="{C588C0B5-1B74-414C-A74F-C87D3500C3E4}" dt="2020-08-12T15:35:16.484" v="1383" actId="700"/>
          <ac:spMkLst>
            <pc:docMk/>
            <pc:sldMk cId="2851237499" sldId="293"/>
            <ac:spMk id="550913" creationId="{00000000-0000-0000-0000-000000000000}"/>
          </ac:spMkLst>
        </pc:spChg>
        <pc:grpChg chg="mod">
          <ac:chgData name="up423346@ms.uporto.pt" userId="886f1fb4-dee8-4943-9147-91ac47e3c32e" providerId="ADAL" clId="{C588C0B5-1B74-414C-A74F-C87D3500C3E4}" dt="2020-08-12T15:35:21.008" v="1384" actId="1076"/>
          <ac:grpSpMkLst>
            <pc:docMk/>
            <pc:sldMk cId="2851237499" sldId="293"/>
            <ac:grpSpMk id="550942" creationId="{00000000-0000-0000-0000-000000000000}"/>
          </ac:grpSpMkLst>
        </pc:grpChg>
      </pc:sldChg>
      <pc:sldChg chg="modSp del mod chgLayout">
        <pc:chgData name="up423346@ms.uporto.pt" userId="886f1fb4-dee8-4943-9147-91ac47e3c32e" providerId="ADAL" clId="{C588C0B5-1B74-414C-A74F-C87D3500C3E4}" dt="2020-08-12T15:37:15.484" v="1449" actId="47"/>
        <pc:sldMkLst>
          <pc:docMk/>
          <pc:sldMk cId="156216339" sldId="294"/>
        </pc:sldMkLst>
        <pc:spChg chg="mod ord">
          <ac:chgData name="up423346@ms.uporto.pt" userId="886f1fb4-dee8-4943-9147-91ac47e3c32e" providerId="ADAL" clId="{C588C0B5-1B74-414C-A74F-C87D3500C3E4}" dt="2020-08-12T15:36:48.059" v="1448" actId="700"/>
          <ac:spMkLst>
            <pc:docMk/>
            <pc:sldMk cId="156216339" sldId="294"/>
            <ac:spMk id="552961" creationId="{00000000-0000-0000-0000-000000000000}"/>
          </ac:spMkLst>
        </pc:spChg>
        <pc:spChg chg="mod ord">
          <ac:chgData name="up423346@ms.uporto.pt" userId="886f1fb4-dee8-4943-9147-91ac47e3c32e" providerId="ADAL" clId="{C588C0B5-1B74-414C-A74F-C87D3500C3E4}" dt="2020-08-12T15:36:48.059" v="1448" actId="700"/>
          <ac:spMkLst>
            <pc:docMk/>
            <pc:sldMk cId="156216339" sldId="294"/>
            <ac:spMk id="552962" creationId="{00000000-0000-0000-0000-000000000000}"/>
          </ac:spMkLst>
        </pc:spChg>
      </pc:sldChg>
      <pc:sldChg chg="delSp modSp mod modAnim chgLayout">
        <pc:chgData name="up423346@ms.uporto.pt" userId="886f1fb4-dee8-4943-9147-91ac47e3c32e" providerId="ADAL" clId="{C588C0B5-1B74-414C-A74F-C87D3500C3E4}" dt="2020-08-12T15:38:11.448" v="1465" actId="478"/>
        <pc:sldMkLst>
          <pc:docMk/>
          <pc:sldMk cId="0" sldId="295"/>
        </pc:sldMkLst>
        <pc:spChg chg="del">
          <ac:chgData name="up423346@ms.uporto.pt" userId="886f1fb4-dee8-4943-9147-91ac47e3c32e" providerId="ADAL" clId="{C588C0B5-1B74-414C-A74F-C87D3500C3E4}" dt="2020-08-12T15:38:11.448" v="1465" actId="478"/>
          <ac:spMkLst>
            <pc:docMk/>
            <pc:sldMk cId="0" sldId="295"/>
            <ac:spMk id="53" creationId="{00000000-0000-0000-0000-000000000000}"/>
          </ac:spMkLst>
        </pc:spChg>
        <pc:spChg chg="mod ord">
          <ac:chgData name="up423346@ms.uporto.pt" userId="886f1fb4-dee8-4943-9147-91ac47e3c32e" providerId="ADAL" clId="{C588C0B5-1B74-414C-A74F-C87D3500C3E4}" dt="2020-08-12T15:37:21.832" v="1450" actId="700"/>
          <ac:spMkLst>
            <pc:docMk/>
            <pc:sldMk cId="0" sldId="295"/>
            <ac:spMk id="555009" creationId="{00000000-0000-0000-0000-000000000000}"/>
          </ac:spMkLst>
        </pc:spChg>
        <pc:spChg chg="mod ord">
          <ac:chgData name="up423346@ms.uporto.pt" userId="886f1fb4-dee8-4943-9147-91ac47e3c32e" providerId="ADAL" clId="{C588C0B5-1B74-414C-A74F-C87D3500C3E4}" dt="2020-08-12T15:37:21.832" v="1450" actId="700"/>
          <ac:spMkLst>
            <pc:docMk/>
            <pc:sldMk cId="0" sldId="295"/>
            <ac:spMk id="555010" creationId="{00000000-0000-0000-0000-000000000000}"/>
          </ac:spMkLst>
        </pc:spChg>
        <pc:grpChg chg="mod">
          <ac:chgData name="up423346@ms.uporto.pt" userId="886f1fb4-dee8-4943-9147-91ac47e3c32e" providerId="ADAL" clId="{C588C0B5-1B74-414C-A74F-C87D3500C3E4}" dt="2020-08-12T15:38:08.996" v="1464" actId="1076"/>
          <ac:grpSpMkLst>
            <pc:docMk/>
            <pc:sldMk cId="0" sldId="295"/>
            <ac:grpSpMk id="555068" creationId="{00000000-0000-0000-0000-000000000000}"/>
          </ac:grpSpMkLst>
        </pc:grpChg>
        <pc:graphicFrameChg chg="mod">
          <ac:chgData name="up423346@ms.uporto.pt" userId="886f1fb4-dee8-4943-9147-91ac47e3c32e" providerId="ADAL" clId="{C588C0B5-1B74-414C-A74F-C87D3500C3E4}" dt="2020-08-12T15:38:01.683" v="1463" actId="1076"/>
          <ac:graphicFrameMkLst>
            <pc:docMk/>
            <pc:sldMk cId="0" sldId="295"/>
            <ac:graphicFrameMk id="555014" creationId="{00000000-0000-0000-0000-000000000000}"/>
          </ac:graphicFrameMkLst>
        </pc:graphicFrameChg>
      </pc:sldChg>
      <pc:sldChg chg="add del">
        <pc:chgData name="up423346@ms.uporto.pt" userId="886f1fb4-dee8-4943-9147-91ac47e3c32e" providerId="ADAL" clId="{C588C0B5-1B74-414C-A74F-C87D3500C3E4}" dt="2020-08-12T15:33:21.510" v="1332" actId="47"/>
        <pc:sldMkLst>
          <pc:docMk/>
          <pc:sldMk cId="0" sldId="297"/>
        </pc:sldMkLst>
      </pc:sldChg>
      <pc:sldChg chg="addSp delSp modSp mod chgLayout">
        <pc:chgData name="up423346@ms.uporto.pt" userId="886f1fb4-dee8-4943-9147-91ac47e3c32e" providerId="ADAL" clId="{C588C0B5-1B74-414C-A74F-C87D3500C3E4}" dt="2020-08-12T15:44:51.862" v="1614" actId="478"/>
        <pc:sldMkLst>
          <pc:docMk/>
          <pc:sldMk cId="0" sldId="298"/>
        </pc:sldMkLst>
        <pc:spChg chg="add mod">
          <ac:chgData name="up423346@ms.uporto.pt" userId="886f1fb4-dee8-4943-9147-91ac47e3c32e" providerId="ADAL" clId="{C588C0B5-1B74-414C-A74F-C87D3500C3E4}" dt="2020-08-12T15:34:36.376" v="1381" actId="20577"/>
          <ac:spMkLst>
            <pc:docMk/>
            <pc:sldMk cId="0" sldId="298"/>
            <ac:spMk id="3" creationId="{87708351-3A7F-425B-8C4E-E0DFED4749C8}"/>
          </ac:spMkLst>
        </pc:spChg>
        <pc:spChg chg="del mod ord">
          <ac:chgData name="up423346@ms.uporto.pt" userId="886f1fb4-dee8-4943-9147-91ac47e3c32e" providerId="ADAL" clId="{C588C0B5-1B74-414C-A74F-C87D3500C3E4}" dt="2020-08-12T15:34:31.588" v="1367" actId="478"/>
          <ac:spMkLst>
            <pc:docMk/>
            <pc:sldMk cId="0" sldId="298"/>
            <ac:spMk id="25" creationId="{00000000-0000-0000-0000-000000000000}"/>
          </ac:spMkLst>
        </pc:spChg>
        <pc:spChg chg="mod ord">
          <ac:chgData name="up423346@ms.uporto.pt" userId="886f1fb4-dee8-4943-9147-91ac47e3c32e" providerId="ADAL" clId="{C588C0B5-1B74-414C-A74F-C87D3500C3E4}" dt="2020-08-12T15:34:21.928" v="1352" actId="700"/>
          <ac:spMkLst>
            <pc:docMk/>
            <pc:sldMk cId="0" sldId="298"/>
            <ac:spMk id="39952" creationId="{00000000-0000-0000-0000-000000000000}"/>
          </ac:spMkLst>
        </pc:spChg>
        <pc:spChg chg="del">
          <ac:chgData name="up423346@ms.uporto.pt" userId="886f1fb4-dee8-4943-9147-91ac47e3c32e" providerId="ADAL" clId="{C588C0B5-1B74-414C-A74F-C87D3500C3E4}" dt="2020-08-12T15:44:51.862" v="1614" actId="478"/>
          <ac:spMkLst>
            <pc:docMk/>
            <pc:sldMk cId="0" sldId="298"/>
            <ac:spMk id="39966" creationId="{00000000-0000-0000-0000-000000000000}"/>
          </ac:spMkLst>
        </pc:spChg>
      </pc:sldChg>
      <pc:sldChg chg="del">
        <pc:chgData name="up423346@ms.uporto.pt" userId="886f1fb4-dee8-4943-9147-91ac47e3c32e" providerId="ADAL" clId="{C588C0B5-1B74-414C-A74F-C87D3500C3E4}" dt="2020-08-12T15:38:30.488" v="1468" actId="47"/>
        <pc:sldMkLst>
          <pc:docMk/>
          <pc:sldMk cId="0" sldId="299"/>
        </pc:sldMkLst>
      </pc:sldChg>
      <pc:sldChg chg="del">
        <pc:chgData name="up423346@ms.uporto.pt" userId="886f1fb4-dee8-4943-9147-91ac47e3c32e" providerId="ADAL" clId="{C588C0B5-1B74-414C-A74F-C87D3500C3E4}" dt="2020-08-12T15:38:31.027" v="1469" actId="47"/>
        <pc:sldMkLst>
          <pc:docMk/>
          <pc:sldMk cId="0" sldId="300"/>
        </pc:sldMkLst>
      </pc:sldChg>
      <pc:sldChg chg="del">
        <pc:chgData name="up423346@ms.uporto.pt" userId="886f1fb4-dee8-4943-9147-91ac47e3c32e" providerId="ADAL" clId="{C588C0B5-1B74-414C-A74F-C87D3500C3E4}" dt="2020-08-12T15:38:29.669" v="1467" actId="47"/>
        <pc:sldMkLst>
          <pc:docMk/>
          <pc:sldMk cId="0" sldId="301"/>
        </pc:sldMkLst>
      </pc:sldChg>
      <pc:sldChg chg="modSp mod">
        <pc:chgData name="up423346@ms.uporto.pt" userId="886f1fb4-dee8-4943-9147-91ac47e3c32e" providerId="ADAL" clId="{C588C0B5-1B74-414C-A74F-C87D3500C3E4}" dt="2020-08-12T15:48:50.909" v="1635" actId="20577"/>
        <pc:sldMkLst>
          <pc:docMk/>
          <pc:sldMk cId="0" sldId="303"/>
        </pc:sldMkLst>
        <pc:spChg chg="mod">
          <ac:chgData name="up423346@ms.uporto.pt" userId="886f1fb4-dee8-4943-9147-91ac47e3c32e" providerId="ADAL" clId="{C588C0B5-1B74-414C-A74F-C87D3500C3E4}" dt="2020-08-12T15:48:50.909" v="1635" actId="20577"/>
          <ac:spMkLst>
            <pc:docMk/>
            <pc:sldMk cId="0" sldId="303"/>
            <ac:spMk id="34820" creationId="{00000000-0000-0000-0000-000000000000}"/>
          </ac:spMkLst>
        </pc:spChg>
      </pc:sldChg>
      <pc:sldChg chg="del">
        <pc:chgData name="up423346@ms.uporto.pt" userId="886f1fb4-dee8-4943-9147-91ac47e3c32e" providerId="ADAL" clId="{C588C0B5-1B74-414C-A74F-C87D3500C3E4}" dt="2020-08-12T15:38:31.626" v="1470" actId="47"/>
        <pc:sldMkLst>
          <pc:docMk/>
          <pc:sldMk cId="0" sldId="304"/>
        </pc:sldMkLst>
      </pc:sldChg>
      <pc:sldChg chg="del">
        <pc:chgData name="up423346@ms.uporto.pt" userId="886f1fb4-dee8-4943-9147-91ac47e3c32e" providerId="ADAL" clId="{C588C0B5-1B74-414C-A74F-C87D3500C3E4}" dt="2020-08-12T15:38:34.585" v="1472" actId="47"/>
        <pc:sldMkLst>
          <pc:docMk/>
          <pc:sldMk cId="0" sldId="305"/>
        </pc:sldMkLst>
      </pc:sldChg>
      <pc:sldChg chg="del">
        <pc:chgData name="up423346@ms.uporto.pt" userId="886f1fb4-dee8-4943-9147-91ac47e3c32e" providerId="ADAL" clId="{C588C0B5-1B74-414C-A74F-C87D3500C3E4}" dt="2020-08-12T15:39:40.182" v="1477" actId="47"/>
        <pc:sldMkLst>
          <pc:docMk/>
          <pc:sldMk cId="0" sldId="306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07"/>
        </pc:sldMkLst>
      </pc:sldChg>
      <pc:sldChg chg="del">
        <pc:chgData name="up423346@ms.uporto.pt" userId="886f1fb4-dee8-4943-9147-91ac47e3c32e" providerId="ADAL" clId="{C588C0B5-1B74-414C-A74F-C87D3500C3E4}" dt="2020-08-12T15:39:41.598" v="1478" actId="47"/>
        <pc:sldMkLst>
          <pc:docMk/>
          <pc:sldMk cId="0" sldId="308"/>
        </pc:sldMkLst>
      </pc:sldChg>
      <pc:sldChg chg="addSp delSp modSp del mod modClrScheme chgLayout">
        <pc:chgData name="up423346@ms.uporto.pt" userId="886f1fb4-dee8-4943-9147-91ac47e3c32e" providerId="ADAL" clId="{C588C0B5-1B74-414C-A74F-C87D3500C3E4}" dt="2020-08-12T15:44:38.974" v="1612" actId="478"/>
        <pc:sldMkLst>
          <pc:docMk/>
          <pc:sldMk cId="0" sldId="309"/>
        </pc:sldMkLst>
        <pc:spChg chg="add del mod ord">
          <ac:chgData name="up423346@ms.uporto.pt" userId="886f1fb4-dee8-4943-9147-91ac47e3c32e" providerId="ADAL" clId="{C588C0B5-1B74-414C-A74F-C87D3500C3E4}" dt="2020-08-12T15:40:07.127" v="1483" actId="700"/>
          <ac:spMkLst>
            <pc:docMk/>
            <pc:sldMk cId="0" sldId="309"/>
            <ac:spMk id="2" creationId="{E955030B-6628-4079-B678-9FA9C2152B6C}"/>
          </ac:spMkLst>
        </pc:spChg>
        <pc:spChg chg="add mod ord">
          <ac:chgData name="up423346@ms.uporto.pt" userId="886f1fb4-dee8-4943-9147-91ac47e3c32e" providerId="ADAL" clId="{C588C0B5-1B74-414C-A74F-C87D3500C3E4}" dt="2020-08-12T15:40:44.551" v="1492" actId="20577"/>
          <ac:spMkLst>
            <pc:docMk/>
            <pc:sldMk cId="0" sldId="309"/>
            <ac:spMk id="3" creationId="{4F42830E-9287-432E-9D77-54698D76F71A}"/>
          </ac:spMkLst>
        </pc:spChg>
        <pc:spChg chg="del">
          <ac:chgData name="up423346@ms.uporto.pt" userId="886f1fb4-dee8-4943-9147-91ac47e3c32e" providerId="ADAL" clId="{C588C0B5-1B74-414C-A74F-C87D3500C3E4}" dt="2020-08-12T15:44:38.974" v="1612" actId="478"/>
          <ac:spMkLst>
            <pc:docMk/>
            <pc:sldMk cId="0" sldId="309"/>
            <ac:spMk id="6" creationId="{00000000-0000-0000-0000-000000000000}"/>
          </ac:spMkLst>
        </pc:spChg>
        <pc:spChg chg="add mod ord">
          <ac:chgData name="up423346@ms.uporto.pt" userId="886f1fb4-dee8-4943-9147-91ac47e3c32e" providerId="ADAL" clId="{C588C0B5-1B74-414C-A74F-C87D3500C3E4}" dt="2020-08-12T15:40:07.127" v="1483" actId="700"/>
          <ac:spMkLst>
            <pc:docMk/>
            <pc:sldMk cId="0" sldId="309"/>
            <ac:spMk id="7" creationId="{2E1240B4-9667-4049-9540-EF7FEAEF7513}"/>
          </ac:spMkLst>
        </pc:spChg>
        <pc:spChg chg="mod ord">
          <ac:chgData name="up423346@ms.uporto.pt" userId="886f1fb4-dee8-4943-9147-91ac47e3c32e" providerId="ADAL" clId="{C588C0B5-1B74-414C-A74F-C87D3500C3E4}" dt="2020-08-12T15:40:07.127" v="1483" actId="700"/>
          <ac:spMkLst>
            <pc:docMk/>
            <pc:sldMk cId="0" sldId="309"/>
            <ac:spMk id="607233" creationId="{00000000-0000-0000-0000-000000000000}"/>
          </ac:spMkLst>
        </pc:spChg>
        <pc:spChg chg="del mod">
          <ac:chgData name="up423346@ms.uporto.pt" userId="886f1fb4-dee8-4943-9147-91ac47e3c32e" providerId="ADAL" clId="{C588C0B5-1B74-414C-A74F-C87D3500C3E4}" dt="2020-08-12T15:40:03.881" v="1482" actId="478"/>
          <ac:spMkLst>
            <pc:docMk/>
            <pc:sldMk cId="0" sldId="309"/>
            <ac:spMk id="607234" creationId="{00000000-0000-0000-0000-000000000000}"/>
          </ac:spMkLst>
        </pc:spChg>
        <pc:picChg chg="mod">
          <ac:chgData name="up423346@ms.uporto.pt" userId="886f1fb4-dee8-4943-9147-91ac47e3c32e" providerId="ADAL" clId="{C588C0B5-1B74-414C-A74F-C87D3500C3E4}" dt="2020-08-12T15:40:31.761" v="1491" actId="14100"/>
          <ac:picMkLst>
            <pc:docMk/>
            <pc:sldMk cId="0" sldId="309"/>
            <ac:picMk id="4" creationId="{00000000-0000-0000-0000-000000000000}"/>
          </ac:picMkLst>
        </pc:picChg>
      </pc:sldChg>
      <pc:sldChg chg="del">
        <pc:chgData name="up423346@ms.uporto.pt" userId="886f1fb4-dee8-4943-9147-91ac47e3c32e" providerId="ADAL" clId="{C588C0B5-1B74-414C-A74F-C87D3500C3E4}" dt="2020-08-12T15:39:27.505" v="1475" actId="47"/>
        <pc:sldMkLst>
          <pc:docMk/>
          <pc:sldMk cId="0" sldId="310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12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16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17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18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19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22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23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24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25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26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28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30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31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33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34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35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36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37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38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39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40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41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43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44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45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46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47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48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49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51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52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53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54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55"/>
        </pc:sldMkLst>
      </pc:sldChg>
      <pc:sldChg chg="addSp delSp modSp del mod modClrScheme addAnim delAnim modAnim chgLayout">
        <pc:chgData name="up423346@ms.uporto.pt" userId="886f1fb4-dee8-4943-9147-91ac47e3c32e" providerId="ADAL" clId="{C588C0B5-1B74-414C-A74F-C87D3500C3E4}" dt="2020-08-12T15:10:13.459" v="605" actId="478"/>
        <pc:sldMkLst>
          <pc:docMk/>
          <pc:sldMk cId="0" sldId="356"/>
        </pc:sldMkLst>
        <pc:spChg chg="add del mod ord">
          <ac:chgData name="up423346@ms.uporto.pt" userId="886f1fb4-dee8-4943-9147-91ac47e3c32e" providerId="ADAL" clId="{C588C0B5-1B74-414C-A74F-C87D3500C3E4}" dt="2020-08-12T15:06:18.461" v="337" actId="700"/>
          <ac:spMkLst>
            <pc:docMk/>
            <pc:sldMk cId="0" sldId="356"/>
            <ac:spMk id="2" creationId="{0079352F-0426-42C1-A004-8F40E8C0537D}"/>
          </ac:spMkLst>
        </pc:spChg>
        <pc:spChg chg="add del mod ord">
          <ac:chgData name="up423346@ms.uporto.pt" userId="886f1fb4-dee8-4943-9147-91ac47e3c32e" providerId="ADAL" clId="{C588C0B5-1B74-414C-A74F-C87D3500C3E4}" dt="2020-08-12T15:06:18.461" v="337" actId="700"/>
          <ac:spMkLst>
            <pc:docMk/>
            <pc:sldMk cId="0" sldId="356"/>
            <ac:spMk id="3" creationId="{218E0AF7-4733-431A-A447-05E7E2CFFEC5}"/>
          </ac:spMkLst>
        </pc:spChg>
        <pc:spChg chg="add mod ord">
          <ac:chgData name="up423346@ms.uporto.pt" userId="886f1fb4-dee8-4943-9147-91ac47e3c32e" providerId="ADAL" clId="{C588C0B5-1B74-414C-A74F-C87D3500C3E4}" dt="2020-08-12T15:10:06.847" v="602" actId="27636"/>
          <ac:spMkLst>
            <pc:docMk/>
            <pc:sldMk cId="0" sldId="356"/>
            <ac:spMk id="4" creationId="{910F1DE3-3E3C-4F03-9455-78C50F6B88D9}"/>
          </ac:spMkLst>
        </pc:spChg>
        <pc:spChg chg="add mod ord">
          <ac:chgData name="up423346@ms.uporto.pt" userId="886f1fb4-dee8-4943-9147-91ac47e3c32e" providerId="ADAL" clId="{C588C0B5-1B74-414C-A74F-C87D3500C3E4}" dt="2020-08-12T15:06:33.207" v="362" actId="700"/>
          <ac:spMkLst>
            <pc:docMk/>
            <pc:sldMk cId="0" sldId="356"/>
            <ac:spMk id="5" creationId="{6834DDCF-817B-47C0-ADDA-7267489DC75E}"/>
          </ac:spMkLst>
        </pc:spChg>
        <pc:spChg chg="del mod">
          <ac:chgData name="up423346@ms.uporto.pt" userId="886f1fb4-dee8-4943-9147-91ac47e3c32e" providerId="ADAL" clId="{C588C0B5-1B74-414C-A74F-C87D3500C3E4}" dt="2020-08-12T15:10:13.459" v="605" actId="478"/>
          <ac:spMkLst>
            <pc:docMk/>
            <pc:sldMk cId="0" sldId="356"/>
            <ac:spMk id="8" creationId="{00000000-0000-0000-0000-000000000000}"/>
          </ac:spMkLst>
        </pc:spChg>
        <pc:spChg chg="mod ord">
          <ac:chgData name="up423346@ms.uporto.pt" userId="886f1fb4-dee8-4943-9147-91ac47e3c32e" providerId="ADAL" clId="{C588C0B5-1B74-414C-A74F-C87D3500C3E4}" dt="2020-08-12T15:06:33.207" v="362" actId="700"/>
          <ac:spMkLst>
            <pc:docMk/>
            <pc:sldMk cId="0" sldId="356"/>
            <ac:spMk id="499713" creationId="{00000000-0000-0000-0000-000000000000}"/>
          </ac:spMkLst>
        </pc:spChg>
        <pc:spChg chg="del">
          <ac:chgData name="up423346@ms.uporto.pt" userId="886f1fb4-dee8-4943-9147-91ac47e3c32e" providerId="ADAL" clId="{C588C0B5-1B74-414C-A74F-C87D3500C3E4}" dt="2020-08-12T15:10:10.386" v="603" actId="478"/>
          <ac:spMkLst>
            <pc:docMk/>
            <pc:sldMk cId="0" sldId="356"/>
            <ac:spMk id="499715" creationId="{00000000-0000-0000-0000-000000000000}"/>
          </ac:spMkLst>
        </pc:spChg>
        <pc:picChg chg="mod">
          <ac:chgData name="up423346@ms.uporto.pt" userId="886f1fb4-dee8-4943-9147-91ac47e3c32e" providerId="ADAL" clId="{C588C0B5-1B74-414C-A74F-C87D3500C3E4}" dt="2020-08-12T15:06:57.023" v="369" actId="1076"/>
          <ac:picMkLst>
            <pc:docMk/>
            <pc:sldMk cId="0" sldId="356"/>
            <ac:picMk id="6" creationId="{00000000-0000-0000-0000-000000000000}"/>
          </ac:picMkLst>
        </pc:picChg>
        <pc:picChg chg="add del mod">
          <ac:chgData name="up423346@ms.uporto.pt" userId="886f1fb4-dee8-4943-9147-91ac47e3c32e" providerId="ADAL" clId="{C588C0B5-1B74-414C-A74F-C87D3500C3E4}" dt="2020-08-12T15:06:49.916" v="367" actId="1076"/>
          <ac:picMkLst>
            <pc:docMk/>
            <pc:sldMk cId="0" sldId="356"/>
            <ac:picMk id="7" creationId="{00000000-0000-0000-0000-000000000000}"/>
          </ac:picMkLst>
        </pc:picChg>
        <pc:picChg chg="add del">
          <ac:chgData name="up423346@ms.uporto.pt" userId="886f1fb4-dee8-4943-9147-91ac47e3c32e" providerId="ADAL" clId="{C588C0B5-1B74-414C-A74F-C87D3500C3E4}" dt="2020-08-12T15:06:24.453" v="346" actId="478"/>
          <ac:picMkLst>
            <pc:docMk/>
            <pc:sldMk cId="0" sldId="356"/>
            <ac:picMk id="14" creationId="{00000000-0000-0000-0000-000000000000}"/>
          </ac:picMkLst>
        </pc:picChg>
        <pc:picChg chg="mod">
          <ac:chgData name="up423346@ms.uporto.pt" userId="886f1fb4-dee8-4943-9147-91ac47e3c32e" providerId="ADAL" clId="{C588C0B5-1B74-414C-A74F-C87D3500C3E4}" dt="2020-08-12T15:06:37.698" v="363" actId="1076"/>
          <ac:picMkLst>
            <pc:docMk/>
            <pc:sldMk cId="0" sldId="356"/>
            <ac:picMk id="499714" creationId="{00000000-0000-0000-0000-000000000000}"/>
          </ac:picMkLst>
        </pc:picChg>
      </pc:sldChg>
      <pc:sldChg chg="del">
        <pc:chgData name="up423346@ms.uporto.pt" userId="886f1fb4-dee8-4943-9147-91ac47e3c32e" providerId="ADAL" clId="{C588C0B5-1B74-414C-A74F-C87D3500C3E4}" dt="2020-08-12T15:20:07.047" v="941" actId="47"/>
        <pc:sldMkLst>
          <pc:docMk/>
          <pc:sldMk cId="0" sldId="357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59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60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61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62"/>
        </pc:sldMkLst>
      </pc:sldChg>
      <pc:sldChg chg="addSp delSp modSp del mod delAnim modAnim chgLayout">
        <pc:chgData name="up423346@ms.uporto.pt" userId="886f1fb4-dee8-4943-9147-91ac47e3c32e" providerId="ADAL" clId="{C588C0B5-1B74-414C-A74F-C87D3500C3E4}" dt="2020-08-12T15:26:26.372" v="1141"/>
        <pc:sldMkLst>
          <pc:docMk/>
          <pc:sldMk cId="0" sldId="363"/>
        </pc:sldMkLst>
        <pc:spChg chg="add del mod ord">
          <ac:chgData name="up423346@ms.uporto.pt" userId="886f1fb4-dee8-4943-9147-91ac47e3c32e" providerId="ADAL" clId="{C588C0B5-1B74-414C-A74F-C87D3500C3E4}" dt="2020-08-12T15:21:49.921" v="979" actId="478"/>
          <ac:spMkLst>
            <pc:docMk/>
            <pc:sldMk cId="0" sldId="363"/>
            <ac:spMk id="2" creationId="{E4E40735-D458-49DA-9F92-24001D424EE8}"/>
          </ac:spMkLst>
        </pc:spChg>
        <pc:spChg chg="del">
          <ac:chgData name="up423346@ms.uporto.pt" userId="886f1fb4-dee8-4943-9147-91ac47e3c32e" providerId="ADAL" clId="{C588C0B5-1B74-414C-A74F-C87D3500C3E4}" dt="2020-08-12T15:22:01.742" v="983" actId="478"/>
          <ac:spMkLst>
            <pc:docMk/>
            <pc:sldMk cId="0" sldId="363"/>
            <ac:spMk id="10" creationId="{00000000-0000-0000-0000-000000000000}"/>
          </ac:spMkLst>
        </pc:spChg>
        <pc:spChg chg="del">
          <ac:chgData name="up423346@ms.uporto.pt" userId="886f1fb4-dee8-4943-9147-91ac47e3c32e" providerId="ADAL" clId="{C588C0B5-1B74-414C-A74F-C87D3500C3E4}" dt="2020-08-12T15:22:06.035" v="989" actId="478"/>
          <ac:spMkLst>
            <pc:docMk/>
            <pc:sldMk cId="0" sldId="363"/>
            <ac:spMk id="11" creationId="{00000000-0000-0000-0000-000000000000}"/>
          </ac:spMkLst>
        </pc:spChg>
        <pc:spChg chg="mod">
          <ac:chgData name="up423346@ms.uporto.pt" userId="886f1fb4-dee8-4943-9147-91ac47e3c32e" providerId="ADAL" clId="{C588C0B5-1B74-414C-A74F-C87D3500C3E4}" dt="2020-08-12T15:22:47.540" v="1009" actId="1035"/>
          <ac:spMkLst>
            <pc:docMk/>
            <pc:sldMk cId="0" sldId="363"/>
            <ac:spMk id="16" creationId="{00000000-0000-0000-0000-000000000000}"/>
          </ac:spMkLst>
        </pc:spChg>
        <pc:spChg chg="mod">
          <ac:chgData name="up423346@ms.uporto.pt" userId="886f1fb4-dee8-4943-9147-91ac47e3c32e" providerId="ADAL" clId="{C588C0B5-1B74-414C-A74F-C87D3500C3E4}" dt="2020-08-12T15:22:47.540" v="1009" actId="1035"/>
          <ac:spMkLst>
            <pc:docMk/>
            <pc:sldMk cId="0" sldId="363"/>
            <ac:spMk id="17" creationId="{00000000-0000-0000-0000-000000000000}"/>
          </ac:spMkLst>
        </pc:spChg>
        <pc:spChg chg="del">
          <ac:chgData name="up423346@ms.uporto.pt" userId="886f1fb4-dee8-4943-9147-91ac47e3c32e" providerId="ADAL" clId="{C588C0B5-1B74-414C-A74F-C87D3500C3E4}" dt="2020-08-12T15:22:42.096" v="1005" actId="478"/>
          <ac:spMkLst>
            <pc:docMk/>
            <pc:sldMk cId="0" sldId="363"/>
            <ac:spMk id="20" creationId="{00000000-0000-0000-0000-000000000000}"/>
          </ac:spMkLst>
        </pc:spChg>
        <pc:spChg chg="del">
          <ac:chgData name="up423346@ms.uporto.pt" userId="886f1fb4-dee8-4943-9147-91ac47e3c32e" providerId="ADAL" clId="{C588C0B5-1B74-414C-A74F-C87D3500C3E4}" dt="2020-08-12T15:21:33.354" v="977" actId="478"/>
          <ac:spMkLst>
            <pc:docMk/>
            <pc:sldMk cId="0" sldId="363"/>
            <ac:spMk id="21" creationId="{00000000-0000-0000-0000-000000000000}"/>
          </ac:spMkLst>
        </pc:spChg>
        <pc:spChg chg="del">
          <ac:chgData name="up423346@ms.uporto.pt" userId="886f1fb4-dee8-4943-9147-91ac47e3c32e" providerId="ADAL" clId="{C588C0B5-1B74-414C-A74F-C87D3500C3E4}" dt="2020-08-12T15:22:28.205" v="1000" actId="478"/>
          <ac:spMkLst>
            <pc:docMk/>
            <pc:sldMk cId="0" sldId="363"/>
            <ac:spMk id="22" creationId="{00000000-0000-0000-0000-000000000000}"/>
          </ac:spMkLst>
        </pc:spChg>
        <pc:spChg chg="del mod">
          <ac:chgData name="up423346@ms.uporto.pt" userId="886f1fb4-dee8-4943-9147-91ac47e3c32e" providerId="ADAL" clId="{C588C0B5-1B74-414C-A74F-C87D3500C3E4}" dt="2020-08-12T15:22:03.002" v="986" actId="478"/>
          <ac:spMkLst>
            <pc:docMk/>
            <pc:sldMk cId="0" sldId="363"/>
            <ac:spMk id="25" creationId="{00000000-0000-0000-0000-000000000000}"/>
          </ac:spMkLst>
        </pc:spChg>
        <pc:spChg chg="del">
          <ac:chgData name="up423346@ms.uporto.pt" userId="886f1fb4-dee8-4943-9147-91ac47e3c32e" providerId="ADAL" clId="{C588C0B5-1B74-414C-A74F-C87D3500C3E4}" dt="2020-08-12T15:22:02.413" v="984" actId="478"/>
          <ac:spMkLst>
            <pc:docMk/>
            <pc:sldMk cId="0" sldId="363"/>
            <ac:spMk id="26" creationId="{00000000-0000-0000-0000-000000000000}"/>
          </ac:spMkLst>
        </pc:spChg>
        <pc:spChg chg="mod ord">
          <ac:chgData name="up423346@ms.uporto.pt" userId="886f1fb4-dee8-4943-9147-91ac47e3c32e" providerId="ADAL" clId="{C588C0B5-1B74-414C-A74F-C87D3500C3E4}" dt="2020-08-12T15:21:28.060" v="976" actId="700"/>
          <ac:spMkLst>
            <pc:docMk/>
            <pc:sldMk cId="0" sldId="363"/>
            <ac:spMk id="403461" creationId="{00000000-0000-0000-0000-000000000000}"/>
          </ac:spMkLst>
        </pc:spChg>
        <pc:graphicFrameChg chg="mod">
          <ac:chgData name="up423346@ms.uporto.pt" userId="886f1fb4-dee8-4943-9147-91ac47e3c32e" providerId="ADAL" clId="{C588C0B5-1B74-414C-A74F-C87D3500C3E4}" dt="2020-08-12T15:22:47.540" v="1009" actId="1035"/>
          <ac:graphicFrameMkLst>
            <pc:docMk/>
            <pc:sldMk cId="0" sldId="363"/>
            <ac:graphicFrameMk id="19" creationId="{00000000-0000-0000-0000-000000000000}"/>
          </ac:graphicFrameMkLst>
        </pc:graphicFrameChg>
        <pc:graphicFrameChg chg="mod">
          <ac:chgData name="up423346@ms.uporto.pt" userId="886f1fb4-dee8-4943-9147-91ac47e3c32e" providerId="ADAL" clId="{C588C0B5-1B74-414C-A74F-C87D3500C3E4}" dt="2020-08-12T15:22:47.540" v="1009" actId="1035"/>
          <ac:graphicFrameMkLst>
            <pc:docMk/>
            <pc:sldMk cId="0" sldId="363"/>
            <ac:graphicFrameMk id="403460" creationId="{00000000-0000-0000-0000-000000000000}"/>
          </ac:graphicFrameMkLst>
        </pc:graphicFrameChg>
        <pc:picChg chg="mod">
          <ac:chgData name="up423346@ms.uporto.pt" userId="886f1fb4-dee8-4943-9147-91ac47e3c32e" providerId="ADAL" clId="{C588C0B5-1B74-414C-A74F-C87D3500C3E4}" dt="2020-08-12T15:22:47.540" v="1009" actId="1035"/>
          <ac:picMkLst>
            <pc:docMk/>
            <pc:sldMk cId="0" sldId="363"/>
            <ac:picMk id="4" creationId="{00000000-0000-0000-0000-000000000000}"/>
          </ac:picMkLst>
        </pc:picChg>
        <pc:picChg chg="del">
          <ac:chgData name="up423346@ms.uporto.pt" userId="886f1fb4-dee8-4943-9147-91ac47e3c32e" providerId="ADAL" clId="{C588C0B5-1B74-414C-A74F-C87D3500C3E4}" dt="2020-08-12T15:21:59.829" v="981" actId="478"/>
          <ac:picMkLst>
            <pc:docMk/>
            <pc:sldMk cId="0" sldId="363"/>
            <ac:picMk id="8" creationId="{00000000-0000-0000-0000-000000000000}"/>
          </ac:picMkLst>
        </pc:picChg>
        <pc:picChg chg="mod">
          <ac:chgData name="up423346@ms.uporto.pt" userId="886f1fb4-dee8-4943-9147-91ac47e3c32e" providerId="ADAL" clId="{C588C0B5-1B74-414C-A74F-C87D3500C3E4}" dt="2020-08-12T15:22:47.540" v="1009" actId="1035"/>
          <ac:picMkLst>
            <pc:docMk/>
            <pc:sldMk cId="0" sldId="363"/>
            <ac:picMk id="9" creationId="{00000000-0000-0000-0000-000000000000}"/>
          </ac:picMkLst>
        </pc:picChg>
        <pc:picChg chg="del">
          <ac:chgData name="up423346@ms.uporto.pt" userId="886f1fb4-dee8-4943-9147-91ac47e3c32e" providerId="ADAL" clId="{C588C0B5-1B74-414C-A74F-C87D3500C3E4}" dt="2020-08-12T15:22:00.697" v="982" actId="478"/>
          <ac:picMkLst>
            <pc:docMk/>
            <pc:sldMk cId="0" sldId="363"/>
            <ac:picMk id="403462" creationId="{00000000-0000-0000-0000-000000000000}"/>
          </ac:picMkLst>
        </pc:picChg>
        <pc:cxnChg chg="del">
          <ac:chgData name="up423346@ms.uporto.pt" userId="886f1fb4-dee8-4943-9147-91ac47e3c32e" providerId="ADAL" clId="{C588C0B5-1B74-414C-A74F-C87D3500C3E4}" dt="2020-08-12T15:22:03.810" v="987" actId="478"/>
          <ac:cxnSpMkLst>
            <pc:docMk/>
            <pc:sldMk cId="0" sldId="363"/>
            <ac:cxnSpMk id="13" creationId="{00000000-0000-0000-0000-000000000000}"/>
          </ac:cxnSpMkLst>
        </pc:cxnChg>
        <pc:cxnChg chg="del">
          <ac:chgData name="up423346@ms.uporto.pt" userId="886f1fb4-dee8-4943-9147-91ac47e3c32e" providerId="ADAL" clId="{C588C0B5-1B74-414C-A74F-C87D3500C3E4}" dt="2020-08-12T15:22:05.167" v="988" actId="478"/>
          <ac:cxnSpMkLst>
            <pc:docMk/>
            <pc:sldMk cId="0" sldId="363"/>
            <ac:cxnSpMk id="15" creationId="{00000000-0000-0000-0000-000000000000}"/>
          </ac:cxnSpMkLst>
        </pc:cxnChg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64"/>
        </pc:sldMkLst>
      </pc:sldChg>
      <pc:sldChg chg="addSp delSp modSp mod modClrScheme delAnim chgLayout">
        <pc:chgData name="up423346@ms.uporto.pt" userId="886f1fb4-dee8-4943-9147-91ac47e3c32e" providerId="ADAL" clId="{C588C0B5-1B74-414C-A74F-C87D3500C3E4}" dt="2020-08-12T15:03:43.826" v="288" actId="478"/>
        <pc:sldMkLst>
          <pc:docMk/>
          <pc:sldMk cId="0" sldId="365"/>
        </pc:sldMkLst>
        <pc:spChg chg="add mod ord">
          <ac:chgData name="up423346@ms.uporto.pt" userId="886f1fb4-dee8-4943-9147-91ac47e3c32e" providerId="ADAL" clId="{C588C0B5-1B74-414C-A74F-C87D3500C3E4}" dt="2020-08-12T15:01:00.035" v="32" actId="700"/>
          <ac:spMkLst>
            <pc:docMk/>
            <pc:sldMk cId="0" sldId="365"/>
            <ac:spMk id="2" creationId="{2ABE7A5F-5661-4C34-B98C-000C685C3B60}"/>
          </ac:spMkLst>
        </pc:spChg>
        <pc:spChg chg="add mod ord">
          <ac:chgData name="up423346@ms.uporto.pt" userId="886f1fb4-dee8-4943-9147-91ac47e3c32e" providerId="ADAL" clId="{C588C0B5-1B74-414C-A74F-C87D3500C3E4}" dt="2020-08-12T15:03:31.524" v="286" actId="20577"/>
          <ac:spMkLst>
            <pc:docMk/>
            <pc:sldMk cId="0" sldId="365"/>
            <ac:spMk id="3" creationId="{6E7C718B-9E50-425C-A121-6DF0214678A9}"/>
          </ac:spMkLst>
        </pc:spChg>
        <pc:spChg chg="del mod">
          <ac:chgData name="up423346@ms.uporto.pt" userId="886f1fb4-dee8-4943-9147-91ac47e3c32e" providerId="ADAL" clId="{C588C0B5-1B74-414C-A74F-C87D3500C3E4}" dt="2020-08-12T15:00:44.995" v="30" actId="478"/>
          <ac:spMkLst>
            <pc:docMk/>
            <pc:sldMk cId="0" sldId="365"/>
            <ac:spMk id="22" creationId="{00000000-0000-0000-0000-000000000000}"/>
          </ac:spMkLst>
        </pc:spChg>
        <pc:spChg chg="del mod">
          <ac:chgData name="up423346@ms.uporto.pt" userId="886f1fb4-dee8-4943-9147-91ac47e3c32e" providerId="ADAL" clId="{C588C0B5-1B74-414C-A74F-C87D3500C3E4}" dt="2020-08-12T15:01:35.668" v="56" actId="478"/>
          <ac:spMkLst>
            <pc:docMk/>
            <pc:sldMk cId="0" sldId="365"/>
            <ac:spMk id="24" creationId="{00000000-0000-0000-0000-000000000000}"/>
          </ac:spMkLst>
        </pc:spChg>
        <pc:spChg chg="del">
          <ac:chgData name="up423346@ms.uporto.pt" userId="886f1fb4-dee8-4943-9147-91ac47e3c32e" providerId="ADAL" clId="{C588C0B5-1B74-414C-A74F-C87D3500C3E4}" dt="2020-08-12T15:00:39.412" v="28" actId="478"/>
          <ac:spMkLst>
            <pc:docMk/>
            <pc:sldMk cId="0" sldId="365"/>
            <ac:spMk id="3077" creationId="{00000000-0000-0000-0000-000000000000}"/>
          </ac:spMkLst>
        </pc:spChg>
        <pc:spChg chg="mod ord">
          <ac:chgData name="up423346@ms.uporto.pt" userId="886f1fb4-dee8-4943-9147-91ac47e3c32e" providerId="ADAL" clId="{C588C0B5-1B74-414C-A74F-C87D3500C3E4}" dt="2020-08-12T15:01:57.324" v="73" actId="20577"/>
          <ac:spMkLst>
            <pc:docMk/>
            <pc:sldMk cId="0" sldId="365"/>
            <ac:spMk id="492551" creationId="{00000000-0000-0000-0000-000000000000}"/>
          </ac:spMkLst>
        </pc:spChg>
        <pc:spChg chg="del">
          <ac:chgData name="up423346@ms.uporto.pt" userId="886f1fb4-dee8-4943-9147-91ac47e3c32e" providerId="ADAL" clId="{C588C0B5-1B74-414C-A74F-C87D3500C3E4}" dt="2020-08-12T15:01:52.828" v="58" actId="478"/>
          <ac:spMkLst>
            <pc:docMk/>
            <pc:sldMk cId="0" sldId="365"/>
            <ac:spMk id="492554" creationId="{00000000-0000-0000-0000-000000000000}"/>
          </ac:spMkLst>
        </pc:spChg>
        <pc:spChg chg="del">
          <ac:chgData name="up423346@ms.uporto.pt" userId="886f1fb4-dee8-4943-9147-91ac47e3c32e" providerId="ADAL" clId="{C588C0B5-1B74-414C-A74F-C87D3500C3E4}" dt="2020-08-12T15:03:43.826" v="288" actId="478"/>
          <ac:spMkLst>
            <pc:docMk/>
            <pc:sldMk cId="0" sldId="365"/>
            <ac:spMk id="492556" creationId="{00000000-0000-0000-0000-000000000000}"/>
          </ac:spMkLst>
        </pc:spChg>
        <pc:spChg chg="del">
          <ac:chgData name="up423346@ms.uporto.pt" userId="886f1fb4-dee8-4943-9147-91ac47e3c32e" providerId="ADAL" clId="{C588C0B5-1B74-414C-A74F-C87D3500C3E4}" dt="2020-08-12T15:03:42.251" v="287" actId="478"/>
          <ac:spMkLst>
            <pc:docMk/>
            <pc:sldMk cId="0" sldId="365"/>
            <ac:spMk id="492562" creationId="{00000000-0000-0000-0000-000000000000}"/>
          </ac:spMkLst>
        </pc:spChg>
        <pc:grpChg chg="mod">
          <ac:chgData name="up423346@ms.uporto.pt" userId="886f1fb4-dee8-4943-9147-91ac47e3c32e" providerId="ADAL" clId="{C588C0B5-1B74-414C-A74F-C87D3500C3E4}" dt="2020-08-12T15:01:13.428" v="49" actId="1036"/>
          <ac:grpSpMkLst>
            <pc:docMk/>
            <pc:sldMk cId="0" sldId="365"/>
            <ac:grpSpMk id="13" creationId="{00000000-0000-0000-0000-000000000000}"/>
          </ac:grpSpMkLst>
        </pc:grpChg>
        <pc:grpChg chg="mod">
          <ac:chgData name="up423346@ms.uporto.pt" userId="886f1fb4-dee8-4943-9147-91ac47e3c32e" providerId="ADAL" clId="{C588C0B5-1B74-414C-A74F-C87D3500C3E4}" dt="2020-08-12T15:01:13.428" v="49" actId="1036"/>
          <ac:grpSpMkLst>
            <pc:docMk/>
            <pc:sldMk cId="0" sldId="365"/>
            <ac:grpSpMk id="16" creationId="{00000000-0000-0000-0000-000000000000}"/>
          </ac:grpSpMkLst>
        </pc:grpChg>
        <pc:grpChg chg="mod">
          <ac:chgData name="up423346@ms.uporto.pt" userId="886f1fb4-dee8-4943-9147-91ac47e3c32e" providerId="ADAL" clId="{C588C0B5-1B74-414C-A74F-C87D3500C3E4}" dt="2020-08-12T15:01:13.428" v="49" actId="1036"/>
          <ac:grpSpMkLst>
            <pc:docMk/>
            <pc:sldMk cId="0" sldId="365"/>
            <ac:grpSpMk id="19" creationId="{00000000-0000-0000-0000-000000000000}"/>
          </ac:grpSpMkLst>
        </pc:grpChg>
        <pc:grpChg chg="mod">
          <ac:chgData name="up423346@ms.uporto.pt" userId="886f1fb4-dee8-4943-9147-91ac47e3c32e" providerId="ADAL" clId="{C588C0B5-1B74-414C-A74F-C87D3500C3E4}" dt="2020-08-12T15:01:13.428" v="49" actId="1036"/>
          <ac:grpSpMkLst>
            <pc:docMk/>
            <pc:sldMk cId="0" sldId="365"/>
            <ac:grpSpMk id="492552" creationId="{00000000-0000-0000-0000-000000000000}"/>
          </ac:grpSpMkLst>
        </pc:grpChg>
        <pc:grpChg chg="mod">
          <ac:chgData name="up423346@ms.uporto.pt" userId="886f1fb4-dee8-4943-9147-91ac47e3c32e" providerId="ADAL" clId="{C588C0B5-1B74-414C-A74F-C87D3500C3E4}" dt="2020-08-12T15:01:13.428" v="49" actId="1036"/>
          <ac:grpSpMkLst>
            <pc:docMk/>
            <pc:sldMk cId="0" sldId="365"/>
            <ac:grpSpMk id="492557" creationId="{00000000-0000-0000-0000-000000000000}"/>
          </ac:grpSpMkLst>
        </pc:grpChg>
        <pc:graphicFrameChg chg="mod">
          <ac:chgData name="up423346@ms.uporto.pt" userId="886f1fb4-dee8-4943-9147-91ac47e3c32e" providerId="ADAL" clId="{C588C0B5-1B74-414C-A74F-C87D3500C3E4}" dt="2020-08-12T15:01:03.427" v="34" actId="1076"/>
          <ac:graphicFrameMkLst>
            <pc:docMk/>
            <pc:sldMk cId="0" sldId="365"/>
            <ac:graphicFrameMk id="492550" creationId="{00000000-0000-0000-0000-000000000000}"/>
          </ac:graphicFrameMkLst>
        </pc:graphicFrameChg>
      </pc:sldChg>
      <pc:sldChg chg="del">
        <pc:chgData name="up423346@ms.uporto.pt" userId="886f1fb4-dee8-4943-9147-91ac47e3c32e" providerId="ADAL" clId="{C588C0B5-1B74-414C-A74F-C87D3500C3E4}" dt="2020-08-12T15:16:45.583" v="832" actId="47"/>
        <pc:sldMkLst>
          <pc:docMk/>
          <pc:sldMk cId="1675882506" sldId="367"/>
        </pc:sldMkLst>
      </pc:sldChg>
      <pc:sldChg chg="del">
        <pc:chgData name="up423346@ms.uporto.pt" userId="886f1fb4-dee8-4943-9147-91ac47e3c32e" providerId="ADAL" clId="{C588C0B5-1B74-414C-A74F-C87D3500C3E4}" dt="2020-08-12T15:20:07.047" v="941" actId="47"/>
        <pc:sldMkLst>
          <pc:docMk/>
          <pc:sldMk cId="0" sldId="371"/>
        </pc:sldMkLst>
      </pc:sldChg>
      <pc:sldChg chg="del">
        <pc:chgData name="up423346@ms.uporto.pt" userId="886f1fb4-dee8-4943-9147-91ac47e3c32e" providerId="ADAL" clId="{C588C0B5-1B74-414C-A74F-C87D3500C3E4}" dt="2020-08-12T15:41:16.592" v="1494" actId="47"/>
        <pc:sldMkLst>
          <pc:docMk/>
          <pc:sldMk cId="0" sldId="372"/>
        </pc:sldMkLst>
      </pc:sldChg>
      <pc:sldChg chg="modSp mod">
        <pc:chgData name="up423346@ms.uporto.pt" userId="886f1fb4-dee8-4943-9147-91ac47e3c32e" providerId="ADAL" clId="{C588C0B5-1B74-414C-A74F-C87D3500C3E4}" dt="2020-08-12T15:43:09.743" v="1592" actId="20577"/>
        <pc:sldMkLst>
          <pc:docMk/>
          <pc:sldMk cId="0" sldId="374"/>
        </pc:sldMkLst>
        <pc:spChg chg="mod">
          <ac:chgData name="up423346@ms.uporto.pt" userId="886f1fb4-dee8-4943-9147-91ac47e3c32e" providerId="ADAL" clId="{C588C0B5-1B74-414C-A74F-C87D3500C3E4}" dt="2020-08-12T15:43:09.743" v="1592" actId="20577"/>
          <ac:spMkLst>
            <pc:docMk/>
            <pc:sldMk cId="0" sldId="374"/>
            <ac:spMk id="4099" creationId="{00000000-0000-0000-0000-000000000000}"/>
          </ac:spMkLst>
        </pc:spChg>
        <pc:spChg chg="mod">
          <ac:chgData name="up423346@ms.uporto.pt" userId="886f1fb4-dee8-4943-9147-91ac47e3c32e" providerId="ADAL" clId="{C588C0B5-1B74-414C-A74F-C87D3500C3E4}" dt="2020-08-12T15:43:02.043" v="1571" actId="207"/>
          <ac:spMkLst>
            <pc:docMk/>
            <pc:sldMk cId="0" sldId="374"/>
            <ac:spMk id="4100" creationId="{00000000-0000-0000-0000-000000000000}"/>
          </ac:spMkLst>
        </pc:spChg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75"/>
        </pc:sldMkLst>
      </pc:sldChg>
      <pc:sldChg chg="new del">
        <pc:chgData name="up423346@ms.uporto.pt" userId="886f1fb4-dee8-4943-9147-91ac47e3c32e" providerId="ADAL" clId="{C588C0B5-1B74-414C-A74F-C87D3500C3E4}" dt="2020-08-12T15:41:17.874" v="1495" actId="47"/>
        <pc:sldMkLst>
          <pc:docMk/>
          <pc:sldMk cId="722280536" sldId="375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76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77"/>
        </pc:sldMkLst>
      </pc:sldChg>
      <pc:sldChg chg="delSp modSp del mod modAnim chgLayout">
        <pc:chgData name="up423346@ms.uporto.pt" userId="886f1fb4-dee8-4943-9147-91ac47e3c32e" providerId="ADAL" clId="{C588C0B5-1B74-414C-A74F-C87D3500C3E4}" dt="2020-08-12T15:44:43.431" v="1613" actId="478"/>
        <pc:sldMkLst>
          <pc:docMk/>
          <pc:sldMk cId="0" sldId="378"/>
        </pc:sldMkLst>
        <pc:spChg chg="mod ord">
          <ac:chgData name="up423346@ms.uporto.pt" userId="886f1fb4-dee8-4943-9147-91ac47e3c32e" providerId="ADAL" clId="{C588C0B5-1B74-414C-A74F-C87D3500C3E4}" dt="2020-08-12T15:40:51.109" v="1493" actId="700"/>
          <ac:spMkLst>
            <pc:docMk/>
            <pc:sldMk cId="0" sldId="378"/>
            <ac:spMk id="2" creationId="{00000000-0000-0000-0000-000000000000}"/>
          </ac:spMkLst>
        </pc:spChg>
        <pc:spChg chg="mod ord">
          <ac:chgData name="up423346@ms.uporto.pt" userId="886f1fb4-dee8-4943-9147-91ac47e3c32e" providerId="ADAL" clId="{C588C0B5-1B74-414C-A74F-C87D3500C3E4}" dt="2020-08-12T15:40:51.109" v="1493" actId="700"/>
          <ac:spMkLst>
            <pc:docMk/>
            <pc:sldMk cId="0" sldId="378"/>
            <ac:spMk id="3" creationId="{00000000-0000-0000-0000-000000000000}"/>
          </ac:spMkLst>
        </pc:spChg>
        <pc:spChg chg="del">
          <ac:chgData name="up423346@ms.uporto.pt" userId="886f1fb4-dee8-4943-9147-91ac47e3c32e" providerId="ADAL" clId="{C588C0B5-1B74-414C-A74F-C87D3500C3E4}" dt="2020-08-12T15:44:43.431" v="1613" actId="478"/>
          <ac:spMkLst>
            <pc:docMk/>
            <pc:sldMk cId="0" sldId="378"/>
            <ac:spMk id="4" creationId="{00000000-0000-0000-0000-000000000000}"/>
          </ac:spMkLst>
        </pc:spChg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81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83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84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85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89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90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91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0" sldId="392"/>
        </pc:sldMkLst>
      </pc:sldChg>
      <pc:sldChg chg="del">
        <pc:chgData name="up423346@ms.uporto.pt" userId="886f1fb4-dee8-4943-9147-91ac47e3c32e" providerId="ADAL" clId="{C588C0B5-1B74-414C-A74F-C87D3500C3E4}" dt="2020-08-12T14:58:31.115" v="0" actId="47"/>
        <pc:sldMkLst>
          <pc:docMk/>
          <pc:sldMk cId="305525317" sldId="393"/>
        </pc:sldMkLst>
      </pc:sldChg>
      <pc:sldChg chg="addSp delSp modSp mod chgLayout">
        <pc:chgData name="up423346@ms.uporto.pt" userId="886f1fb4-dee8-4943-9147-91ac47e3c32e" providerId="ADAL" clId="{C588C0B5-1B74-414C-A74F-C87D3500C3E4}" dt="2020-08-12T15:12:13.261" v="680" actId="14100"/>
        <pc:sldMkLst>
          <pc:docMk/>
          <pc:sldMk cId="0" sldId="404"/>
        </pc:sldMkLst>
        <pc:spChg chg="add del mod ord">
          <ac:chgData name="up423346@ms.uporto.pt" userId="886f1fb4-dee8-4943-9147-91ac47e3c32e" providerId="ADAL" clId="{C588C0B5-1B74-414C-A74F-C87D3500C3E4}" dt="2020-08-12T15:11:42.258" v="675" actId="20577"/>
          <ac:spMkLst>
            <pc:docMk/>
            <pc:sldMk cId="0" sldId="404"/>
            <ac:spMk id="2" creationId="{17B50001-D83C-42C1-BA71-0D749CEAB92B}"/>
          </ac:spMkLst>
        </pc:spChg>
        <pc:spChg chg="add del mod ord">
          <ac:chgData name="up423346@ms.uporto.pt" userId="886f1fb4-dee8-4943-9147-91ac47e3c32e" providerId="ADAL" clId="{C588C0B5-1B74-414C-A74F-C87D3500C3E4}" dt="2020-08-12T15:11:51.676" v="676" actId="478"/>
          <ac:spMkLst>
            <pc:docMk/>
            <pc:sldMk cId="0" sldId="404"/>
            <ac:spMk id="3" creationId="{E51E1F2E-6BF2-4B68-ACDC-74A5A85ED31E}"/>
          </ac:spMkLst>
        </pc:spChg>
        <pc:spChg chg="add del mod">
          <ac:chgData name="up423346@ms.uporto.pt" userId="886f1fb4-dee8-4943-9147-91ac47e3c32e" providerId="ADAL" clId="{C588C0B5-1B74-414C-A74F-C87D3500C3E4}" dt="2020-08-12T15:11:23.376" v="664" actId="478"/>
          <ac:spMkLst>
            <pc:docMk/>
            <pc:sldMk cId="0" sldId="404"/>
            <ac:spMk id="5" creationId="{1CD36D42-4796-4B8B-8761-5842214B95C0}"/>
          </ac:spMkLst>
        </pc:spChg>
        <pc:spChg chg="del">
          <ac:chgData name="up423346@ms.uporto.pt" userId="886f1fb4-dee8-4943-9147-91ac47e3c32e" providerId="ADAL" clId="{C588C0B5-1B74-414C-A74F-C87D3500C3E4}" dt="2020-08-12T15:11:59.740" v="679" actId="478"/>
          <ac:spMkLst>
            <pc:docMk/>
            <pc:sldMk cId="0" sldId="404"/>
            <ac:spMk id="8" creationId="{00000000-0000-0000-0000-000000000000}"/>
          </ac:spMkLst>
        </pc:spChg>
        <pc:spChg chg="del">
          <ac:chgData name="up423346@ms.uporto.pt" userId="886f1fb4-dee8-4943-9147-91ac47e3c32e" providerId="ADAL" clId="{C588C0B5-1B74-414C-A74F-C87D3500C3E4}" dt="2020-08-12T15:11:28.410" v="666" actId="478"/>
          <ac:spMkLst>
            <pc:docMk/>
            <pc:sldMk cId="0" sldId="404"/>
            <ac:spMk id="9" creationId="{00000000-0000-0000-0000-000000000000}"/>
          </ac:spMkLst>
        </pc:spChg>
        <pc:spChg chg="del">
          <ac:chgData name="up423346@ms.uporto.pt" userId="886f1fb4-dee8-4943-9147-91ac47e3c32e" providerId="ADAL" clId="{C588C0B5-1B74-414C-A74F-C87D3500C3E4}" dt="2020-08-12T15:11:55.123" v="677" actId="478"/>
          <ac:spMkLst>
            <pc:docMk/>
            <pc:sldMk cId="0" sldId="404"/>
            <ac:spMk id="15" creationId="{00000000-0000-0000-0000-000000000000}"/>
          </ac:spMkLst>
        </pc:spChg>
        <pc:spChg chg="del">
          <ac:chgData name="up423346@ms.uporto.pt" userId="886f1fb4-dee8-4943-9147-91ac47e3c32e" providerId="ADAL" clId="{C588C0B5-1B74-414C-A74F-C87D3500C3E4}" dt="2020-08-12T15:11:58.517" v="678" actId="478"/>
          <ac:spMkLst>
            <pc:docMk/>
            <pc:sldMk cId="0" sldId="404"/>
            <ac:spMk id="281604" creationId="{00000000-0000-0000-0000-000000000000}"/>
          </ac:spMkLst>
        </pc:spChg>
        <pc:picChg chg="mod">
          <ac:chgData name="up423346@ms.uporto.pt" userId="886f1fb4-dee8-4943-9147-91ac47e3c32e" providerId="ADAL" clId="{C588C0B5-1B74-414C-A74F-C87D3500C3E4}" dt="2020-08-12T15:12:13.261" v="680" actId="14100"/>
          <ac:picMkLst>
            <pc:docMk/>
            <pc:sldMk cId="0" sldId="404"/>
            <ac:picMk id="13" creationId="{00000000-0000-0000-0000-000000000000}"/>
          </ac:picMkLst>
        </pc:picChg>
        <pc:picChg chg="mod">
          <ac:chgData name="up423346@ms.uporto.pt" userId="886f1fb4-dee8-4943-9147-91ac47e3c32e" providerId="ADAL" clId="{C588C0B5-1B74-414C-A74F-C87D3500C3E4}" dt="2020-08-12T15:12:13.261" v="680" actId="14100"/>
          <ac:picMkLst>
            <pc:docMk/>
            <pc:sldMk cId="0" sldId="404"/>
            <ac:picMk id="14" creationId="{00000000-0000-0000-0000-000000000000}"/>
          </ac:picMkLst>
        </pc:picChg>
        <pc:picChg chg="mod">
          <ac:chgData name="up423346@ms.uporto.pt" userId="886f1fb4-dee8-4943-9147-91ac47e3c32e" providerId="ADAL" clId="{C588C0B5-1B74-414C-A74F-C87D3500C3E4}" dt="2020-08-12T15:12:13.261" v="680" actId="14100"/>
          <ac:picMkLst>
            <pc:docMk/>
            <pc:sldMk cId="0" sldId="404"/>
            <ac:picMk id="13318" creationId="{00000000-0000-0000-0000-000000000000}"/>
          </ac:picMkLst>
        </pc:picChg>
      </pc:sldChg>
      <pc:sldChg chg="del">
        <pc:chgData name="up423346@ms.uporto.pt" userId="886f1fb4-dee8-4943-9147-91ac47e3c32e" providerId="ADAL" clId="{C588C0B5-1B74-414C-A74F-C87D3500C3E4}" dt="2020-08-12T15:38:49.835" v="1473" actId="47"/>
        <pc:sldMkLst>
          <pc:docMk/>
          <pc:sldMk cId="0" sldId="412"/>
        </pc:sldMkLst>
      </pc:sldChg>
      <pc:sldChg chg="delSp modSp mod">
        <pc:chgData name="up423346@ms.uporto.pt" userId="886f1fb4-dee8-4943-9147-91ac47e3c32e" providerId="ADAL" clId="{C588C0B5-1B74-414C-A74F-C87D3500C3E4}" dt="2020-08-12T15:45:09.334" v="1616" actId="478"/>
        <pc:sldMkLst>
          <pc:docMk/>
          <pc:sldMk cId="0" sldId="413"/>
        </pc:sldMkLst>
        <pc:spChg chg="mod">
          <ac:chgData name="up423346@ms.uporto.pt" userId="886f1fb4-dee8-4943-9147-91ac47e3c32e" providerId="ADAL" clId="{C588C0B5-1B74-414C-A74F-C87D3500C3E4}" dt="2020-08-12T15:13:36.607" v="686" actId="20577"/>
          <ac:spMkLst>
            <pc:docMk/>
            <pc:sldMk cId="0" sldId="413"/>
            <ac:spMk id="2" creationId="{00000000-0000-0000-0000-000000000000}"/>
          </ac:spMkLst>
        </pc:spChg>
        <pc:spChg chg="mod">
          <ac:chgData name="up423346@ms.uporto.pt" userId="886f1fb4-dee8-4943-9147-91ac47e3c32e" providerId="ADAL" clId="{C588C0B5-1B74-414C-A74F-C87D3500C3E4}" dt="2020-08-12T15:42:30.968" v="1542" actId="20577"/>
          <ac:spMkLst>
            <pc:docMk/>
            <pc:sldMk cId="0" sldId="413"/>
            <ac:spMk id="3" creationId="{00000000-0000-0000-0000-000000000000}"/>
          </ac:spMkLst>
        </pc:spChg>
        <pc:spChg chg="del">
          <ac:chgData name="up423346@ms.uporto.pt" userId="886f1fb4-dee8-4943-9147-91ac47e3c32e" providerId="ADAL" clId="{C588C0B5-1B74-414C-A74F-C87D3500C3E4}" dt="2020-08-12T15:45:09.334" v="1616" actId="478"/>
          <ac:spMkLst>
            <pc:docMk/>
            <pc:sldMk cId="0" sldId="413"/>
            <ac:spMk id="4" creationId="{00000000-0000-0000-0000-000000000000}"/>
          </ac:spMkLst>
        </pc:spChg>
      </pc:sldChg>
      <pc:sldChg chg="delSp modSp mod modAnim chgLayout">
        <pc:chgData name="up423346@ms.uporto.pt" userId="886f1fb4-dee8-4943-9147-91ac47e3c32e" providerId="ADAL" clId="{C588C0B5-1B74-414C-A74F-C87D3500C3E4}" dt="2020-08-12T15:26:32.395" v="1142"/>
        <pc:sldMkLst>
          <pc:docMk/>
          <pc:sldMk cId="0" sldId="416"/>
        </pc:sldMkLst>
        <pc:spChg chg="mod ord">
          <ac:chgData name="up423346@ms.uporto.pt" userId="886f1fb4-dee8-4943-9147-91ac47e3c32e" providerId="ADAL" clId="{C588C0B5-1B74-414C-A74F-C87D3500C3E4}" dt="2020-08-12T15:16:52.977" v="833" actId="700"/>
          <ac:spMkLst>
            <pc:docMk/>
            <pc:sldMk cId="0" sldId="416"/>
            <ac:spMk id="2" creationId="{00000000-0000-0000-0000-000000000000}"/>
          </ac:spMkLst>
        </pc:spChg>
        <pc:spChg chg="mod ord">
          <ac:chgData name="up423346@ms.uporto.pt" userId="886f1fb4-dee8-4943-9147-91ac47e3c32e" providerId="ADAL" clId="{C588C0B5-1B74-414C-A74F-C87D3500C3E4}" dt="2020-08-12T15:17:20.989" v="848"/>
          <ac:spMkLst>
            <pc:docMk/>
            <pc:sldMk cId="0" sldId="416"/>
            <ac:spMk id="3" creationId="{00000000-0000-0000-0000-000000000000}"/>
          </ac:spMkLst>
        </pc:spChg>
        <pc:spChg chg="del mod">
          <ac:chgData name="up423346@ms.uporto.pt" userId="886f1fb4-dee8-4943-9147-91ac47e3c32e" providerId="ADAL" clId="{C588C0B5-1B74-414C-A74F-C87D3500C3E4}" dt="2020-08-12T15:17:16.515" v="846" actId="478"/>
          <ac:spMkLst>
            <pc:docMk/>
            <pc:sldMk cId="0" sldId="416"/>
            <ac:spMk id="27" creationId="{00000000-0000-0000-0000-000000000000}"/>
          </ac:spMkLst>
        </pc:spChg>
        <pc:spChg chg="del">
          <ac:chgData name="up423346@ms.uporto.pt" userId="886f1fb4-dee8-4943-9147-91ac47e3c32e" providerId="ADAL" clId="{C588C0B5-1B74-414C-A74F-C87D3500C3E4}" dt="2020-08-12T15:13:54.218" v="687" actId="478"/>
          <ac:spMkLst>
            <pc:docMk/>
            <pc:sldMk cId="0" sldId="416"/>
            <ac:spMk id="35" creationId="{00000000-0000-0000-0000-000000000000}"/>
          </ac:spMkLst>
        </pc:spChg>
        <pc:grpChg chg="mod">
          <ac:chgData name="up423346@ms.uporto.pt" userId="886f1fb4-dee8-4943-9147-91ac47e3c32e" providerId="ADAL" clId="{C588C0B5-1B74-414C-A74F-C87D3500C3E4}" dt="2020-08-12T15:17:31.250" v="889" actId="1038"/>
          <ac:grpSpMkLst>
            <pc:docMk/>
            <pc:sldMk cId="0" sldId="416"/>
            <ac:grpSpMk id="19" creationId="{00000000-0000-0000-0000-000000000000}"/>
          </ac:grpSpMkLst>
        </pc:grpChg>
        <pc:grpChg chg="mod">
          <ac:chgData name="up423346@ms.uporto.pt" userId="886f1fb4-dee8-4943-9147-91ac47e3c32e" providerId="ADAL" clId="{C588C0B5-1B74-414C-A74F-C87D3500C3E4}" dt="2020-08-12T15:17:31.250" v="889" actId="1038"/>
          <ac:grpSpMkLst>
            <pc:docMk/>
            <pc:sldMk cId="0" sldId="416"/>
            <ac:grpSpMk id="29" creationId="{00000000-0000-0000-0000-000000000000}"/>
          </ac:grpSpMkLst>
        </pc:grpChg>
        <pc:picChg chg="mod">
          <ac:chgData name="up423346@ms.uporto.pt" userId="886f1fb4-dee8-4943-9147-91ac47e3c32e" providerId="ADAL" clId="{C588C0B5-1B74-414C-A74F-C87D3500C3E4}" dt="2020-08-12T15:17:31.250" v="889" actId="1038"/>
          <ac:picMkLst>
            <pc:docMk/>
            <pc:sldMk cId="0" sldId="416"/>
            <ac:picMk id="26" creationId="{00000000-0000-0000-0000-000000000000}"/>
          </ac:picMkLst>
        </pc:picChg>
      </pc:sldChg>
      <pc:sldChg chg="addSp delSp modSp add del mod modAnim">
        <pc:chgData name="up423346@ms.uporto.pt" userId="886f1fb4-dee8-4943-9147-91ac47e3c32e" providerId="ADAL" clId="{C588C0B5-1B74-414C-A74F-C87D3500C3E4}" dt="2020-08-12T15:47:17.294" v="1620" actId="113"/>
        <pc:sldMkLst>
          <pc:docMk/>
          <pc:sldMk cId="0" sldId="417"/>
        </pc:sldMkLst>
        <pc:spChg chg="del">
          <ac:chgData name="up423346@ms.uporto.pt" userId="886f1fb4-dee8-4943-9147-91ac47e3c32e" providerId="ADAL" clId="{C588C0B5-1B74-414C-A74F-C87D3500C3E4}" dt="2020-08-12T15:33:07.584" v="1331" actId="478"/>
          <ac:spMkLst>
            <pc:docMk/>
            <pc:sldMk cId="0" sldId="417"/>
            <ac:spMk id="14" creationId="{00000000-0000-0000-0000-000000000000}"/>
          </ac:spMkLst>
        </pc:spChg>
        <pc:spChg chg="del">
          <ac:chgData name="up423346@ms.uporto.pt" userId="886f1fb4-dee8-4943-9147-91ac47e3c32e" providerId="ADAL" clId="{C588C0B5-1B74-414C-A74F-C87D3500C3E4}" dt="2020-08-12T15:32:46.504" v="1304" actId="478"/>
          <ac:spMkLst>
            <pc:docMk/>
            <pc:sldMk cId="0" sldId="417"/>
            <ac:spMk id="21" creationId="{00000000-0000-0000-0000-000000000000}"/>
          </ac:spMkLst>
        </pc:spChg>
        <pc:spChg chg="del">
          <ac:chgData name="up423346@ms.uporto.pt" userId="886f1fb4-dee8-4943-9147-91ac47e3c32e" providerId="ADAL" clId="{C588C0B5-1B74-414C-A74F-C87D3500C3E4}" dt="2020-08-12T15:32:15.593" v="1228" actId="478"/>
          <ac:spMkLst>
            <pc:docMk/>
            <pc:sldMk cId="0" sldId="417"/>
            <ac:spMk id="26" creationId="{00000000-0000-0000-0000-000000000000}"/>
          </ac:spMkLst>
        </pc:spChg>
        <pc:spChg chg="mod">
          <ac:chgData name="up423346@ms.uporto.pt" userId="886f1fb4-dee8-4943-9147-91ac47e3c32e" providerId="ADAL" clId="{C588C0B5-1B74-414C-A74F-C87D3500C3E4}" dt="2020-08-12T15:47:17.294" v="1620" actId="113"/>
          <ac:spMkLst>
            <pc:docMk/>
            <pc:sldMk cId="0" sldId="417"/>
            <ac:spMk id="35845" creationId="{00000000-0000-0000-0000-000000000000}"/>
          </ac:spMkLst>
        </pc:spChg>
        <pc:grpChg chg="del mod">
          <ac:chgData name="up423346@ms.uporto.pt" userId="886f1fb4-dee8-4943-9147-91ac47e3c32e" providerId="ADAL" clId="{C588C0B5-1B74-414C-A74F-C87D3500C3E4}" dt="2020-08-12T15:31:09.416" v="1197" actId="478"/>
          <ac:grpSpMkLst>
            <pc:docMk/>
            <pc:sldMk cId="0" sldId="417"/>
            <ac:grpSpMk id="19" creationId="{00000000-0000-0000-0000-000000000000}"/>
          </ac:grpSpMkLst>
        </pc:grpChg>
        <pc:graphicFrameChg chg="mod">
          <ac:chgData name="up423346@ms.uporto.pt" userId="886f1fb4-dee8-4943-9147-91ac47e3c32e" providerId="ADAL" clId="{C588C0B5-1B74-414C-A74F-C87D3500C3E4}" dt="2020-08-12T15:33:04.138" v="1330" actId="1076"/>
          <ac:graphicFrameMkLst>
            <pc:docMk/>
            <pc:sldMk cId="0" sldId="417"/>
            <ac:graphicFrameMk id="4" creationId="{00000000-0000-0000-0000-000000000000}"/>
          </ac:graphicFrameMkLst>
        </pc:graphicFrameChg>
        <pc:graphicFrameChg chg="mod">
          <ac:chgData name="up423346@ms.uporto.pt" userId="886f1fb4-dee8-4943-9147-91ac47e3c32e" providerId="ADAL" clId="{C588C0B5-1B74-414C-A74F-C87D3500C3E4}" dt="2020-08-12T15:31:03.186" v="1194" actId="1076"/>
          <ac:graphicFrameMkLst>
            <pc:docMk/>
            <pc:sldMk cId="0" sldId="417"/>
            <ac:graphicFrameMk id="11269" creationId="{00000000-0000-0000-0000-000000000000}"/>
          </ac:graphicFrameMkLst>
        </pc:graphicFrameChg>
        <pc:cxnChg chg="add del">
          <ac:chgData name="up423346@ms.uporto.pt" userId="886f1fb4-dee8-4943-9147-91ac47e3c32e" providerId="ADAL" clId="{C588C0B5-1B74-414C-A74F-C87D3500C3E4}" dt="2020-08-12T15:31:05.591" v="1195" actId="478"/>
          <ac:cxnSpMkLst>
            <pc:docMk/>
            <pc:sldMk cId="0" sldId="417"/>
            <ac:cxnSpMk id="24" creationId="{00000000-0000-0000-0000-000000000000}"/>
          </ac:cxnSpMkLst>
        </pc:cxnChg>
      </pc:sldChg>
      <pc:sldChg chg="del">
        <pc:chgData name="up423346@ms.uporto.pt" userId="886f1fb4-dee8-4943-9147-91ac47e3c32e" providerId="ADAL" clId="{C588C0B5-1B74-414C-A74F-C87D3500C3E4}" dt="2020-08-12T15:38:33.414" v="1471" actId="47"/>
        <pc:sldMkLst>
          <pc:docMk/>
          <pc:sldMk cId="0" sldId="418"/>
        </pc:sldMkLst>
      </pc:sldChg>
      <pc:sldChg chg="del">
        <pc:chgData name="up423346@ms.uporto.pt" userId="886f1fb4-dee8-4943-9147-91ac47e3c32e" providerId="ADAL" clId="{C588C0B5-1B74-414C-A74F-C87D3500C3E4}" dt="2020-08-12T15:38:29.010" v="1466" actId="47"/>
        <pc:sldMkLst>
          <pc:docMk/>
          <pc:sldMk cId="0" sldId="420"/>
        </pc:sldMkLst>
      </pc:sldChg>
      <pc:sldChg chg="del">
        <pc:chgData name="up423346@ms.uporto.pt" userId="886f1fb4-dee8-4943-9147-91ac47e3c32e" providerId="ADAL" clId="{C588C0B5-1B74-414C-A74F-C87D3500C3E4}" dt="2020-08-12T15:39:33.629" v="1476" actId="47"/>
        <pc:sldMkLst>
          <pc:docMk/>
          <pc:sldMk cId="0" sldId="443"/>
        </pc:sldMkLst>
      </pc:sldChg>
      <pc:sldChg chg="addSp delSp modSp mod modClrScheme modAnim chgLayout">
        <pc:chgData name="up423346@ms.uporto.pt" userId="886f1fb4-dee8-4943-9147-91ac47e3c32e" providerId="ADAL" clId="{C588C0B5-1B74-414C-A74F-C87D3500C3E4}" dt="2020-08-12T15:29:46.912" v="1186" actId="478"/>
        <pc:sldMkLst>
          <pc:docMk/>
          <pc:sldMk cId="2607150376" sldId="465"/>
        </pc:sldMkLst>
        <pc:spChg chg="mod ord">
          <ac:chgData name="up423346@ms.uporto.pt" userId="886f1fb4-dee8-4943-9147-91ac47e3c32e" providerId="ADAL" clId="{C588C0B5-1B74-414C-A74F-C87D3500C3E4}" dt="2020-08-12T15:28:35.860" v="1167" actId="700"/>
          <ac:spMkLst>
            <pc:docMk/>
            <pc:sldMk cId="2607150376" sldId="465"/>
            <ac:spMk id="2" creationId="{00000000-0000-0000-0000-000000000000}"/>
          </ac:spMkLst>
        </pc:spChg>
        <pc:spChg chg="add del mod ord">
          <ac:chgData name="up423346@ms.uporto.pt" userId="886f1fb4-dee8-4943-9147-91ac47e3c32e" providerId="ADAL" clId="{C588C0B5-1B74-414C-A74F-C87D3500C3E4}" dt="2020-08-12T15:28:35.860" v="1167" actId="700"/>
          <ac:spMkLst>
            <pc:docMk/>
            <pc:sldMk cId="2607150376" sldId="465"/>
            <ac:spMk id="3" creationId="{293B111E-5223-4183-B40D-BAAC81FB3B37}"/>
          </ac:spMkLst>
        </pc:spChg>
        <pc:spChg chg="mod">
          <ac:chgData name="up423346@ms.uporto.pt" userId="886f1fb4-dee8-4943-9147-91ac47e3c32e" providerId="ADAL" clId="{C588C0B5-1B74-414C-A74F-C87D3500C3E4}" dt="2020-08-12T15:29:14.586" v="1176" actId="1076"/>
          <ac:spMkLst>
            <pc:docMk/>
            <pc:sldMk cId="2607150376" sldId="465"/>
            <ac:spMk id="18" creationId="{00000000-0000-0000-0000-000000000000}"/>
          </ac:spMkLst>
        </pc:spChg>
        <pc:spChg chg="mod">
          <ac:chgData name="up423346@ms.uporto.pt" userId="886f1fb4-dee8-4943-9147-91ac47e3c32e" providerId="ADAL" clId="{C588C0B5-1B74-414C-A74F-C87D3500C3E4}" dt="2020-08-12T15:29:37.445" v="1184" actId="1076"/>
          <ac:spMkLst>
            <pc:docMk/>
            <pc:sldMk cId="2607150376" sldId="465"/>
            <ac:spMk id="19" creationId="{00000000-0000-0000-0000-000000000000}"/>
          </ac:spMkLst>
        </pc:spChg>
        <pc:spChg chg="mod">
          <ac:chgData name="up423346@ms.uporto.pt" userId="886f1fb4-dee8-4943-9147-91ac47e3c32e" providerId="ADAL" clId="{C588C0B5-1B74-414C-A74F-C87D3500C3E4}" dt="2020-08-12T15:29:20.276" v="1177" actId="1076"/>
          <ac:spMkLst>
            <pc:docMk/>
            <pc:sldMk cId="2607150376" sldId="465"/>
            <ac:spMk id="21" creationId="{00000000-0000-0000-0000-000000000000}"/>
          </ac:spMkLst>
        </pc:spChg>
        <pc:spChg chg="mod">
          <ac:chgData name="up423346@ms.uporto.pt" userId="886f1fb4-dee8-4943-9147-91ac47e3c32e" providerId="ADAL" clId="{C588C0B5-1B74-414C-A74F-C87D3500C3E4}" dt="2020-08-12T15:29:43.345" v="1185" actId="1076"/>
          <ac:spMkLst>
            <pc:docMk/>
            <pc:sldMk cId="2607150376" sldId="465"/>
            <ac:spMk id="22" creationId="{00000000-0000-0000-0000-000000000000}"/>
          </ac:spMkLst>
        </pc:spChg>
        <pc:spChg chg="del">
          <ac:chgData name="up423346@ms.uporto.pt" userId="886f1fb4-dee8-4943-9147-91ac47e3c32e" providerId="ADAL" clId="{C588C0B5-1B74-414C-A74F-C87D3500C3E4}" dt="2020-08-12T15:29:46.912" v="1186" actId="478"/>
          <ac:spMkLst>
            <pc:docMk/>
            <pc:sldMk cId="2607150376" sldId="465"/>
            <ac:spMk id="24" creationId="{00000000-0000-0000-0000-000000000000}"/>
          </ac:spMkLst>
        </pc:spChg>
      </pc:sldChg>
      <pc:sldChg chg="del">
        <pc:chgData name="up423346@ms.uporto.pt" userId="886f1fb4-dee8-4943-9147-91ac47e3c32e" providerId="ADAL" clId="{C588C0B5-1B74-414C-A74F-C87D3500C3E4}" dt="2020-08-12T15:39:04.992" v="1474" actId="47"/>
        <pc:sldMkLst>
          <pc:docMk/>
          <pc:sldMk cId="970098539" sldId="466"/>
        </pc:sldMkLst>
        <pc:spChg chg="mod">
          <ac:chgData name="up423346@ms.uporto.pt" userId="886f1fb4-dee8-4943-9147-91ac47e3c32e" providerId="ADAL" clId="{C588C0B5-1B74-414C-A74F-C87D3500C3E4}" dt="2020-08-12T15:43:38.364" v="1595" actId="27636"/>
          <ac:spMkLst>
            <pc:docMk/>
            <pc:sldMk cId="970098539" sldId="466"/>
            <ac:spMk id="4099" creationId="{00000000-0000-0000-0000-000000000000}"/>
          </ac:spMkLst>
        </pc:spChg>
        <pc:spChg chg="mod">
          <ac:chgData name="up423346@ms.uporto.pt" userId="886f1fb4-dee8-4943-9147-91ac47e3c32e" providerId="ADAL" clId="{C588C0B5-1B74-414C-A74F-C87D3500C3E4}" dt="2020-08-12T15:43:45.431" v="1597" actId="207"/>
          <ac:spMkLst>
            <pc:docMk/>
            <pc:sldMk cId="970098539" sldId="466"/>
            <ac:spMk id="4100" creationId="{00000000-0000-0000-0000-000000000000}"/>
          </ac:spMkLst>
        </pc:spChg>
      </pc:sldChg>
      <pc:sldChg chg="modSp mod">
        <pc:chgData name="up423346@ms.uporto.pt" userId="886f1fb4-dee8-4943-9147-91ac47e3c32e" providerId="ADAL" clId="{C588C0B5-1B74-414C-A74F-C87D3500C3E4}" dt="2020-08-12T15:44:27.066" v="1611" actId="207"/>
        <pc:sldMkLst>
          <pc:docMk/>
          <pc:sldMk cId="400411205" sldId="467"/>
        </pc:sldMkLst>
        <pc:spChg chg="mod">
          <ac:chgData name="up423346@ms.uporto.pt" userId="886f1fb4-dee8-4943-9147-91ac47e3c32e" providerId="ADAL" clId="{C588C0B5-1B74-414C-A74F-C87D3500C3E4}" dt="2020-08-12T15:44:15.830" v="1609" actId="20577"/>
          <ac:spMkLst>
            <pc:docMk/>
            <pc:sldMk cId="400411205" sldId="467"/>
            <ac:spMk id="4099" creationId="{00000000-0000-0000-0000-000000000000}"/>
          </ac:spMkLst>
        </pc:spChg>
        <pc:spChg chg="mod">
          <ac:chgData name="up423346@ms.uporto.pt" userId="886f1fb4-dee8-4943-9147-91ac47e3c32e" providerId="ADAL" clId="{C588C0B5-1B74-414C-A74F-C87D3500C3E4}" dt="2020-08-12T15:44:27.066" v="1611" actId="207"/>
          <ac:spMkLst>
            <pc:docMk/>
            <pc:sldMk cId="400411205" sldId="467"/>
            <ac:spMk id="4100" creationId="{00000000-0000-0000-0000-000000000000}"/>
          </ac:spMkLst>
        </pc:spChg>
      </pc:sldChg>
      <pc:sldMasterChg chg="delSldLayout">
        <pc:chgData name="up423346@ms.uporto.pt" userId="886f1fb4-dee8-4943-9147-91ac47e3c32e" providerId="ADAL" clId="{C588C0B5-1B74-414C-A74F-C87D3500C3E4}" dt="2020-08-12T14:58:31.115" v="0" actId="47"/>
        <pc:sldMasterMkLst>
          <pc:docMk/>
          <pc:sldMasterMk cId="0" sldId="2147483648"/>
        </pc:sldMasterMkLst>
        <pc:sldLayoutChg chg="del">
          <pc:chgData name="up423346@ms.uporto.pt" userId="886f1fb4-dee8-4943-9147-91ac47e3c32e" providerId="ADAL" clId="{C588C0B5-1B74-414C-A74F-C87D3500C3E4}" dt="2020-08-12T14:58:31.115" v="0" actId="47"/>
          <pc:sldLayoutMkLst>
            <pc:docMk/>
            <pc:sldMasterMk cId="0" sldId="2147483648"/>
            <pc:sldLayoutMk cId="0" sldId="2147483672"/>
          </pc:sldLayoutMkLst>
        </pc:sldLayoutChg>
      </pc:sldMasterChg>
    </pc:docChg>
  </pc:docChgLst>
  <pc:docChgLst>
    <pc:chgData name="up423346@ms.uporto.pt" userId="886f1fb4-dee8-4943-9147-91ac47e3c32e" providerId="ADAL" clId="{AFC1B907-CF21-4A88-B06E-68B475750B8D}"/>
    <pc:docChg chg="undo custSel addSld delSld modSld sldOrd">
      <pc:chgData name="up423346@ms.uporto.pt" userId="886f1fb4-dee8-4943-9147-91ac47e3c32e" providerId="ADAL" clId="{AFC1B907-CF21-4A88-B06E-68B475750B8D}" dt="2020-08-12T14:34:43.381" v="614" actId="1076"/>
      <pc:docMkLst>
        <pc:docMk/>
      </pc:docMkLst>
      <pc:sldChg chg="modSp mod">
        <pc:chgData name="up423346@ms.uporto.pt" userId="886f1fb4-dee8-4943-9147-91ac47e3c32e" providerId="ADAL" clId="{AFC1B907-CF21-4A88-B06E-68B475750B8D}" dt="2020-08-12T14:11:29.098" v="96" actId="6549"/>
        <pc:sldMkLst>
          <pc:docMk/>
          <pc:sldMk cId="0" sldId="257"/>
        </pc:sldMkLst>
        <pc:spChg chg="mod">
          <ac:chgData name="up423346@ms.uporto.pt" userId="886f1fb4-dee8-4943-9147-91ac47e3c32e" providerId="ADAL" clId="{AFC1B907-CF21-4A88-B06E-68B475750B8D}" dt="2020-08-12T14:11:29.098" v="96" actId="6549"/>
          <ac:spMkLst>
            <pc:docMk/>
            <pc:sldMk cId="0" sldId="257"/>
            <ac:spMk id="3074" creationId="{00000000-0000-0000-0000-000000000000}"/>
          </ac:spMkLst>
        </pc:spChg>
        <pc:spChg chg="mod">
          <ac:chgData name="up423346@ms.uporto.pt" userId="886f1fb4-dee8-4943-9147-91ac47e3c32e" providerId="ADAL" clId="{AFC1B907-CF21-4A88-B06E-68B475750B8D}" dt="2020-08-12T14:11:25.042" v="95" actId="20577"/>
          <ac:spMkLst>
            <pc:docMk/>
            <pc:sldMk cId="0" sldId="257"/>
            <ac:spMk id="3075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1T17:20:42.179" v="40" actId="20577"/>
        <pc:sldMkLst>
          <pc:docMk/>
          <pc:sldMk cId="0" sldId="259"/>
        </pc:sldMkLst>
        <pc:spChg chg="mod">
          <ac:chgData name="up423346@ms.uporto.pt" userId="886f1fb4-dee8-4943-9147-91ac47e3c32e" providerId="ADAL" clId="{AFC1B907-CF21-4A88-B06E-68B475750B8D}" dt="2020-08-11T17:20:42.179" v="40" actId="20577"/>
          <ac:spMkLst>
            <pc:docMk/>
            <pc:sldMk cId="0" sldId="259"/>
            <ac:spMk id="4100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07T16:27:36.134" v="14" actId="20577"/>
        <pc:sldMkLst>
          <pc:docMk/>
          <pc:sldMk cId="0" sldId="303"/>
        </pc:sldMkLst>
        <pc:spChg chg="mod">
          <ac:chgData name="up423346@ms.uporto.pt" userId="886f1fb4-dee8-4943-9147-91ac47e3c32e" providerId="ADAL" clId="{AFC1B907-CF21-4A88-B06E-68B475750B8D}" dt="2020-08-07T16:27:36.134" v="14" actId="20577"/>
          <ac:spMkLst>
            <pc:docMk/>
            <pc:sldMk cId="0" sldId="303"/>
            <ac:spMk id="34820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9:56.017" v="186" actId="20577"/>
        <pc:sldMkLst>
          <pc:docMk/>
          <pc:sldMk cId="0" sldId="305"/>
        </pc:sldMkLst>
        <pc:spChg chg="mod">
          <ac:chgData name="up423346@ms.uporto.pt" userId="886f1fb4-dee8-4943-9147-91ac47e3c32e" providerId="ADAL" clId="{AFC1B907-CF21-4A88-B06E-68B475750B8D}" dt="2020-08-12T14:19:56.017" v="186" actId="20577"/>
          <ac:spMkLst>
            <pc:docMk/>
            <pc:sldMk cId="0" sldId="305"/>
            <ac:spMk id="19460" creationId="{806E263D-16AB-4AF7-B41A-8CE6C493302B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3:06.970" v="99" actId="20577"/>
        <pc:sldMkLst>
          <pc:docMk/>
          <pc:sldMk cId="0" sldId="306"/>
        </pc:sldMkLst>
        <pc:spChg chg="mod">
          <ac:chgData name="up423346@ms.uporto.pt" userId="886f1fb4-dee8-4943-9147-91ac47e3c32e" providerId="ADAL" clId="{AFC1B907-CF21-4A88-B06E-68B475750B8D}" dt="2020-08-12T14:13:06.970" v="99" actId="20577"/>
          <ac:spMkLst>
            <pc:docMk/>
            <pc:sldMk cId="0" sldId="306"/>
            <ac:spMk id="9219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4:04.981" v="111" actId="6549"/>
        <pc:sldMkLst>
          <pc:docMk/>
          <pc:sldMk cId="0" sldId="307"/>
        </pc:sldMkLst>
        <pc:spChg chg="mod">
          <ac:chgData name="up423346@ms.uporto.pt" userId="886f1fb4-dee8-4943-9147-91ac47e3c32e" providerId="ADAL" clId="{AFC1B907-CF21-4A88-B06E-68B475750B8D}" dt="2020-08-12T14:14:04.981" v="111" actId="6549"/>
          <ac:spMkLst>
            <pc:docMk/>
            <pc:sldMk cId="0" sldId="307"/>
            <ac:spMk id="17411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4:11.586" v="112" actId="6549"/>
        <pc:sldMkLst>
          <pc:docMk/>
          <pc:sldMk cId="0" sldId="308"/>
        </pc:sldMkLst>
        <pc:spChg chg="mod">
          <ac:chgData name="up423346@ms.uporto.pt" userId="886f1fb4-dee8-4943-9147-91ac47e3c32e" providerId="ADAL" clId="{AFC1B907-CF21-4A88-B06E-68B475750B8D}" dt="2020-08-12T14:14:11.586" v="112" actId="6549"/>
          <ac:spMkLst>
            <pc:docMk/>
            <pc:sldMk cId="0" sldId="308"/>
            <ac:spMk id="18435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4:25.227" v="115" actId="20577"/>
        <pc:sldMkLst>
          <pc:docMk/>
          <pc:sldMk cId="0" sldId="309"/>
        </pc:sldMkLst>
        <pc:spChg chg="mod">
          <ac:chgData name="up423346@ms.uporto.pt" userId="886f1fb4-dee8-4943-9147-91ac47e3c32e" providerId="ADAL" clId="{AFC1B907-CF21-4A88-B06E-68B475750B8D}" dt="2020-08-12T14:14:25.227" v="115" actId="20577"/>
          <ac:spMkLst>
            <pc:docMk/>
            <pc:sldMk cId="0" sldId="309"/>
            <ac:spMk id="19460" creationId="{00000000-0000-0000-0000-000000000000}"/>
          </ac:spMkLst>
        </pc:spChg>
      </pc:sldChg>
      <pc:sldChg chg="del">
        <pc:chgData name="up423346@ms.uporto.pt" userId="886f1fb4-dee8-4943-9147-91ac47e3c32e" providerId="ADAL" clId="{AFC1B907-CF21-4A88-B06E-68B475750B8D}" dt="2020-08-12T14:20:52.873" v="205" actId="47"/>
        <pc:sldMkLst>
          <pc:docMk/>
          <pc:sldMk cId="0" sldId="310"/>
        </pc:sldMkLst>
      </pc:sldChg>
      <pc:sldChg chg="del">
        <pc:chgData name="up423346@ms.uporto.pt" userId="886f1fb4-dee8-4943-9147-91ac47e3c32e" providerId="ADAL" clId="{AFC1B907-CF21-4A88-B06E-68B475750B8D}" dt="2020-08-12T14:23:24.470" v="292" actId="47"/>
        <pc:sldMkLst>
          <pc:docMk/>
          <pc:sldMk cId="0" sldId="311"/>
        </pc:sldMkLst>
      </pc:sldChg>
      <pc:sldChg chg="modSp mod">
        <pc:chgData name="up423346@ms.uporto.pt" userId="886f1fb4-dee8-4943-9147-91ac47e3c32e" providerId="ADAL" clId="{AFC1B907-CF21-4A88-B06E-68B475750B8D}" dt="2020-08-12T14:18:21.359" v="171" actId="20577"/>
        <pc:sldMkLst>
          <pc:docMk/>
          <pc:sldMk cId="0" sldId="312"/>
        </pc:sldMkLst>
        <pc:spChg chg="mod">
          <ac:chgData name="up423346@ms.uporto.pt" userId="886f1fb4-dee8-4943-9147-91ac47e3c32e" providerId="ADAL" clId="{AFC1B907-CF21-4A88-B06E-68B475750B8D}" dt="2020-08-12T14:18:21.359" v="171" actId="20577"/>
          <ac:spMkLst>
            <pc:docMk/>
            <pc:sldMk cId="0" sldId="312"/>
            <ac:spMk id="10245" creationId="{E5D09B95-2196-4BE2-A015-31C6D46DF3CF}"/>
          </ac:spMkLst>
        </pc:spChg>
      </pc:sldChg>
      <pc:sldChg chg="del">
        <pc:chgData name="up423346@ms.uporto.pt" userId="886f1fb4-dee8-4943-9147-91ac47e3c32e" providerId="ADAL" clId="{AFC1B907-CF21-4A88-B06E-68B475750B8D}" dt="2020-08-12T14:18:55.813" v="175" actId="47"/>
        <pc:sldMkLst>
          <pc:docMk/>
          <pc:sldMk cId="0" sldId="314"/>
        </pc:sldMkLst>
      </pc:sldChg>
      <pc:sldChg chg="del">
        <pc:chgData name="up423346@ms.uporto.pt" userId="886f1fb4-dee8-4943-9147-91ac47e3c32e" providerId="ADAL" clId="{AFC1B907-CF21-4A88-B06E-68B475750B8D}" dt="2020-08-12T14:18:46.444" v="173" actId="47"/>
        <pc:sldMkLst>
          <pc:docMk/>
          <pc:sldMk cId="346848571" sldId="315"/>
        </pc:sldMkLst>
      </pc:sldChg>
      <pc:sldChg chg="modSp mod">
        <pc:chgData name="up423346@ms.uporto.pt" userId="886f1fb4-dee8-4943-9147-91ac47e3c32e" providerId="ADAL" clId="{AFC1B907-CF21-4A88-B06E-68B475750B8D}" dt="2020-08-12T14:19:33.329" v="181" actId="6549"/>
        <pc:sldMkLst>
          <pc:docMk/>
          <pc:sldMk cId="0" sldId="316"/>
        </pc:sldMkLst>
        <pc:spChg chg="mod">
          <ac:chgData name="up423346@ms.uporto.pt" userId="886f1fb4-dee8-4943-9147-91ac47e3c32e" providerId="ADAL" clId="{AFC1B907-CF21-4A88-B06E-68B475750B8D}" dt="2020-08-12T14:19:33.329" v="181" actId="6549"/>
          <ac:spMkLst>
            <pc:docMk/>
            <pc:sldMk cId="0" sldId="316"/>
            <ac:spMk id="17412" creationId="{1A322F5F-82AB-4318-8A88-F53BBD6E10BC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9:44.665" v="183" actId="20577"/>
        <pc:sldMkLst>
          <pc:docMk/>
          <pc:sldMk cId="0" sldId="317"/>
        </pc:sldMkLst>
        <pc:spChg chg="mod">
          <ac:chgData name="up423346@ms.uporto.pt" userId="886f1fb4-dee8-4943-9147-91ac47e3c32e" providerId="ADAL" clId="{AFC1B907-CF21-4A88-B06E-68B475750B8D}" dt="2020-08-12T14:19:44.665" v="183" actId="20577"/>
          <ac:spMkLst>
            <pc:docMk/>
            <pc:sldMk cId="0" sldId="317"/>
            <ac:spMk id="18436" creationId="{BB81A235-CA79-4BF4-85B8-28B1BBC333F7}"/>
          </ac:spMkLst>
        </pc:spChg>
      </pc:sldChg>
      <pc:sldChg chg="modSp mod">
        <pc:chgData name="up423346@ms.uporto.pt" userId="886f1fb4-dee8-4943-9147-91ac47e3c32e" providerId="ADAL" clId="{AFC1B907-CF21-4A88-B06E-68B475750B8D}" dt="2020-08-12T14:20:05.209" v="188" actId="20577"/>
        <pc:sldMkLst>
          <pc:docMk/>
          <pc:sldMk cId="0" sldId="318"/>
        </pc:sldMkLst>
        <pc:spChg chg="mod">
          <ac:chgData name="up423346@ms.uporto.pt" userId="886f1fb4-dee8-4943-9147-91ac47e3c32e" providerId="ADAL" clId="{AFC1B907-CF21-4A88-B06E-68B475750B8D}" dt="2020-08-12T14:20:05.209" v="188" actId="20577"/>
          <ac:spMkLst>
            <pc:docMk/>
            <pc:sldMk cId="0" sldId="318"/>
            <ac:spMk id="20484" creationId="{225A936C-6210-4D2D-B2D0-4CF5F0E44413}"/>
          </ac:spMkLst>
        </pc:spChg>
      </pc:sldChg>
      <pc:sldChg chg="modSp mod">
        <pc:chgData name="up423346@ms.uporto.pt" userId="886f1fb4-dee8-4943-9147-91ac47e3c32e" providerId="ADAL" clId="{AFC1B907-CF21-4A88-B06E-68B475750B8D}" dt="2020-08-12T14:20:11.418" v="189" actId="6549"/>
        <pc:sldMkLst>
          <pc:docMk/>
          <pc:sldMk cId="0" sldId="319"/>
        </pc:sldMkLst>
        <pc:spChg chg="mod">
          <ac:chgData name="up423346@ms.uporto.pt" userId="886f1fb4-dee8-4943-9147-91ac47e3c32e" providerId="ADAL" clId="{AFC1B907-CF21-4A88-B06E-68B475750B8D}" dt="2020-08-12T14:20:11.418" v="189" actId="6549"/>
          <ac:spMkLst>
            <pc:docMk/>
            <pc:sldMk cId="0" sldId="319"/>
            <ac:spMk id="21508" creationId="{236B7C79-8316-468A-A102-5750854EDA2F}"/>
          </ac:spMkLst>
        </pc:spChg>
      </pc:sldChg>
      <pc:sldChg chg="del">
        <pc:chgData name="up423346@ms.uporto.pt" userId="886f1fb4-dee8-4943-9147-91ac47e3c32e" providerId="ADAL" clId="{AFC1B907-CF21-4A88-B06E-68B475750B8D}" dt="2020-08-12T14:20:50.620" v="204" actId="47"/>
        <pc:sldMkLst>
          <pc:docMk/>
          <pc:sldMk cId="0" sldId="321"/>
        </pc:sldMkLst>
      </pc:sldChg>
      <pc:sldChg chg="addSp delSp modSp mod">
        <pc:chgData name="up423346@ms.uporto.pt" userId="886f1fb4-dee8-4943-9147-91ac47e3c32e" providerId="ADAL" clId="{AFC1B907-CF21-4A88-B06E-68B475750B8D}" dt="2020-08-12T14:22:48.016" v="261" actId="20577"/>
        <pc:sldMkLst>
          <pc:docMk/>
          <pc:sldMk cId="0" sldId="325"/>
        </pc:sldMkLst>
        <pc:spChg chg="mod">
          <ac:chgData name="up423346@ms.uporto.pt" userId="886f1fb4-dee8-4943-9147-91ac47e3c32e" providerId="ADAL" clId="{AFC1B907-CF21-4A88-B06E-68B475750B8D}" dt="2020-08-12T14:21:40.239" v="237" actId="20577"/>
          <ac:spMkLst>
            <pc:docMk/>
            <pc:sldMk cId="0" sldId="325"/>
            <ac:spMk id="31747" creationId="{C58CAA01-F736-4220-B828-9B8B4AE9DB63}"/>
          </ac:spMkLst>
        </pc:spChg>
        <pc:spChg chg="mod">
          <ac:chgData name="up423346@ms.uporto.pt" userId="886f1fb4-dee8-4943-9147-91ac47e3c32e" providerId="ADAL" clId="{AFC1B907-CF21-4A88-B06E-68B475750B8D}" dt="2020-08-12T14:22:14.065" v="249" actId="20577"/>
          <ac:spMkLst>
            <pc:docMk/>
            <pc:sldMk cId="0" sldId="325"/>
            <ac:spMk id="31748" creationId="{1F86117F-7847-4AAF-8B88-D2033F998A09}"/>
          </ac:spMkLst>
        </pc:spChg>
        <pc:spChg chg="add mod">
          <ac:chgData name="up423346@ms.uporto.pt" userId="886f1fb4-dee8-4943-9147-91ac47e3c32e" providerId="ADAL" clId="{AFC1B907-CF21-4A88-B06E-68B475750B8D}" dt="2020-08-12T14:22:48.016" v="261" actId="20577"/>
          <ac:spMkLst>
            <pc:docMk/>
            <pc:sldMk cId="0" sldId="325"/>
            <ac:spMk id="31750" creationId="{B290A0A8-073F-4B0B-8CFB-2F1D5A64AD70}"/>
          </ac:spMkLst>
        </pc:spChg>
        <pc:graphicFrameChg chg="del mod replId">
          <ac:chgData name="up423346@ms.uporto.pt" userId="886f1fb4-dee8-4943-9147-91ac47e3c32e" providerId="ADAL" clId="{AFC1B907-CF21-4A88-B06E-68B475750B8D}" dt="2020-08-12T14:22:37.979" v="251"/>
          <ac:graphicFrameMkLst>
            <pc:docMk/>
            <pc:sldMk cId="0" sldId="325"/>
            <ac:graphicFrameMk id="3" creationId="{B290A0A8-073F-4B0B-8CFB-2F1D5A64AD70}"/>
          </ac:graphicFrameMkLst>
        </pc:graphicFrameChg>
      </pc:sldChg>
      <pc:sldChg chg="del">
        <pc:chgData name="up423346@ms.uporto.pt" userId="886f1fb4-dee8-4943-9147-91ac47e3c32e" providerId="ADAL" clId="{AFC1B907-CF21-4A88-B06E-68B475750B8D}" dt="2020-08-12T14:23:26.241" v="293" actId="47"/>
        <pc:sldMkLst>
          <pc:docMk/>
          <pc:sldMk cId="0" sldId="327"/>
        </pc:sldMkLst>
      </pc:sldChg>
      <pc:sldChg chg="modSp mod">
        <pc:chgData name="up423346@ms.uporto.pt" userId="886f1fb4-dee8-4943-9147-91ac47e3c32e" providerId="ADAL" clId="{AFC1B907-CF21-4A88-B06E-68B475750B8D}" dt="2020-08-12T14:13:16.401" v="100" actId="20577"/>
        <pc:sldMkLst>
          <pc:docMk/>
          <pc:sldMk cId="0" sldId="328"/>
        </pc:sldMkLst>
        <pc:spChg chg="mod">
          <ac:chgData name="up423346@ms.uporto.pt" userId="886f1fb4-dee8-4943-9147-91ac47e3c32e" providerId="ADAL" clId="{AFC1B907-CF21-4A88-B06E-68B475750B8D}" dt="2020-08-12T14:13:16.401" v="100" actId="20577"/>
          <ac:spMkLst>
            <pc:docMk/>
            <pc:sldMk cId="0" sldId="328"/>
            <ac:spMk id="10244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5:07.706" v="120" actId="20577"/>
        <pc:sldMkLst>
          <pc:docMk/>
          <pc:sldMk cId="0" sldId="330"/>
        </pc:sldMkLst>
        <pc:spChg chg="mod">
          <ac:chgData name="up423346@ms.uporto.pt" userId="886f1fb4-dee8-4943-9147-91ac47e3c32e" providerId="ADAL" clId="{AFC1B907-CF21-4A88-B06E-68B475750B8D}" dt="2020-08-12T14:15:07.706" v="120" actId="20577"/>
          <ac:spMkLst>
            <pc:docMk/>
            <pc:sldMk cId="0" sldId="330"/>
            <ac:spMk id="25604" creationId="{00000000-0000-0000-0000-000000000000}"/>
          </ac:spMkLst>
        </pc:spChg>
      </pc:sldChg>
      <pc:sldChg chg="del">
        <pc:chgData name="up423346@ms.uporto.pt" userId="886f1fb4-dee8-4943-9147-91ac47e3c32e" providerId="ADAL" clId="{AFC1B907-CF21-4A88-B06E-68B475750B8D}" dt="2020-08-12T14:18:28.836" v="172" actId="47"/>
        <pc:sldMkLst>
          <pc:docMk/>
          <pc:sldMk cId="0" sldId="332"/>
        </pc:sldMkLst>
      </pc:sldChg>
      <pc:sldChg chg="modSp mod">
        <pc:chgData name="up423346@ms.uporto.pt" userId="886f1fb4-dee8-4943-9147-91ac47e3c32e" providerId="ADAL" clId="{AFC1B907-CF21-4A88-B06E-68B475750B8D}" dt="2020-08-12T14:13:37.529" v="102" actId="20577"/>
        <pc:sldMkLst>
          <pc:docMk/>
          <pc:sldMk cId="0" sldId="333"/>
        </pc:sldMkLst>
        <pc:spChg chg="mod">
          <ac:chgData name="up423346@ms.uporto.pt" userId="886f1fb4-dee8-4943-9147-91ac47e3c32e" providerId="ADAL" clId="{AFC1B907-CF21-4A88-B06E-68B475750B8D}" dt="2020-08-12T14:13:37.529" v="102" actId="20577"/>
          <ac:spMkLst>
            <pc:docMk/>
            <pc:sldMk cId="0" sldId="333"/>
            <ac:spMk id="14340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3:48.258" v="106" actId="20577"/>
        <pc:sldMkLst>
          <pc:docMk/>
          <pc:sldMk cId="0" sldId="334"/>
        </pc:sldMkLst>
        <pc:spChg chg="mod">
          <ac:chgData name="up423346@ms.uporto.pt" userId="886f1fb4-dee8-4943-9147-91ac47e3c32e" providerId="ADAL" clId="{AFC1B907-CF21-4A88-B06E-68B475750B8D}" dt="2020-08-12T14:13:48.258" v="106" actId="20577"/>
          <ac:spMkLst>
            <pc:docMk/>
            <pc:sldMk cId="0" sldId="334"/>
            <ac:spMk id="15364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4:00.314" v="110" actId="20577"/>
        <pc:sldMkLst>
          <pc:docMk/>
          <pc:sldMk cId="0" sldId="335"/>
        </pc:sldMkLst>
        <pc:spChg chg="mod">
          <ac:chgData name="up423346@ms.uporto.pt" userId="886f1fb4-dee8-4943-9147-91ac47e3c32e" providerId="ADAL" clId="{AFC1B907-CF21-4A88-B06E-68B475750B8D}" dt="2020-08-12T14:14:00.314" v="110" actId="20577"/>
          <ac:spMkLst>
            <pc:docMk/>
            <pc:sldMk cId="0" sldId="335"/>
            <ac:spMk id="16388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4:59.225" v="118" actId="20577"/>
        <pc:sldMkLst>
          <pc:docMk/>
          <pc:sldMk cId="0" sldId="340"/>
        </pc:sldMkLst>
        <pc:spChg chg="mod">
          <ac:chgData name="up423346@ms.uporto.pt" userId="886f1fb4-dee8-4943-9147-91ac47e3c32e" providerId="ADAL" clId="{AFC1B907-CF21-4A88-B06E-68B475750B8D}" dt="2020-08-12T14:14:59.225" v="118" actId="20577"/>
          <ac:spMkLst>
            <pc:docMk/>
            <pc:sldMk cId="0" sldId="340"/>
            <ac:spMk id="24580" creationId="{00000000-0000-0000-0000-000000000000}"/>
          </ac:spMkLst>
        </pc:spChg>
      </pc:sldChg>
      <pc:sldChg chg="del">
        <pc:chgData name="up423346@ms.uporto.pt" userId="886f1fb4-dee8-4943-9147-91ac47e3c32e" providerId="ADAL" clId="{AFC1B907-CF21-4A88-B06E-68B475750B8D}" dt="2020-08-12T14:20:19.859" v="190" actId="47"/>
        <pc:sldMkLst>
          <pc:docMk/>
          <pc:sldMk cId="0" sldId="342"/>
        </pc:sldMkLst>
      </pc:sldChg>
      <pc:sldChg chg="modSp mod">
        <pc:chgData name="up423346@ms.uporto.pt" userId="886f1fb4-dee8-4943-9147-91ac47e3c32e" providerId="ADAL" clId="{AFC1B907-CF21-4A88-B06E-68B475750B8D}" dt="2020-08-12T14:22:55.656" v="264" actId="20577"/>
        <pc:sldMkLst>
          <pc:docMk/>
          <pc:sldMk cId="0" sldId="344"/>
        </pc:sldMkLst>
        <pc:spChg chg="mod">
          <ac:chgData name="up423346@ms.uporto.pt" userId="886f1fb4-dee8-4943-9147-91ac47e3c32e" providerId="ADAL" clId="{AFC1B907-CF21-4A88-B06E-68B475750B8D}" dt="2020-08-12T14:22:55.656" v="264" actId="20577"/>
          <ac:spMkLst>
            <pc:docMk/>
            <pc:sldMk cId="0" sldId="344"/>
            <ac:spMk id="32771" creationId="{5E2E90A0-3947-4171-838F-BF6E49DCC44F}"/>
          </ac:spMkLst>
        </pc:spChg>
      </pc:sldChg>
      <pc:sldChg chg="modSp mod ord">
        <pc:chgData name="up423346@ms.uporto.pt" userId="886f1fb4-dee8-4943-9147-91ac47e3c32e" providerId="ADAL" clId="{AFC1B907-CF21-4A88-B06E-68B475750B8D}" dt="2020-08-12T14:23:51.360" v="313" actId="20577"/>
        <pc:sldMkLst>
          <pc:docMk/>
          <pc:sldMk cId="0" sldId="345"/>
        </pc:sldMkLst>
        <pc:spChg chg="mod">
          <ac:chgData name="up423346@ms.uporto.pt" userId="886f1fb4-dee8-4943-9147-91ac47e3c32e" providerId="ADAL" clId="{AFC1B907-CF21-4A88-B06E-68B475750B8D}" dt="2020-08-12T14:23:51.360" v="313" actId="20577"/>
          <ac:spMkLst>
            <pc:docMk/>
            <pc:sldMk cId="0" sldId="345"/>
            <ac:spMk id="43011" creationId="{29DF6BBE-9D8E-45CA-AEBF-387742419052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5:21.634" v="125" actId="20577"/>
        <pc:sldMkLst>
          <pc:docMk/>
          <pc:sldMk cId="0" sldId="347"/>
        </pc:sldMkLst>
        <pc:spChg chg="mod">
          <ac:chgData name="up423346@ms.uporto.pt" userId="886f1fb4-dee8-4943-9147-91ac47e3c32e" providerId="ADAL" clId="{AFC1B907-CF21-4A88-B06E-68B475750B8D}" dt="2020-08-12T14:15:21.634" v="125" actId="20577"/>
          <ac:spMkLst>
            <pc:docMk/>
            <pc:sldMk cId="0" sldId="347"/>
            <ac:spMk id="18437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5:30.962" v="130" actId="20577"/>
        <pc:sldMkLst>
          <pc:docMk/>
          <pc:sldMk cId="0" sldId="348"/>
        </pc:sldMkLst>
        <pc:spChg chg="mod">
          <ac:chgData name="up423346@ms.uporto.pt" userId="886f1fb4-dee8-4943-9147-91ac47e3c32e" providerId="ADAL" clId="{AFC1B907-CF21-4A88-B06E-68B475750B8D}" dt="2020-08-12T14:15:30.962" v="130" actId="20577"/>
          <ac:spMkLst>
            <pc:docMk/>
            <pc:sldMk cId="0" sldId="348"/>
            <ac:spMk id="19461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5:42.049" v="135" actId="20577"/>
        <pc:sldMkLst>
          <pc:docMk/>
          <pc:sldMk cId="0" sldId="349"/>
        </pc:sldMkLst>
        <pc:spChg chg="mod">
          <ac:chgData name="up423346@ms.uporto.pt" userId="886f1fb4-dee8-4943-9147-91ac47e3c32e" providerId="ADAL" clId="{AFC1B907-CF21-4A88-B06E-68B475750B8D}" dt="2020-08-12T14:15:42.049" v="135" actId="20577"/>
          <ac:spMkLst>
            <pc:docMk/>
            <pc:sldMk cId="0" sldId="349"/>
            <ac:spMk id="20485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5:52.504" v="138" actId="20577"/>
        <pc:sldMkLst>
          <pc:docMk/>
          <pc:sldMk cId="0" sldId="351"/>
        </pc:sldMkLst>
        <pc:spChg chg="mod">
          <ac:chgData name="up423346@ms.uporto.pt" userId="886f1fb4-dee8-4943-9147-91ac47e3c32e" providerId="ADAL" clId="{AFC1B907-CF21-4A88-B06E-68B475750B8D}" dt="2020-08-12T14:15:52.504" v="138" actId="20577"/>
          <ac:spMkLst>
            <pc:docMk/>
            <pc:sldMk cId="0" sldId="351"/>
            <ac:spMk id="1033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6:02.081" v="140" actId="20577"/>
        <pc:sldMkLst>
          <pc:docMk/>
          <pc:sldMk cId="0" sldId="352"/>
        </pc:sldMkLst>
        <pc:spChg chg="mod">
          <ac:chgData name="up423346@ms.uporto.pt" userId="886f1fb4-dee8-4943-9147-91ac47e3c32e" providerId="ADAL" clId="{AFC1B907-CF21-4A88-B06E-68B475750B8D}" dt="2020-08-12T14:16:02.081" v="140" actId="20577"/>
          <ac:spMkLst>
            <pc:docMk/>
            <pc:sldMk cId="0" sldId="352"/>
            <ac:spMk id="2054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6:13.921" v="143" actId="20577"/>
        <pc:sldMkLst>
          <pc:docMk/>
          <pc:sldMk cId="0" sldId="353"/>
        </pc:sldMkLst>
        <pc:spChg chg="mod">
          <ac:chgData name="up423346@ms.uporto.pt" userId="886f1fb4-dee8-4943-9147-91ac47e3c32e" providerId="ADAL" clId="{AFC1B907-CF21-4A88-B06E-68B475750B8D}" dt="2020-08-12T14:16:13.921" v="143" actId="20577"/>
          <ac:spMkLst>
            <pc:docMk/>
            <pc:sldMk cId="0" sldId="353"/>
            <ac:spMk id="22533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6:25.466" v="145" actId="20577"/>
        <pc:sldMkLst>
          <pc:docMk/>
          <pc:sldMk cId="0" sldId="354"/>
        </pc:sldMkLst>
        <pc:spChg chg="mod">
          <ac:chgData name="up423346@ms.uporto.pt" userId="886f1fb4-dee8-4943-9147-91ac47e3c32e" providerId="ADAL" clId="{AFC1B907-CF21-4A88-B06E-68B475750B8D}" dt="2020-08-12T14:16:25.466" v="145" actId="20577"/>
          <ac:spMkLst>
            <pc:docMk/>
            <pc:sldMk cId="0" sldId="354"/>
            <ac:spMk id="23557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6:35.721" v="149" actId="20577"/>
        <pc:sldMkLst>
          <pc:docMk/>
          <pc:sldMk cId="0" sldId="355"/>
        </pc:sldMkLst>
        <pc:spChg chg="mod">
          <ac:chgData name="up423346@ms.uporto.pt" userId="886f1fb4-dee8-4943-9147-91ac47e3c32e" providerId="ADAL" clId="{AFC1B907-CF21-4A88-B06E-68B475750B8D}" dt="2020-08-12T14:16:35.721" v="149" actId="20577"/>
          <ac:spMkLst>
            <pc:docMk/>
            <pc:sldMk cId="0" sldId="355"/>
            <ac:spMk id="3078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6:45.424" v="151" actId="20577"/>
        <pc:sldMkLst>
          <pc:docMk/>
          <pc:sldMk cId="0" sldId="356"/>
        </pc:sldMkLst>
        <pc:spChg chg="mod">
          <ac:chgData name="up423346@ms.uporto.pt" userId="886f1fb4-dee8-4943-9147-91ac47e3c32e" providerId="ADAL" clId="{AFC1B907-CF21-4A88-B06E-68B475750B8D}" dt="2020-08-12T14:16:45.424" v="151" actId="20577"/>
          <ac:spMkLst>
            <pc:docMk/>
            <pc:sldMk cId="0" sldId="356"/>
            <ac:spMk id="24581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6:59.321" v="156" actId="20577"/>
        <pc:sldMkLst>
          <pc:docMk/>
          <pc:sldMk cId="0" sldId="357"/>
        </pc:sldMkLst>
        <pc:spChg chg="mod">
          <ac:chgData name="up423346@ms.uporto.pt" userId="886f1fb4-dee8-4943-9147-91ac47e3c32e" providerId="ADAL" clId="{AFC1B907-CF21-4A88-B06E-68B475750B8D}" dt="2020-08-12T14:16:59.321" v="156" actId="20577"/>
          <ac:spMkLst>
            <pc:docMk/>
            <pc:sldMk cId="0" sldId="357"/>
            <ac:spMk id="4102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7:06.609" v="158" actId="20577"/>
        <pc:sldMkLst>
          <pc:docMk/>
          <pc:sldMk cId="0" sldId="359"/>
        </pc:sldMkLst>
        <pc:spChg chg="mod">
          <ac:chgData name="up423346@ms.uporto.pt" userId="886f1fb4-dee8-4943-9147-91ac47e3c32e" providerId="ADAL" clId="{AFC1B907-CF21-4A88-B06E-68B475750B8D}" dt="2020-08-12T14:17:06.609" v="158" actId="20577"/>
          <ac:spMkLst>
            <pc:docMk/>
            <pc:sldMk cId="0" sldId="359"/>
            <ac:spMk id="5127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7:33.800" v="160" actId="6549"/>
        <pc:sldMkLst>
          <pc:docMk/>
          <pc:sldMk cId="0" sldId="363"/>
        </pc:sldMkLst>
        <pc:spChg chg="mod">
          <ac:chgData name="up423346@ms.uporto.pt" userId="886f1fb4-dee8-4943-9147-91ac47e3c32e" providerId="ADAL" clId="{AFC1B907-CF21-4A88-B06E-68B475750B8D}" dt="2020-08-12T14:17:33.800" v="160" actId="6549"/>
          <ac:spMkLst>
            <pc:docMk/>
            <pc:sldMk cId="0" sldId="363"/>
            <ac:spMk id="26630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7:46.216" v="163" actId="20577"/>
        <pc:sldMkLst>
          <pc:docMk/>
          <pc:sldMk cId="0" sldId="364"/>
        </pc:sldMkLst>
        <pc:spChg chg="mod">
          <ac:chgData name="up423346@ms.uporto.pt" userId="886f1fb4-dee8-4943-9147-91ac47e3c32e" providerId="ADAL" clId="{AFC1B907-CF21-4A88-B06E-68B475750B8D}" dt="2020-08-12T14:17:46.216" v="163" actId="20577"/>
          <ac:spMkLst>
            <pc:docMk/>
            <pc:sldMk cId="0" sldId="364"/>
            <ac:spMk id="27653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0:13.681" v="41"/>
        <pc:sldMkLst>
          <pc:docMk/>
          <pc:sldMk cId="0" sldId="374"/>
        </pc:sldMkLst>
        <pc:spChg chg="mod">
          <ac:chgData name="up423346@ms.uporto.pt" userId="886f1fb4-dee8-4943-9147-91ac47e3c32e" providerId="ADAL" clId="{AFC1B907-CF21-4A88-B06E-68B475750B8D}" dt="2020-08-12T14:10:13.681" v="41"/>
          <ac:spMkLst>
            <pc:docMk/>
            <pc:sldMk cId="0" sldId="374"/>
            <ac:spMk id="4100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0:28.112" v="42"/>
        <pc:sldMkLst>
          <pc:docMk/>
          <pc:sldMk cId="0" sldId="375"/>
        </pc:sldMkLst>
        <pc:spChg chg="mod">
          <ac:chgData name="up423346@ms.uporto.pt" userId="886f1fb4-dee8-4943-9147-91ac47e3c32e" providerId="ADAL" clId="{AFC1B907-CF21-4A88-B06E-68B475750B8D}" dt="2020-08-12T14:10:28.112" v="42"/>
          <ac:spMkLst>
            <pc:docMk/>
            <pc:sldMk cId="0" sldId="375"/>
            <ac:spMk id="4100" creationId="{00000000-0000-0000-0000-000000000000}"/>
          </ac:spMkLst>
        </pc:spChg>
      </pc:sldChg>
      <pc:sldChg chg="modSp mod ord">
        <pc:chgData name="up423346@ms.uporto.pt" userId="886f1fb4-dee8-4943-9147-91ac47e3c32e" providerId="ADAL" clId="{AFC1B907-CF21-4A88-B06E-68B475750B8D}" dt="2020-08-12T14:11:13.940" v="77" actId="20577"/>
        <pc:sldMkLst>
          <pc:docMk/>
          <pc:sldMk cId="0" sldId="376"/>
        </pc:sldMkLst>
        <pc:spChg chg="mod">
          <ac:chgData name="up423346@ms.uporto.pt" userId="886f1fb4-dee8-4943-9147-91ac47e3c32e" providerId="ADAL" clId="{AFC1B907-CF21-4A88-B06E-68B475750B8D}" dt="2020-08-12T14:11:13.940" v="77" actId="20577"/>
          <ac:spMkLst>
            <pc:docMk/>
            <pc:sldMk cId="0" sldId="376"/>
            <ac:spMk id="4099" creationId="{00000000-0000-0000-0000-000000000000}"/>
          </ac:spMkLst>
        </pc:spChg>
        <pc:spChg chg="mod">
          <ac:chgData name="up423346@ms.uporto.pt" userId="886f1fb4-dee8-4943-9147-91ac47e3c32e" providerId="ADAL" clId="{AFC1B907-CF21-4A88-B06E-68B475750B8D}" dt="2020-08-12T14:11:07.405" v="62"/>
          <ac:spMkLst>
            <pc:docMk/>
            <pc:sldMk cId="0" sldId="376"/>
            <ac:spMk id="4100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8:02.425" v="168" actId="20577"/>
        <pc:sldMkLst>
          <pc:docMk/>
          <pc:sldMk cId="0" sldId="377"/>
        </pc:sldMkLst>
        <pc:spChg chg="mod">
          <ac:chgData name="up423346@ms.uporto.pt" userId="886f1fb4-dee8-4943-9147-91ac47e3c32e" providerId="ADAL" clId="{AFC1B907-CF21-4A88-B06E-68B475750B8D}" dt="2020-08-12T14:18:02.425" v="168" actId="20577"/>
          <ac:spMkLst>
            <pc:docMk/>
            <pc:sldMk cId="0" sldId="377"/>
            <ac:spMk id="9220" creationId="{564196D4-BCD0-4FFD-B5AC-D4844568F696}"/>
          </ac:spMkLst>
        </pc:spChg>
      </pc:sldChg>
      <pc:sldChg chg="del">
        <pc:chgData name="up423346@ms.uporto.pt" userId="886f1fb4-dee8-4943-9147-91ac47e3c32e" providerId="ADAL" clId="{AFC1B907-CF21-4A88-B06E-68B475750B8D}" dt="2020-08-12T14:18:47.872" v="174" actId="47"/>
        <pc:sldMkLst>
          <pc:docMk/>
          <pc:sldMk cId="0" sldId="379"/>
        </pc:sldMkLst>
      </pc:sldChg>
      <pc:sldChg chg="del">
        <pc:chgData name="up423346@ms.uporto.pt" userId="886f1fb4-dee8-4943-9147-91ac47e3c32e" providerId="ADAL" clId="{AFC1B907-CF21-4A88-B06E-68B475750B8D}" dt="2020-08-12T14:19:03.241" v="176" actId="47"/>
        <pc:sldMkLst>
          <pc:docMk/>
          <pc:sldMk cId="0" sldId="380"/>
        </pc:sldMkLst>
      </pc:sldChg>
      <pc:sldChg chg="modSp add del mod">
        <pc:chgData name="up423346@ms.uporto.pt" userId="886f1fb4-dee8-4943-9147-91ac47e3c32e" providerId="ADAL" clId="{AFC1B907-CF21-4A88-B06E-68B475750B8D}" dt="2020-08-12T14:20:37.657" v="202" actId="27636"/>
        <pc:sldMkLst>
          <pc:docMk/>
          <pc:sldMk cId="0" sldId="381"/>
        </pc:sldMkLst>
        <pc:spChg chg="mod">
          <ac:chgData name="up423346@ms.uporto.pt" userId="886f1fb4-dee8-4943-9147-91ac47e3c32e" providerId="ADAL" clId="{AFC1B907-CF21-4A88-B06E-68B475750B8D}" dt="2020-08-12T14:20:37.657" v="202" actId="27636"/>
          <ac:spMkLst>
            <pc:docMk/>
            <pc:sldMk cId="0" sldId="381"/>
            <ac:spMk id="23555" creationId="{B4C10CE3-AC6A-4BF1-B547-59372980EC71}"/>
          </ac:spMkLst>
        </pc:spChg>
      </pc:sldChg>
      <pc:sldChg chg="del">
        <pc:chgData name="up423346@ms.uporto.pt" userId="886f1fb4-dee8-4943-9147-91ac47e3c32e" providerId="ADAL" clId="{AFC1B907-CF21-4A88-B06E-68B475750B8D}" dt="2020-08-12T14:20:49.981" v="203" actId="47"/>
        <pc:sldMkLst>
          <pc:docMk/>
          <pc:sldMk cId="0" sldId="382"/>
        </pc:sldMkLst>
      </pc:sldChg>
      <pc:sldChg chg="modSp mod">
        <pc:chgData name="up423346@ms.uporto.pt" userId="886f1fb4-dee8-4943-9147-91ac47e3c32e" providerId="ADAL" clId="{AFC1B907-CF21-4A88-B06E-68B475750B8D}" dt="2020-08-12T14:21:04.668" v="206" actId="20577"/>
        <pc:sldMkLst>
          <pc:docMk/>
          <pc:sldMk cId="0" sldId="383"/>
        </pc:sldMkLst>
        <pc:spChg chg="mod">
          <ac:chgData name="up423346@ms.uporto.pt" userId="886f1fb4-dee8-4943-9147-91ac47e3c32e" providerId="ADAL" clId="{AFC1B907-CF21-4A88-B06E-68B475750B8D}" dt="2020-08-12T14:21:04.668" v="206" actId="20577"/>
          <ac:spMkLst>
            <pc:docMk/>
            <pc:sldMk cId="0" sldId="383"/>
            <ac:spMk id="28676" creationId="{7FCA18B3-D42D-45C2-9D2F-947B44F6DA75}"/>
          </ac:spMkLst>
        </pc:spChg>
      </pc:sldChg>
      <pc:sldChg chg="modSp mod">
        <pc:chgData name="up423346@ms.uporto.pt" userId="886f1fb4-dee8-4943-9147-91ac47e3c32e" providerId="ADAL" clId="{AFC1B907-CF21-4A88-B06E-68B475750B8D}" dt="2020-08-12T14:21:11.138" v="210" actId="20577"/>
        <pc:sldMkLst>
          <pc:docMk/>
          <pc:sldMk cId="0" sldId="384"/>
        </pc:sldMkLst>
        <pc:spChg chg="mod">
          <ac:chgData name="up423346@ms.uporto.pt" userId="886f1fb4-dee8-4943-9147-91ac47e3c32e" providerId="ADAL" clId="{AFC1B907-CF21-4A88-B06E-68B475750B8D}" dt="2020-08-12T14:21:11.138" v="210" actId="20577"/>
          <ac:spMkLst>
            <pc:docMk/>
            <pc:sldMk cId="0" sldId="384"/>
            <ac:spMk id="29700" creationId="{A05D4234-1A33-483D-B042-4A14F6E6F1D4}"/>
          </ac:spMkLst>
        </pc:spChg>
      </pc:sldChg>
      <pc:sldChg chg="del">
        <pc:chgData name="up423346@ms.uporto.pt" userId="886f1fb4-dee8-4943-9147-91ac47e3c32e" providerId="ADAL" clId="{AFC1B907-CF21-4A88-B06E-68B475750B8D}" dt="2020-08-12T14:23:06.265" v="265" actId="47"/>
        <pc:sldMkLst>
          <pc:docMk/>
          <pc:sldMk cId="0" sldId="386"/>
        </pc:sldMkLst>
      </pc:sldChg>
      <pc:sldChg chg="del">
        <pc:chgData name="up423346@ms.uporto.pt" userId="886f1fb4-dee8-4943-9147-91ac47e3c32e" providerId="ADAL" clId="{AFC1B907-CF21-4A88-B06E-68B475750B8D}" dt="2020-08-12T14:23:24.470" v="292" actId="47"/>
        <pc:sldMkLst>
          <pc:docMk/>
          <pc:sldMk cId="0" sldId="387"/>
        </pc:sldMkLst>
      </pc:sldChg>
      <pc:sldChg chg="del">
        <pc:chgData name="up423346@ms.uporto.pt" userId="886f1fb4-dee8-4943-9147-91ac47e3c32e" providerId="ADAL" clId="{AFC1B907-CF21-4A88-B06E-68B475750B8D}" dt="2020-08-12T14:23:26.931" v="294" actId="47"/>
        <pc:sldMkLst>
          <pc:docMk/>
          <pc:sldMk cId="0" sldId="388"/>
        </pc:sldMkLst>
      </pc:sldChg>
      <pc:sldChg chg="modSp mod">
        <pc:chgData name="up423346@ms.uporto.pt" userId="886f1fb4-dee8-4943-9147-91ac47e3c32e" providerId="ADAL" clId="{AFC1B907-CF21-4A88-B06E-68B475750B8D}" dt="2020-08-12T14:24:51.040" v="359" actId="27636"/>
        <pc:sldMkLst>
          <pc:docMk/>
          <pc:sldMk cId="0" sldId="389"/>
        </pc:sldMkLst>
        <pc:spChg chg="mod">
          <ac:chgData name="up423346@ms.uporto.pt" userId="886f1fb4-dee8-4943-9147-91ac47e3c32e" providerId="ADAL" clId="{AFC1B907-CF21-4A88-B06E-68B475750B8D}" dt="2020-08-12T14:24:51.040" v="359" actId="27636"/>
          <ac:spMkLst>
            <pc:docMk/>
            <pc:sldMk cId="0" sldId="389"/>
            <ac:spMk id="38915" creationId="{608E2FB0-B3EA-4EC7-9A03-9EC3A3616970}"/>
          </ac:spMkLst>
        </pc:spChg>
        <pc:spChg chg="mod">
          <ac:chgData name="up423346@ms.uporto.pt" userId="886f1fb4-dee8-4943-9147-91ac47e3c32e" providerId="ADAL" clId="{AFC1B907-CF21-4A88-B06E-68B475750B8D}" dt="2020-08-12T14:24:23.248" v="331" actId="20577"/>
          <ac:spMkLst>
            <pc:docMk/>
            <pc:sldMk cId="0" sldId="389"/>
            <ac:spMk id="38916" creationId="{B98F39C6-BD7F-4EA7-8954-51EA473D7F94}"/>
          </ac:spMkLst>
        </pc:spChg>
      </pc:sldChg>
      <pc:sldChg chg="modSp mod">
        <pc:chgData name="up423346@ms.uporto.pt" userId="886f1fb4-dee8-4943-9147-91ac47e3c32e" providerId="ADAL" clId="{AFC1B907-CF21-4A88-B06E-68B475750B8D}" dt="2020-08-12T14:24:41.294" v="346" actId="27636"/>
        <pc:sldMkLst>
          <pc:docMk/>
          <pc:sldMk cId="0" sldId="391"/>
        </pc:sldMkLst>
        <pc:spChg chg="mod">
          <ac:chgData name="up423346@ms.uporto.pt" userId="886f1fb4-dee8-4943-9147-91ac47e3c32e" providerId="ADAL" clId="{AFC1B907-CF21-4A88-B06E-68B475750B8D}" dt="2020-08-12T14:24:41.294" v="346" actId="27636"/>
          <ac:spMkLst>
            <pc:docMk/>
            <pc:sldMk cId="0" sldId="391"/>
            <ac:spMk id="40963" creationId="{426E799F-68D4-4FEF-B781-F1966E32B90D}"/>
          </ac:spMkLst>
        </pc:spChg>
      </pc:sldChg>
      <pc:sldChg chg="addSp delSp modSp new add del mod modClrScheme chgLayout">
        <pc:chgData name="up423346@ms.uporto.pt" userId="886f1fb4-dee8-4943-9147-91ac47e3c32e" providerId="ADAL" clId="{AFC1B907-CF21-4A88-B06E-68B475750B8D}" dt="2020-08-12T14:34:43.381" v="614" actId="1076"/>
        <pc:sldMkLst>
          <pc:docMk/>
          <pc:sldMk cId="305525317" sldId="393"/>
        </pc:sldMkLst>
        <pc:spChg chg="mod ord">
          <ac:chgData name="up423346@ms.uporto.pt" userId="886f1fb4-dee8-4943-9147-91ac47e3c32e" providerId="ADAL" clId="{AFC1B907-CF21-4A88-B06E-68B475750B8D}" dt="2020-08-12T14:28:56.757" v="603" actId="700"/>
          <ac:spMkLst>
            <pc:docMk/>
            <pc:sldMk cId="305525317" sldId="393"/>
            <ac:spMk id="2" creationId="{7DFD600F-EB0A-4C05-BF5C-09474E3446BE}"/>
          </ac:spMkLst>
        </pc:spChg>
        <pc:spChg chg="mod ord">
          <ac:chgData name="up423346@ms.uporto.pt" userId="886f1fb4-dee8-4943-9147-91ac47e3c32e" providerId="ADAL" clId="{AFC1B907-CF21-4A88-B06E-68B475750B8D}" dt="2020-08-12T14:28:56.757" v="603" actId="700"/>
          <ac:spMkLst>
            <pc:docMk/>
            <pc:sldMk cId="305525317" sldId="393"/>
            <ac:spMk id="3" creationId="{E78C39B5-C23D-48ED-A43E-50975EF82EFF}"/>
          </ac:spMkLst>
        </pc:spChg>
        <pc:spChg chg="mod ord">
          <ac:chgData name="up423346@ms.uporto.pt" userId="886f1fb4-dee8-4943-9147-91ac47e3c32e" providerId="ADAL" clId="{AFC1B907-CF21-4A88-B06E-68B475750B8D}" dt="2020-08-12T14:28:56.757" v="603" actId="700"/>
          <ac:spMkLst>
            <pc:docMk/>
            <pc:sldMk cId="305525317" sldId="393"/>
            <ac:spMk id="4" creationId="{F072D4FF-7C90-406D-99FB-968DCFC85C1F}"/>
          </ac:spMkLst>
        </pc:spChg>
        <pc:spChg chg="del mod">
          <ac:chgData name="up423346@ms.uporto.pt" userId="886f1fb4-dee8-4943-9147-91ac47e3c32e" providerId="ADAL" clId="{AFC1B907-CF21-4A88-B06E-68B475750B8D}" dt="2020-08-12T14:29:02.769" v="605" actId="478"/>
          <ac:spMkLst>
            <pc:docMk/>
            <pc:sldMk cId="305525317" sldId="393"/>
            <ac:spMk id="5" creationId="{BFBB6F5F-87CE-4BA6-824C-909FD22430E7}"/>
          </ac:spMkLst>
        </pc:spChg>
        <pc:spChg chg="add mod ord">
          <ac:chgData name="up423346@ms.uporto.pt" userId="886f1fb4-dee8-4943-9147-91ac47e3c32e" providerId="ADAL" clId="{AFC1B907-CF21-4A88-B06E-68B475750B8D}" dt="2020-08-12T14:29:29.264" v="610" actId="790"/>
          <ac:spMkLst>
            <pc:docMk/>
            <pc:sldMk cId="305525317" sldId="393"/>
            <ac:spMk id="6" creationId="{8F34B563-F9A3-419E-821C-C913349FAEB6}"/>
          </ac:spMkLst>
        </pc:spChg>
        <pc:spChg chg="add del mod ord">
          <ac:chgData name="up423346@ms.uporto.pt" userId="886f1fb4-dee8-4943-9147-91ac47e3c32e" providerId="ADAL" clId="{AFC1B907-CF21-4A88-B06E-68B475750B8D}" dt="2020-08-12T14:29:05.416" v="606" actId="478"/>
          <ac:spMkLst>
            <pc:docMk/>
            <pc:sldMk cId="305525317" sldId="393"/>
            <ac:spMk id="7" creationId="{A13590A7-5429-46AD-B027-E2E77A1E4FC1}"/>
          </ac:spMkLst>
        </pc:spChg>
        <pc:picChg chg="mod">
          <ac:chgData name="up423346@ms.uporto.pt" userId="886f1fb4-dee8-4943-9147-91ac47e3c32e" providerId="ADAL" clId="{AFC1B907-CF21-4A88-B06E-68B475750B8D}" dt="2020-08-12T14:29:14.368" v="609" actId="1076"/>
          <ac:picMkLst>
            <pc:docMk/>
            <pc:sldMk cId="305525317" sldId="393"/>
            <ac:picMk id="19457" creationId="{71BE5509-BBA9-44D6-B9A9-5865CF57B9E3}"/>
          </ac:picMkLst>
        </pc:picChg>
        <pc:picChg chg="mod">
          <ac:chgData name="up423346@ms.uporto.pt" userId="886f1fb4-dee8-4943-9147-91ac47e3c32e" providerId="ADAL" clId="{AFC1B907-CF21-4A88-B06E-68B475750B8D}" dt="2020-08-12T14:34:43.381" v="614" actId="1076"/>
          <ac:picMkLst>
            <pc:docMk/>
            <pc:sldMk cId="305525317" sldId="393"/>
            <ac:picMk id="20482" creationId="{AF0B1A26-6EA7-4DAB-BA90-08379AFA9C03}"/>
          </ac:picMkLst>
        </pc:picChg>
      </pc:sldChg>
      <pc:sldChg chg="addSp">
        <pc:chgData name="up423346@ms.uporto.pt" userId="886f1fb4-dee8-4943-9147-91ac47e3c32e" providerId="ADAL" clId="{AFC1B907-CF21-4A88-B06E-68B475750B8D}" dt="2020-08-12T14:26:24.136" v="360"/>
        <pc:sldMkLst>
          <pc:docMk/>
          <pc:sldMk cId="644179373" sldId="393"/>
        </pc:sldMkLst>
        <pc:spChg chg="add">
          <ac:chgData name="up423346@ms.uporto.pt" userId="886f1fb4-dee8-4943-9147-91ac47e3c32e" providerId="ADAL" clId="{AFC1B907-CF21-4A88-B06E-68B475750B8D}" dt="2020-08-12T14:26:24.136" v="360"/>
          <ac:spMkLst>
            <pc:docMk/>
            <pc:sldMk cId="644179373" sldId="393"/>
            <ac:spMk id="5" creationId="{BFBB6F5F-87CE-4BA6-824C-909FD22430E7}"/>
          </ac:spMkLst>
        </pc:spChg>
        <pc:picChg chg="add">
          <ac:chgData name="up423346@ms.uporto.pt" userId="886f1fb4-dee8-4943-9147-91ac47e3c32e" providerId="ADAL" clId="{AFC1B907-CF21-4A88-B06E-68B475750B8D}" dt="2020-08-12T14:26:24.136" v="360"/>
          <ac:picMkLst>
            <pc:docMk/>
            <pc:sldMk cId="644179373" sldId="393"/>
            <ac:picMk id="19457" creationId="{71BE5509-BBA9-44D6-B9A9-5865CF57B9E3}"/>
          </ac:picMkLst>
        </pc:picChg>
      </pc:sldChg>
      <pc:sldChg chg="addSp">
        <pc:chgData name="up423346@ms.uporto.pt" userId="886f1fb4-dee8-4943-9147-91ac47e3c32e" providerId="ADAL" clId="{AFC1B907-CF21-4A88-B06E-68B475750B8D}" dt="2020-08-12T14:34:36.895" v="611"/>
        <pc:sldMkLst>
          <pc:docMk/>
          <pc:sldMk cId="2704646723" sldId="393"/>
        </pc:sldMkLst>
        <pc:picChg chg="add">
          <ac:chgData name="up423346@ms.uporto.pt" userId="886f1fb4-dee8-4943-9147-91ac47e3c32e" providerId="ADAL" clId="{AFC1B907-CF21-4A88-B06E-68B475750B8D}" dt="2020-08-12T14:34:36.895" v="611"/>
          <ac:picMkLst>
            <pc:docMk/>
            <pc:sldMk cId="2704646723" sldId="393"/>
            <ac:picMk id="20482" creationId="{AF0B1A26-6EA7-4DAB-BA90-08379AFA9C03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70993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7" tIns="47449" rIns="94897" bIns="47449" numCol="1" anchor="t" anchorCtr="0" compatLnSpc="1">
            <a:prstTxWarp prst="textNoShape">
              <a:avLst/>
            </a:prstTxWarp>
          </a:bodyPr>
          <a:lstStyle>
            <a:lvl1pPr algn="l" defTabSz="949325">
              <a:defRPr sz="1200" smtClean="0"/>
            </a:lvl1pPr>
          </a:lstStyle>
          <a:p>
            <a:pPr>
              <a:defRPr/>
            </a:pPr>
            <a:endParaRPr lang="pt-PT" dirty="0"/>
          </a:p>
          <a:p>
            <a:pPr>
              <a:defRPr/>
            </a:pPr>
            <a:r>
              <a:rPr lang="pt-PT" dirty="0" err="1"/>
              <a:t>Computer</a:t>
            </a:r>
            <a:r>
              <a:rPr lang="pt-PT" dirty="0"/>
              <a:t> </a:t>
            </a:r>
            <a:r>
              <a:rPr lang="pt-PT" dirty="0" err="1"/>
              <a:t>Vision</a:t>
            </a:r>
            <a:r>
              <a:rPr lang="pt-PT" dirty="0"/>
              <a:t> - TP11 - Local </a:t>
            </a:r>
            <a:r>
              <a:rPr lang="pt-PT" dirty="0" err="1"/>
              <a:t>Invariant</a:t>
            </a:r>
            <a:r>
              <a:rPr lang="pt-PT" dirty="0"/>
              <a:t> </a:t>
            </a:r>
            <a:r>
              <a:rPr lang="pt-PT" dirty="0" err="1"/>
              <a:t>Descriptors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8887698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 smtClean="0"/>
            </a:lvl1pPr>
          </a:lstStyle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/>
              <a:t>Clique para editar os estilos de texto do modelo global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fld id="{4837C303-8D92-42C7-8652-34BA86C6B350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592618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CFA7C61B-42F2-4A6D-9861-B8E3818C1BD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  <p:extLst>
      <p:ext uri="{BB962C8B-B14F-4D97-AF65-F5344CB8AC3E}">
        <p14:creationId xmlns:p14="http://schemas.microsoft.com/office/powerpoint/2010/main" val="2230676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1363" cy="3414713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8"/>
            <a:ext cx="5048250" cy="4171346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1BB118-C852-4186-979E-42A51483B3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1363" cy="3414713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8"/>
            <a:ext cx="5048250" cy="4171346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341C3A-5BBD-4865-8B1F-DC90E9EF768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1363" cy="3414713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8"/>
            <a:ext cx="5048250" cy="4171346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745DE75-4F75-467B-91B4-4D8235C0BBA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18">
              <a:defRPr/>
            </a:pPr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81C4AEAD-B3BE-4855-8A46-ED9ED4875FB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235DCD-EB02-446C-BBDF-93A06B31946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EF338D-8631-492B-AE31-156950CF6E7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C0139E7-09F3-4516-B0CB-087850CB6AB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3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7F2856-4D01-4879-AF7B-458B34FE22E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3573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39D95D1-2181-46A1-8AE0-7DE7D1DE9BC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7D1A747-722E-4096-9FE0-8356E2DD000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F0FC288C-9B72-4834-807F-91B06DF4EAA8}" type="slidenum">
              <a:rPr lang="en-US" sz="1200">
                <a:solidFill>
                  <a:prstClr val="black"/>
                </a:solidFill>
                <a:latin typeface="Arial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77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775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2" tIns="45716" rIns="91432" bIns="45716"/>
          <a:lstStyle/>
          <a:p>
            <a:endParaRPr lang="en-US" dirty="0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6E4525-7DF8-4F5A-BD50-65AEB33141F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2950" cy="3414713"/>
          </a:xfrm>
          <a:ln/>
        </p:spPr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24350"/>
            <a:ext cx="5048250" cy="41703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CF66092-DFC1-4601-A798-6350795769D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2950" cy="3414713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24350"/>
            <a:ext cx="5048250" cy="4170363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5AC28A-A02A-4077-91CA-942693F0791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D96910-029A-4EFC-A61A-CC62ECC70F7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4843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515B838-7332-4267-BD74-0796D7BE402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40C5CCCA-671B-4E6B-B787-C01C7D9A6EB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133124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84" tIns="46441" rIns="92884" bIns="46441"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CS 376 Lecture 18</a:t>
            </a:r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6FBD5BF5-8964-4AC6-80F8-D074FD3789E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CS 376 Lecture 18</a:t>
            </a:r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C53CE5EF-727D-4675-9809-0030D2A8AA3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143364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CS 376 Lecture 18</a:t>
            </a:r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3ADEEEC3-0AD5-483F-A63D-910E380BCE4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144388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84" tIns="46441" rIns="92884" bIns="46441"/>
          <a:lstStyle/>
          <a:p>
            <a:pPr eaLnBrk="1" hangingPunct="1"/>
            <a:endParaRPr lang="en-US"/>
          </a:p>
        </p:txBody>
      </p:sp>
      <p:sp>
        <p:nvSpPr>
          <p:cNvPr id="144389" name="Slide Number Placeholder 3"/>
          <p:cNvSpPr txBox="1">
            <a:spLocks noGrp="1"/>
          </p:cNvSpPr>
          <p:nvPr/>
        </p:nvSpPr>
        <p:spPr bwMode="auto">
          <a:xfrm>
            <a:off x="3887788" y="8686800"/>
            <a:ext cx="2970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884" tIns="46441" rIns="92884" bIns="46441" anchor="b"/>
          <a:lstStyle>
            <a:lvl1pPr defTabSz="9271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9B56B1CA-0D8F-41B5-91CA-D292BE1FEF9E}" type="slidenum">
              <a:rPr lang="de-CH" sz="1200" smtClean="0">
                <a:solidFill>
                  <a:srgbClr val="000000"/>
                </a:solidFill>
                <a:latin typeface="Times New Roman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de-CH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CS 376 Lecture 18</a:t>
            </a:r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FE133F39-28CE-4A31-B96C-A085DA7545E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14541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CS 376 Lecture 18</a:t>
            </a:r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45260645-E855-432D-9098-994E08142F7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112EC658-0839-4EF0-B52F-EF517862B58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160772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84" tIns="46441" rIns="92884" bIns="46441"/>
          <a:lstStyle/>
          <a:p>
            <a:pPr eaLnBrk="1" hangingPunct="1"/>
            <a:endParaRPr lang="en-US"/>
          </a:p>
        </p:txBody>
      </p:sp>
      <p:sp>
        <p:nvSpPr>
          <p:cNvPr id="160773" name="Slide Number Placeholder 3"/>
          <p:cNvSpPr txBox="1">
            <a:spLocks noGrp="1"/>
          </p:cNvSpPr>
          <p:nvPr/>
        </p:nvSpPr>
        <p:spPr bwMode="auto">
          <a:xfrm>
            <a:off x="3887788" y="8686800"/>
            <a:ext cx="2970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884" tIns="46441" rIns="92884" bIns="46441" anchor="b"/>
          <a:lstStyle>
            <a:lvl1pPr defTabSz="9271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E3EFDE47-DD8C-4A4A-B602-30A443C7CF59}" type="slidenum">
              <a:rPr lang="de-CH" sz="1200" smtClean="0">
                <a:solidFill>
                  <a:srgbClr val="000000"/>
                </a:solidFill>
                <a:latin typeface="Times New Roman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de-CH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CS 376 Lecture 18</a:t>
            </a:r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E13D435D-C0AA-447A-AB6E-72652123063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2950" cy="3414713"/>
          </a:xfrm>
          <a:ln/>
        </p:spPr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24350"/>
            <a:ext cx="5048250" cy="41703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AE3DF3-9EA0-4999-8617-3695A8EBB38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5537D2-D9BF-4E2E-B90B-D23BB375E92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F1E27715-3D60-413C-8B07-7CBB2A69C78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D2B00DE-42B5-429A-B128-69726E691329}" type="slidenum">
              <a:rPr lang="en-US" sz="1200">
                <a:solidFill>
                  <a:prstClr val="black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02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021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2" tIns="45716" rIns="91432" bIns="45716"/>
          <a:lstStyle/>
          <a:p>
            <a:endParaRPr lang="en-US" dirty="0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3B0574-5237-42C8-B864-3262D65CD62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1363" cy="3414713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8"/>
            <a:ext cx="5048250" cy="4171346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65A50B-BC72-417D-AE2C-B071CAB493A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1363" cy="3414713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8"/>
            <a:ext cx="5048250" cy="4171346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C1EA96-5FA8-4267-B297-E1868E3F1C5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do título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PT"/>
              <a:t>Faça clique para editar o estilo do subtítulo do modelo global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237288"/>
            <a:ext cx="6335713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/>
              <a:t>Computer Vision - TP11 - Local Invariant Descriptors</a:t>
            </a:r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Computer Vision - TP11 - Local Invariant Descriptors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789CE-DE63-4FD1-8967-C0E22EC8751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Computer Vision - TP11 - Local Invariant Descriptors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63880-C2DE-443E-9A25-13B2250086FD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Computer Vision - TP11 - Local Invariant Descriptors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80ECC-4658-44EE-BE2D-5B77F79A98C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Computer Vision - TP11 - Local Invariant Descriptors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9A19D-D3D0-49CE-B3CD-0892C40DD00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Computer Vision - TP11 - Local Invariant Descriptors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7FCB3-AD06-4908-B86D-30E42450E91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Computer Vision - TP11 - Local Invariant Descriptors</a:t>
            </a:r>
            <a:endParaRPr lang="pt-P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5B8C3-0C20-48EE-920E-E258C051A5A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Computer Vision - TP11 - Local Invariant Descriptors</a:t>
            </a: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E745A-DAD5-444E-A1B8-425B98B3F26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Computer Vision - TP11 - Local Invariant Descriptors</a:t>
            </a:r>
            <a:endParaRPr lang="pt-P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00327-4F90-42AD-A6CA-1ADC8DA429F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Computer Vision - TP11 - Local Invariant Descriptors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EF612-3399-4D90-9D98-1A34ED88C11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Computer Vision - TP11 - Local Invariant Descriptors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BD961-3A31-4799-B55D-BAFF23C161A0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 para editar o estilo do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 para editar os estilos de texto do modelo global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9975" y="6245225"/>
            <a:ext cx="5616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r>
              <a:rPr lang="fr-FR"/>
              <a:t>Computer Vision - TP11 - Local Invariant Descriptors</a:t>
            </a:r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45225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EE646832-A8D6-4D14-938E-478ABCCAD9C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  <p:pic>
        <p:nvPicPr>
          <p:cNvPr id="1033" name="Picture 1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" name="Picture 1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jpeg"/><Relationship Id="rId5" Type="http://schemas.openxmlformats.org/officeDocument/2006/relationships/image" Target="../media/image22.wmf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7.png"/><Relationship Id="rId12" Type="http://schemas.openxmlformats.org/officeDocument/2006/relationships/image" Target="../media/image32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wmf"/><Relationship Id="rId10" Type="http://schemas.openxmlformats.org/officeDocument/2006/relationships/image" Target="../media/image30.jpeg"/><Relationship Id="rId4" Type="http://schemas.openxmlformats.org/officeDocument/2006/relationships/oleObject" Target="../embeddings/oleObject9.bin"/><Relationship Id="rId9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9.jpeg"/><Relationship Id="rId7" Type="http://schemas.openxmlformats.org/officeDocument/2006/relationships/image" Target="../media/image57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4.png"/><Relationship Id="rId5" Type="http://schemas.openxmlformats.org/officeDocument/2006/relationships/image" Target="../media/image58.jpeg"/><Relationship Id="rId10" Type="http://schemas.openxmlformats.org/officeDocument/2006/relationships/image" Target="../media/image63.png"/><Relationship Id="rId4" Type="http://schemas.openxmlformats.org/officeDocument/2006/relationships/image" Target="../media/image60.jpeg"/><Relationship Id="rId9" Type="http://schemas.openxmlformats.org/officeDocument/2006/relationships/image" Target="../media/image6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13" Type="http://schemas.openxmlformats.org/officeDocument/2006/relationships/oleObject" Target="../embeddings/oleObject11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70.jpeg"/><Relationship Id="rId12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40.png"/><Relationship Id="rId1" Type="http://schemas.openxmlformats.org/officeDocument/2006/relationships/vmlDrawing" Target="../drawings/vmlDrawing6.vml"/><Relationship Id="rId6" Type="http://schemas.openxmlformats.org/officeDocument/2006/relationships/image" Target="../media/image69.png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56.png"/><Relationship Id="rId15" Type="http://schemas.openxmlformats.org/officeDocument/2006/relationships/image" Target="../media/image74.png"/><Relationship Id="rId10" Type="http://schemas.openxmlformats.org/officeDocument/2006/relationships/image" Target="../media/image73.png"/><Relationship Id="rId4" Type="http://schemas.openxmlformats.org/officeDocument/2006/relationships/image" Target="../media/image68.jpeg"/><Relationship Id="rId9" Type="http://schemas.openxmlformats.org/officeDocument/2006/relationships/image" Target="../media/image72.png"/><Relationship Id="rId14" Type="http://schemas.openxmlformats.org/officeDocument/2006/relationships/image" Target="../media/image67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8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wmf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9750" y="3744913"/>
            <a:ext cx="79502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pt-PT" sz="2800" dirty="0">
              <a:solidFill>
                <a:srgbClr val="990000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7388" y="908050"/>
            <a:ext cx="77724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dirty="0"/>
              <a:t>Computer Vision – TP11</a:t>
            </a:r>
            <a:br>
              <a:rPr lang="en-US" sz="4400" dirty="0"/>
            </a:br>
            <a:r>
              <a:rPr lang="en-US" sz="4400" dirty="0"/>
              <a:t>Local Invariant Descriptors</a:t>
            </a:r>
            <a:endParaRPr lang="en-US" sz="360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411288" y="5400675"/>
            <a:ext cx="64008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pt-PT" sz="2800" b="1" i="1"/>
              <a:t>Miguel Tavares Coimbra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DF4B57-C6A9-42DE-B847-0E6A2532094F}"/>
              </a:ext>
            </a:extLst>
          </p:cNvPr>
          <p:cNvSpPr txBox="1"/>
          <p:nvPr/>
        </p:nvSpPr>
        <p:spPr>
          <a:xfrm>
            <a:off x="2725595" y="5943300"/>
            <a:ext cx="37721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Acknowledgement: Slides adapted from Kristen </a:t>
            </a:r>
            <a:r>
              <a:rPr lang="en-US" sz="1100" dirty="0" err="1"/>
              <a:t>Grauman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ows_step0"/>
          <p:cNvPicPr>
            <a:picLocks noChangeAspect="1" noChangeArrowheads="1"/>
          </p:cNvPicPr>
          <p:nvPr/>
        </p:nvPicPr>
        <p:blipFill>
          <a:blip r:embed="rId3" cstate="print">
            <a:lum bright="12000" contrast="18000"/>
          </a:blip>
          <a:srcRect/>
          <a:stretch>
            <a:fillRect/>
          </a:stretch>
        </p:blipFill>
        <p:spPr bwMode="auto">
          <a:xfrm>
            <a:off x="0" y="0"/>
            <a:ext cx="9144000" cy="591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cows_step1_corner_respon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590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cows_step2_thre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59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cows_step3_thresh&amp;max"/>
          <p:cNvPicPr>
            <a:picLocks noChangeAspect="1" noChangeArrowheads="1"/>
          </p:cNvPicPr>
          <p:nvPr/>
        </p:nvPicPr>
        <p:blipFill>
          <a:blip r:embed="rId3" cstate="print">
            <a:lum bright="24000" contrast="72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0" y="-4688"/>
            <a:ext cx="9144000" cy="588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cows_step4_harris"/>
          <p:cNvPicPr>
            <a:picLocks noChangeAspect="1" noChangeArrowheads="1"/>
          </p:cNvPicPr>
          <p:nvPr/>
        </p:nvPicPr>
        <p:blipFill>
          <a:blip r:embed="rId3" cstate="print">
            <a:lum bright="12000" contrast="18000"/>
          </a:blip>
          <a:srcRect/>
          <a:stretch>
            <a:fillRect/>
          </a:stretch>
        </p:blipFill>
        <p:spPr bwMode="auto">
          <a:xfrm>
            <a:off x="0" y="0"/>
            <a:ext cx="9144000" cy="591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the Harris corner detector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Rotation invariant? 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Scale invariant?</a:t>
            </a:r>
          </a:p>
        </p:txBody>
      </p:sp>
      <p:graphicFrame>
        <p:nvGraphicFramePr>
          <p:cNvPr id="1415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265348"/>
              </p:ext>
            </p:extLst>
          </p:nvPr>
        </p:nvGraphicFramePr>
        <p:xfrm>
          <a:off x="5380940" y="1878078"/>
          <a:ext cx="2987675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1244600" imgH="482600" progId="Equation.3">
                  <p:embed/>
                </p:oleObj>
              </mc:Choice>
              <mc:Fallback>
                <p:oleObj name="Equation" r:id="rId3" imgW="1244600" imgH="482600" progId="Equation.3">
                  <p:embed/>
                  <p:pic>
                    <p:nvPicPr>
                      <p:cNvPr id="14151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0940" y="1878078"/>
                        <a:ext cx="2987675" cy="1158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414529" y="16103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3639610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the Harris corner detector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Rotation invariant? </a:t>
            </a:r>
          </a:p>
          <a:p>
            <a:r>
              <a:rPr lang="en-US" sz="2800" dirty="0"/>
              <a:t>Scale invariant?</a:t>
            </a:r>
          </a:p>
        </p:txBody>
      </p:sp>
      <p:grpSp>
        <p:nvGrpSpPr>
          <p:cNvPr id="3" name="Group 18"/>
          <p:cNvGrpSpPr/>
          <p:nvPr/>
        </p:nvGrpSpPr>
        <p:grpSpPr>
          <a:xfrm>
            <a:off x="1219200" y="2780928"/>
            <a:ext cx="2819400" cy="3232150"/>
            <a:chOff x="1219200" y="3244850"/>
            <a:chExt cx="2819400" cy="3232150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295400" y="3463925"/>
              <a:ext cx="2743200" cy="2006600"/>
            </a:xfrm>
            <a:custGeom>
              <a:avLst/>
              <a:gdLst>
                <a:gd name="T0" fmla="*/ 0 w 1728"/>
                <a:gd name="T1" fmla="*/ 1264 h 1264"/>
                <a:gd name="T2" fmla="*/ 96 w 1728"/>
                <a:gd name="T3" fmla="*/ 400 h 1264"/>
                <a:gd name="T4" fmla="*/ 432 w 1728"/>
                <a:gd name="T5" fmla="*/ 64 h 1264"/>
                <a:gd name="T6" fmla="*/ 1056 w 1728"/>
                <a:gd name="T7" fmla="*/ 16 h 1264"/>
                <a:gd name="T8" fmla="*/ 1728 w 1728"/>
                <a:gd name="T9" fmla="*/ 160 h 1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8"/>
                <a:gd name="T16" fmla="*/ 0 h 1264"/>
                <a:gd name="T17" fmla="*/ 1728 w 1728"/>
                <a:gd name="T18" fmla="*/ 1264 h 1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8" h="1264">
                  <a:moveTo>
                    <a:pt x="0" y="1264"/>
                  </a:moveTo>
                  <a:cubicBezTo>
                    <a:pt x="12" y="932"/>
                    <a:pt x="24" y="600"/>
                    <a:pt x="96" y="400"/>
                  </a:cubicBezTo>
                  <a:cubicBezTo>
                    <a:pt x="168" y="200"/>
                    <a:pt x="272" y="128"/>
                    <a:pt x="432" y="64"/>
                  </a:cubicBezTo>
                  <a:cubicBezTo>
                    <a:pt x="592" y="0"/>
                    <a:pt x="840" y="0"/>
                    <a:pt x="1056" y="16"/>
                  </a:cubicBezTo>
                  <a:cubicBezTo>
                    <a:pt x="1272" y="32"/>
                    <a:pt x="1500" y="96"/>
                    <a:pt x="1728" y="16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219200" y="4022725"/>
              <a:ext cx="381000" cy="3810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600200" y="3489325"/>
              <a:ext cx="381000" cy="3810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2452688" y="3244850"/>
              <a:ext cx="381000" cy="3810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1371600" y="5775325"/>
              <a:ext cx="2590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cs typeface="Times New Roman" pitchFamily="18" charset="0"/>
                </a:rPr>
                <a:t>All points will be classified as </a:t>
              </a:r>
              <a:r>
                <a:rPr lang="en-US" sz="2000" dirty="0">
                  <a:solidFill>
                    <a:srgbClr val="0033CC"/>
                  </a:solidFill>
                  <a:cs typeface="Times New Roman" pitchFamily="18" charset="0"/>
                </a:rPr>
                <a:t>edges</a:t>
              </a:r>
              <a:endParaRPr lang="ru-RU" sz="2000" dirty="0">
                <a:solidFill>
                  <a:srgbClr val="0033CC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4" name="Group 17"/>
          <p:cNvGrpSpPr/>
          <p:nvPr/>
        </p:nvGrpSpPr>
        <p:grpSpPr>
          <a:xfrm>
            <a:off x="4800600" y="3101603"/>
            <a:ext cx="3352800" cy="2667000"/>
            <a:chOff x="4800600" y="3565525"/>
            <a:chExt cx="3352800" cy="2667000"/>
          </a:xfrm>
        </p:grpSpPr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7086600" y="3844925"/>
              <a:ext cx="381000" cy="330200"/>
            </a:xfrm>
            <a:custGeom>
              <a:avLst/>
              <a:gdLst>
                <a:gd name="T0" fmla="*/ 0 w 1728"/>
                <a:gd name="T1" fmla="*/ 1264 h 1264"/>
                <a:gd name="T2" fmla="*/ 96 w 1728"/>
                <a:gd name="T3" fmla="*/ 400 h 1264"/>
                <a:gd name="T4" fmla="*/ 432 w 1728"/>
                <a:gd name="T5" fmla="*/ 64 h 1264"/>
                <a:gd name="T6" fmla="*/ 1056 w 1728"/>
                <a:gd name="T7" fmla="*/ 16 h 1264"/>
                <a:gd name="T8" fmla="*/ 1728 w 1728"/>
                <a:gd name="T9" fmla="*/ 160 h 1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8"/>
                <a:gd name="T16" fmla="*/ 0 h 1264"/>
                <a:gd name="T17" fmla="*/ 1728 w 1728"/>
                <a:gd name="T18" fmla="*/ 1264 h 1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8" h="1264">
                  <a:moveTo>
                    <a:pt x="0" y="1264"/>
                  </a:moveTo>
                  <a:cubicBezTo>
                    <a:pt x="12" y="932"/>
                    <a:pt x="24" y="600"/>
                    <a:pt x="96" y="400"/>
                  </a:cubicBezTo>
                  <a:cubicBezTo>
                    <a:pt x="168" y="200"/>
                    <a:pt x="272" y="128"/>
                    <a:pt x="432" y="64"/>
                  </a:cubicBezTo>
                  <a:cubicBezTo>
                    <a:pt x="592" y="0"/>
                    <a:pt x="840" y="0"/>
                    <a:pt x="1056" y="16"/>
                  </a:cubicBezTo>
                  <a:cubicBezTo>
                    <a:pt x="1272" y="32"/>
                    <a:pt x="1500" y="96"/>
                    <a:pt x="1728" y="16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7024688" y="3740150"/>
              <a:ext cx="381000" cy="3810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>
              <a:off x="4800600" y="3565525"/>
              <a:ext cx="1676400" cy="838200"/>
            </a:xfrm>
            <a:custGeom>
              <a:avLst/>
              <a:gdLst>
                <a:gd name="T0" fmla="*/ 1257300 w 21600"/>
                <a:gd name="T1" fmla="*/ 0 h 21600"/>
                <a:gd name="T2" fmla="*/ 0 w 21600"/>
                <a:gd name="T3" fmla="*/ 419100 h 21600"/>
                <a:gd name="T4" fmla="*/ 1257300 w 21600"/>
                <a:gd name="T5" fmla="*/ 838200 h 21600"/>
                <a:gd name="T6" fmla="*/ 1676400 w 21600"/>
                <a:gd name="T7" fmla="*/ 4191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6781800" y="5775325"/>
              <a:ext cx="1371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FF3300"/>
                  </a:solidFill>
                  <a:cs typeface="Times New Roman" pitchFamily="18" charset="0"/>
                </a:rPr>
                <a:t>Corner !</a:t>
              </a:r>
              <a:endParaRPr lang="ru-RU" sz="2400">
                <a:solidFill>
                  <a:srgbClr val="FF3300"/>
                </a:solidFill>
                <a:cs typeface="Times New Roman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419872" y="1622155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Yes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19872" y="2116026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4107741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15"/>
          <p:cNvSpPr>
            <a:spLocks noChangeAspect="1" noChangeArrowheads="1"/>
          </p:cNvSpPr>
          <p:nvPr/>
        </p:nvSpPr>
        <p:spPr bwMode="auto">
          <a:xfrm>
            <a:off x="6432564" y="2636168"/>
            <a:ext cx="146814" cy="146304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Oval 15"/>
          <p:cNvSpPr>
            <a:spLocks noChangeAspect="1" noChangeArrowheads="1"/>
          </p:cNvSpPr>
          <p:nvPr/>
        </p:nvSpPr>
        <p:spPr bwMode="auto">
          <a:xfrm>
            <a:off x="2241564" y="2535923"/>
            <a:ext cx="146814" cy="146304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Oval 9"/>
          <p:cNvSpPr>
            <a:spLocks noChangeArrowheads="1"/>
          </p:cNvSpPr>
          <p:nvPr/>
        </p:nvSpPr>
        <p:spPr bwMode="auto">
          <a:xfrm>
            <a:off x="5137164" y="1416968"/>
            <a:ext cx="2667000" cy="25908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Oval 9"/>
          <p:cNvSpPr>
            <a:spLocks noChangeArrowheads="1"/>
          </p:cNvSpPr>
          <p:nvPr/>
        </p:nvSpPr>
        <p:spPr bwMode="auto">
          <a:xfrm>
            <a:off x="946164" y="1340768"/>
            <a:ext cx="2667000" cy="25908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scale selection</a:t>
            </a:r>
          </a:p>
        </p:txBody>
      </p:sp>
      <p:sp>
        <p:nvSpPr>
          <p:cNvPr id="6" name="Freeform 2"/>
          <p:cNvSpPr>
            <a:spLocks/>
          </p:cNvSpPr>
          <p:nvPr/>
        </p:nvSpPr>
        <p:spPr bwMode="auto">
          <a:xfrm>
            <a:off x="6788004" y="1480443"/>
            <a:ext cx="620192" cy="1404551"/>
          </a:xfrm>
          <a:custGeom>
            <a:avLst/>
            <a:gdLst>
              <a:gd name="T0" fmla="*/ 0 w 544"/>
              <a:gd name="T1" fmla="*/ 2147483647 h 1232"/>
              <a:gd name="T2" fmla="*/ 1088707408 w 544"/>
              <a:gd name="T3" fmla="*/ 2147483647 h 1232"/>
              <a:gd name="T4" fmla="*/ 1330642300 w 544"/>
              <a:gd name="T5" fmla="*/ 1572577274 h 1232"/>
              <a:gd name="T6" fmla="*/ 846772517 w 544"/>
              <a:gd name="T7" fmla="*/ 604837459 h 1232"/>
              <a:gd name="T8" fmla="*/ 1330642300 w 544"/>
              <a:gd name="T9" fmla="*/ 0 h 1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4"/>
              <a:gd name="T16" fmla="*/ 0 h 1232"/>
              <a:gd name="T17" fmla="*/ 544 w 544"/>
              <a:gd name="T18" fmla="*/ 1232 h 1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4" h="1232">
                <a:moveTo>
                  <a:pt x="0" y="1104"/>
                </a:moveTo>
                <a:cubicBezTo>
                  <a:pt x="172" y="1168"/>
                  <a:pt x="344" y="1232"/>
                  <a:pt x="432" y="1152"/>
                </a:cubicBezTo>
                <a:cubicBezTo>
                  <a:pt x="520" y="1072"/>
                  <a:pt x="544" y="776"/>
                  <a:pt x="528" y="624"/>
                </a:cubicBezTo>
                <a:cubicBezTo>
                  <a:pt x="512" y="472"/>
                  <a:pt x="336" y="344"/>
                  <a:pt x="336" y="240"/>
                </a:cubicBezTo>
                <a:cubicBezTo>
                  <a:pt x="336" y="136"/>
                  <a:pt x="432" y="68"/>
                  <a:pt x="528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reeform 3"/>
          <p:cNvSpPr>
            <a:spLocks/>
          </p:cNvSpPr>
          <p:nvPr/>
        </p:nvSpPr>
        <p:spPr bwMode="auto">
          <a:xfrm>
            <a:off x="5748272" y="2965939"/>
            <a:ext cx="756998" cy="965629"/>
          </a:xfrm>
          <a:custGeom>
            <a:avLst/>
            <a:gdLst>
              <a:gd name="T0" fmla="*/ 0 w 664"/>
              <a:gd name="T1" fmla="*/ 1993442278 h 847"/>
              <a:gd name="T2" fmla="*/ 1209674952 w 664"/>
              <a:gd name="T3" fmla="*/ 1993442278 h 847"/>
              <a:gd name="T4" fmla="*/ 967740041 w 664"/>
              <a:gd name="T5" fmla="*/ 1146669940 h 847"/>
              <a:gd name="T6" fmla="*/ 1572577319 w 664"/>
              <a:gd name="T7" fmla="*/ 904735100 h 847"/>
              <a:gd name="T8" fmla="*/ 1572577319 w 664"/>
              <a:gd name="T9" fmla="*/ 541832641 h 847"/>
              <a:gd name="T10" fmla="*/ 1514614540 w 664"/>
              <a:gd name="T11" fmla="*/ 0 h 8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64"/>
              <a:gd name="T19" fmla="*/ 0 h 847"/>
              <a:gd name="T20" fmla="*/ 664 w 664"/>
              <a:gd name="T21" fmla="*/ 847 h 8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64" h="847">
                <a:moveTo>
                  <a:pt x="0" y="791"/>
                </a:moveTo>
                <a:cubicBezTo>
                  <a:pt x="208" y="819"/>
                  <a:pt x="416" y="847"/>
                  <a:pt x="480" y="791"/>
                </a:cubicBezTo>
                <a:cubicBezTo>
                  <a:pt x="544" y="735"/>
                  <a:pt x="360" y="527"/>
                  <a:pt x="384" y="455"/>
                </a:cubicBezTo>
                <a:cubicBezTo>
                  <a:pt x="408" y="383"/>
                  <a:pt x="584" y="399"/>
                  <a:pt x="624" y="359"/>
                </a:cubicBezTo>
                <a:cubicBezTo>
                  <a:pt x="664" y="319"/>
                  <a:pt x="628" y="275"/>
                  <a:pt x="624" y="215"/>
                </a:cubicBezTo>
                <a:cubicBezTo>
                  <a:pt x="620" y="155"/>
                  <a:pt x="610" y="77"/>
                  <a:pt x="601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1841146" y="2516352"/>
            <a:ext cx="1970020" cy="1441033"/>
          </a:xfrm>
          <a:custGeom>
            <a:avLst/>
            <a:gdLst>
              <a:gd name="T0" fmla="*/ 0 w 1728"/>
              <a:gd name="T1" fmla="*/ 2147483647 h 1264"/>
              <a:gd name="T2" fmla="*/ 241935031 w 1728"/>
              <a:gd name="T3" fmla="*/ 1008062507 h 1264"/>
              <a:gd name="T4" fmla="*/ 1088707589 w 1728"/>
              <a:gd name="T5" fmla="*/ 161289987 h 1264"/>
              <a:gd name="T6" fmla="*/ 2147483647 w 1728"/>
              <a:gd name="T7" fmla="*/ 40322497 h 1264"/>
              <a:gd name="T8" fmla="*/ 2147483647 w 1728"/>
              <a:gd name="T9" fmla="*/ 403224943 h 1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1264"/>
              <a:gd name="T17" fmla="*/ 1728 w 1728"/>
              <a:gd name="T18" fmla="*/ 1264 h 1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1264">
                <a:moveTo>
                  <a:pt x="0" y="1264"/>
                </a:moveTo>
                <a:cubicBezTo>
                  <a:pt x="12" y="932"/>
                  <a:pt x="24" y="600"/>
                  <a:pt x="96" y="400"/>
                </a:cubicBezTo>
                <a:cubicBezTo>
                  <a:pt x="168" y="200"/>
                  <a:pt x="272" y="128"/>
                  <a:pt x="432" y="64"/>
                </a:cubicBezTo>
                <a:cubicBezTo>
                  <a:pt x="592" y="0"/>
                  <a:pt x="840" y="0"/>
                  <a:pt x="1056" y="16"/>
                </a:cubicBezTo>
                <a:cubicBezTo>
                  <a:pt x="1272" y="32"/>
                  <a:pt x="1500" y="96"/>
                  <a:pt x="1728" y="16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2179744" y="2482150"/>
            <a:ext cx="273614" cy="273614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2036097" y="2352183"/>
            <a:ext cx="571169" cy="567749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1796684" y="2143553"/>
            <a:ext cx="1039733" cy="98501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1403364" y="1736552"/>
            <a:ext cx="1805852" cy="1805852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Freeform 11"/>
          <p:cNvSpPr>
            <a:spLocks noChangeAspect="1"/>
          </p:cNvSpPr>
          <p:nvPr/>
        </p:nvSpPr>
        <p:spPr bwMode="auto">
          <a:xfrm>
            <a:off x="6430026" y="2708286"/>
            <a:ext cx="357978" cy="261073"/>
          </a:xfrm>
          <a:custGeom>
            <a:avLst/>
            <a:gdLst>
              <a:gd name="T0" fmla="*/ 0 w 1728"/>
              <a:gd name="T1" fmla="*/ 104556285 h 1264"/>
              <a:gd name="T2" fmla="*/ 7988581 w 1728"/>
              <a:gd name="T3" fmla="*/ 33087328 h 1264"/>
              <a:gd name="T4" fmla="*/ 35948758 w 1728"/>
              <a:gd name="T5" fmla="*/ 5294008 h 1264"/>
              <a:gd name="T6" fmla="*/ 87874692 w 1728"/>
              <a:gd name="T7" fmla="*/ 1323574 h 1264"/>
              <a:gd name="T8" fmla="*/ 143794744 w 1728"/>
              <a:gd name="T9" fmla="*/ 13234874 h 1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1264"/>
              <a:gd name="T17" fmla="*/ 1728 w 1728"/>
              <a:gd name="T18" fmla="*/ 1264 h 1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1264">
                <a:moveTo>
                  <a:pt x="0" y="1264"/>
                </a:moveTo>
                <a:cubicBezTo>
                  <a:pt x="12" y="932"/>
                  <a:pt x="24" y="600"/>
                  <a:pt x="96" y="400"/>
                </a:cubicBezTo>
                <a:cubicBezTo>
                  <a:pt x="168" y="200"/>
                  <a:pt x="272" y="128"/>
                  <a:pt x="432" y="64"/>
                </a:cubicBezTo>
                <a:cubicBezTo>
                  <a:pt x="592" y="0"/>
                  <a:pt x="840" y="0"/>
                  <a:pt x="1056" y="16"/>
                </a:cubicBezTo>
                <a:cubicBezTo>
                  <a:pt x="1272" y="32"/>
                  <a:pt x="1500" y="96"/>
                  <a:pt x="1728" y="16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6227096" y="2448353"/>
            <a:ext cx="571169" cy="567749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5987684" y="2239722"/>
            <a:ext cx="1039733" cy="98501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5594364" y="1832721"/>
            <a:ext cx="1805852" cy="1805852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Oval 15"/>
          <p:cNvSpPr>
            <a:spLocks noChangeAspect="1" noChangeArrowheads="1"/>
          </p:cNvSpPr>
          <p:nvPr/>
        </p:nvSpPr>
        <p:spPr bwMode="auto">
          <a:xfrm>
            <a:off x="6350222" y="2566919"/>
            <a:ext cx="328337" cy="327196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3" name="Group 9"/>
          <p:cNvGrpSpPr>
            <a:grpSpLocks/>
          </p:cNvGrpSpPr>
          <p:nvPr/>
        </p:nvGrpSpPr>
        <p:grpSpPr bwMode="auto">
          <a:xfrm>
            <a:off x="76200" y="3904438"/>
            <a:ext cx="3557588" cy="1939925"/>
            <a:chOff x="48" y="3072"/>
            <a:chExt cx="2241" cy="1222"/>
          </a:xfrm>
        </p:grpSpPr>
        <p:sp>
          <p:nvSpPr>
            <p:cNvPr id="34" name="Line 10"/>
            <p:cNvSpPr>
              <a:spLocks noChangeShapeType="1"/>
            </p:cNvSpPr>
            <p:nvPr/>
          </p:nvSpPr>
          <p:spPr bwMode="auto">
            <a:xfrm>
              <a:off x="297" y="4080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 flipV="1">
              <a:off x="297" y="3168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Text Box 12"/>
            <p:cNvSpPr txBox="1">
              <a:spLocks noChangeArrowheads="1"/>
            </p:cNvSpPr>
            <p:nvPr/>
          </p:nvSpPr>
          <p:spPr bwMode="auto">
            <a:xfrm>
              <a:off x="48" y="3072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400" i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 Box 13"/>
            <p:cNvSpPr txBox="1">
              <a:spLocks noChangeArrowheads="1"/>
            </p:cNvSpPr>
            <p:nvPr/>
          </p:nvSpPr>
          <p:spPr bwMode="auto">
            <a:xfrm>
              <a:off x="1477" y="4044"/>
              <a:ext cx="8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region size</a:t>
              </a:r>
              <a:endParaRPr lang="ru-RU" sz="20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 Box 14"/>
            <p:cNvSpPr txBox="1">
              <a:spLocks noChangeArrowheads="1"/>
            </p:cNvSpPr>
            <p:nvPr/>
          </p:nvSpPr>
          <p:spPr bwMode="auto">
            <a:xfrm>
              <a:off x="1500" y="3262"/>
              <a:ext cx="63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Image 1</a:t>
              </a:r>
              <a:endParaRPr lang="ru-RU" sz="20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Freeform 15"/>
            <p:cNvSpPr>
              <a:spLocks/>
            </p:cNvSpPr>
            <p:nvPr/>
          </p:nvSpPr>
          <p:spPr bwMode="auto">
            <a:xfrm>
              <a:off x="528" y="3368"/>
              <a:ext cx="1632" cy="568"/>
            </a:xfrm>
            <a:custGeom>
              <a:avLst/>
              <a:gdLst>
                <a:gd name="T0" fmla="*/ 0 w 1632"/>
                <a:gd name="T1" fmla="*/ 568 h 568"/>
                <a:gd name="T2" fmla="*/ 288 w 1632"/>
                <a:gd name="T3" fmla="*/ 40 h 568"/>
                <a:gd name="T4" fmla="*/ 912 w 1632"/>
                <a:gd name="T5" fmla="*/ 328 h 568"/>
                <a:gd name="T6" fmla="*/ 1392 w 1632"/>
                <a:gd name="T7" fmla="*/ 472 h 568"/>
                <a:gd name="T8" fmla="*/ 1632 w 1632"/>
                <a:gd name="T9" fmla="*/ 520 h 5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32"/>
                <a:gd name="T16" fmla="*/ 0 h 568"/>
                <a:gd name="T17" fmla="*/ 1632 w 1632"/>
                <a:gd name="T18" fmla="*/ 568 h 5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32" h="568">
                  <a:moveTo>
                    <a:pt x="0" y="568"/>
                  </a:moveTo>
                  <a:cubicBezTo>
                    <a:pt x="68" y="324"/>
                    <a:pt x="136" y="80"/>
                    <a:pt x="288" y="40"/>
                  </a:cubicBezTo>
                  <a:cubicBezTo>
                    <a:pt x="440" y="0"/>
                    <a:pt x="728" y="256"/>
                    <a:pt x="912" y="328"/>
                  </a:cubicBezTo>
                  <a:cubicBezTo>
                    <a:pt x="1096" y="400"/>
                    <a:pt x="1272" y="440"/>
                    <a:pt x="1392" y="472"/>
                  </a:cubicBezTo>
                  <a:cubicBezTo>
                    <a:pt x="1512" y="504"/>
                    <a:pt x="1572" y="512"/>
                    <a:pt x="1632" y="5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0" name="Group 16"/>
          <p:cNvGrpSpPr>
            <a:grpSpLocks/>
          </p:cNvGrpSpPr>
          <p:nvPr/>
        </p:nvGrpSpPr>
        <p:grpSpPr bwMode="auto">
          <a:xfrm>
            <a:off x="5391151" y="3888562"/>
            <a:ext cx="3500438" cy="1960563"/>
            <a:chOff x="3396" y="3072"/>
            <a:chExt cx="2205" cy="1235"/>
          </a:xfrm>
        </p:grpSpPr>
        <p:sp>
          <p:nvSpPr>
            <p:cNvPr id="41" name="Line 17"/>
            <p:cNvSpPr>
              <a:spLocks noChangeShapeType="1"/>
            </p:cNvSpPr>
            <p:nvPr/>
          </p:nvSpPr>
          <p:spPr bwMode="auto">
            <a:xfrm>
              <a:off x="3645" y="4080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Line 18"/>
            <p:cNvSpPr>
              <a:spLocks noChangeShapeType="1"/>
            </p:cNvSpPr>
            <p:nvPr/>
          </p:nvSpPr>
          <p:spPr bwMode="auto">
            <a:xfrm flipV="1">
              <a:off x="3645" y="3168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" name="Text Box 19"/>
            <p:cNvSpPr txBox="1">
              <a:spLocks noChangeArrowheads="1"/>
            </p:cNvSpPr>
            <p:nvPr/>
          </p:nvSpPr>
          <p:spPr bwMode="auto">
            <a:xfrm>
              <a:off x="3396" y="3072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400" i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 Box 20"/>
            <p:cNvSpPr txBox="1">
              <a:spLocks noChangeArrowheads="1"/>
            </p:cNvSpPr>
            <p:nvPr/>
          </p:nvSpPr>
          <p:spPr bwMode="auto">
            <a:xfrm>
              <a:off x="4789" y="4057"/>
              <a:ext cx="8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region size</a:t>
              </a:r>
              <a:endParaRPr lang="ru-RU" sz="20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 Box 21"/>
            <p:cNvSpPr txBox="1">
              <a:spLocks noChangeArrowheads="1"/>
            </p:cNvSpPr>
            <p:nvPr/>
          </p:nvSpPr>
          <p:spPr bwMode="auto">
            <a:xfrm>
              <a:off x="4812" y="3272"/>
              <a:ext cx="63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Image 2</a:t>
              </a:r>
              <a:endParaRPr lang="ru-RU" sz="20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Freeform 22"/>
            <p:cNvSpPr>
              <a:spLocks/>
            </p:cNvSpPr>
            <p:nvPr/>
          </p:nvSpPr>
          <p:spPr bwMode="auto">
            <a:xfrm>
              <a:off x="3744" y="3368"/>
              <a:ext cx="864" cy="568"/>
            </a:xfrm>
            <a:custGeom>
              <a:avLst/>
              <a:gdLst>
                <a:gd name="T0" fmla="*/ 0 w 1632"/>
                <a:gd name="T1" fmla="*/ 568 h 568"/>
                <a:gd name="T2" fmla="*/ 80 w 1632"/>
                <a:gd name="T3" fmla="*/ 40 h 568"/>
                <a:gd name="T4" fmla="*/ 256 w 1632"/>
                <a:gd name="T5" fmla="*/ 328 h 568"/>
                <a:gd name="T6" fmla="*/ 390 w 1632"/>
                <a:gd name="T7" fmla="*/ 472 h 568"/>
                <a:gd name="T8" fmla="*/ 457 w 1632"/>
                <a:gd name="T9" fmla="*/ 520 h 5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32"/>
                <a:gd name="T16" fmla="*/ 0 h 568"/>
                <a:gd name="T17" fmla="*/ 1632 w 1632"/>
                <a:gd name="T18" fmla="*/ 568 h 5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32" h="568">
                  <a:moveTo>
                    <a:pt x="0" y="568"/>
                  </a:moveTo>
                  <a:cubicBezTo>
                    <a:pt x="68" y="324"/>
                    <a:pt x="136" y="80"/>
                    <a:pt x="288" y="40"/>
                  </a:cubicBezTo>
                  <a:cubicBezTo>
                    <a:pt x="440" y="0"/>
                    <a:pt x="728" y="256"/>
                    <a:pt x="912" y="328"/>
                  </a:cubicBezTo>
                  <a:cubicBezTo>
                    <a:pt x="1096" y="400"/>
                    <a:pt x="1272" y="440"/>
                    <a:pt x="1392" y="472"/>
                  </a:cubicBezTo>
                  <a:cubicBezTo>
                    <a:pt x="1512" y="504"/>
                    <a:pt x="1572" y="512"/>
                    <a:pt x="1632" y="5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219200" y="4377511"/>
            <a:ext cx="404813" cy="1524000"/>
            <a:chOff x="1219200" y="5353069"/>
            <a:chExt cx="404813" cy="1524000"/>
          </a:xfrm>
        </p:grpSpPr>
        <p:sp>
          <p:nvSpPr>
            <p:cNvPr id="47" name="Oval 21"/>
            <p:cNvSpPr>
              <a:spLocks noChangeArrowheads="1"/>
            </p:cNvSpPr>
            <p:nvPr/>
          </p:nvSpPr>
          <p:spPr bwMode="auto">
            <a:xfrm>
              <a:off x="1295400" y="5353069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48" name="Group 25"/>
            <p:cNvGrpSpPr>
              <a:grpSpLocks/>
            </p:cNvGrpSpPr>
            <p:nvPr/>
          </p:nvGrpSpPr>
          <p:grpSpPr bwMode="auto">
            <a:xfrm>
              <a:off x="1219200" y="5505469"/>
              <a:ext cx="404813" cy="1371600"/>
              <a:chOff x="768" y="3456"/>
              <a:chExt cx="255" cy="864"/>
            </a:xfrm>
          </p:grpSpPr>
          <p:sp>
            <p:nvSpPr>
              <p:cNvPr id="49" name="Line 26"/>
              <p:cNvSpPr>
                <a:spLocks noChangeShapeType="1"/>
              </p:cNvSpPr>
              <p:nvPr/>
            </p:nvSpPr>
            <p:spPr bwMode="auto">
              <a:xfrm>
                <a:off x="864" y="3456"/>
                <a:ext cx="0" cy="62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Text Box 27"/>
              <p:cNvSpPr txBox="1">
                <a:spLocks noChangeArrowheads="1"/>
              </p:cNvSpPr>
              <p:nvPr/>
            </p:nvSpPr>
            <p:spPr bwMode="auto">
              <a:xfrm>
                <a:off x="768" y="4032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2400" baseline="-25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2400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6096000" y="4369602"/>
            <a:ext cx="404813" cy="1552575"/>
            <a:chOff x="6096000" y="5345160"/>
            <a:chExt cx="404813" cy="1552575"/>
          </a:xfrm>
        </p:grpSpPr>
        <p:sp>
          <p:nvSpPr>
            <p:cNvPr id="51" name="Oval 22"/>
            <p:cNvSpPr>
              <a:spLocks noChangeArrowheads="1"/>
            </p:cNvSpPr>
            <p:nvPr/>
          </p:nvSpPr>
          <p:spPr bwMode="auto">
            <a:xfrm>
              <a:off x="6157913" y="534516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52" name="Group 28"/>
            <p:cNvGrpSpPr>
              <a:grpSpLocks/>
            </p:cNvGrpSpPr>
            <p:nvPr/>
          </p:nvGrpSpPr>
          <p:grpSpPr bwMode="auto">
            <a:xfrm>
              <a:off x="6096000" y="5526135"/>
              <a:ext cx="404813" cy="1371600"/>
              <a:chOff x="3840" y="3456"/>
              <a:chExt cx="255" cy="864"/>
            </a:xfrm>
          </p:grpSpPr>
          <p:sp>
            <p:nvSpPr>
              <p:cNvPr id="53" name="Line 29"/>
              <p:cNvSpPr>
                <a:spLocks noChangeShapeType="1"/>
              </p:cNvSpPr>
              <p:nvPr/>
            </p:nvSpPr>
            <p:spPr bwMode="auto">
              <a:xfrm>
                <a:off x="3936" y="3456"/>
                <a:ext cx="0" cy="62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Text Box 30"/>
              <p:cNvSpPr txBox="1">
                <a:spLocks noChangeArrowheads="1"/>
              </p:cNvSpPr>
              <p:nvPr/>
            </p:nvSpPr>
            <p:spPr bwMode="auto">
              <a:xfrm>
                <a:off x="3840" y="4032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2400" baseline="-25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2400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109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animBg="1"/>
      <p:bldP spid="22" grpId="0" animBg="1"/>
      <p:bldP spid="9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4" descr="ripples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8" y="2277467"/>
            <a:ext cx="90773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edges to blobs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Tx/>
              <a:buChar char="•"/>
            </a:pPr>
            <a:r>
              <a:rPr lang="en-US" dirty="0"/>
              <a:t>Edge = ripple</a:t>
            </a:r>
          </a:p>
          <a:p>
            <a:pPr>
              <a:buFontTx/>
              <a:buChar char="•"/>
            </a:pPr>
            <a:r>
              <a:rPr lang="en-US" dirty="0"/>
              <a:t>Blob = superposition of two ripples</a:t>
            </a:r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dirty="0"/>
              <a:t>Spatial selection: the magnitude of the Laplacian</a:t>
            </a:r>
            <a:br>
              <a:rPr lang="en-US" dirty="0"/>
            </a:br>
            <a:r>
              <a:rPr lang="en-US" dirty="0"/>
              <a:t>response will achieve a maximum at the center of</a:t>
            </a:r>
            <a:br>
              <a:rPr lang="en-US" dirty="0"/>
            </a:br>
            <a:r>
              <a:rPr lang="en-US" dirty="0"/>
              <a:t>the blob, provided the scale of the Laplacian is</a:t>
            </a:r>
            <a:br>
              <a:rPr lang="en-US" dirty="0"/>
            </a:br>
            <a:r>
              <a:rPr lang="en-US" dirty="0"/>
              <a:t>“matched” to the scale of the blob</a:t>
            </a:r>
          </a:p>
          <a:p>
            <a:pPr>
              <a:buFontTx/>
              <a:buChar char="•"/>
            </a:pPr>
            <a:endParaRPr lang="en-US" dirty="0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315200" y="4515842"/>
            <a:ext cx="1250950" cy="641350"/>
            <a:chOff x="4560" y="2640"/>
            <a:chExt cx="788" cy="574"/>
          </a:xfrm>
        </p:grpSpPr>
        <p:sp>
          <p:nvSpPr>
            <p:cNvPr id="43015" name="Text Box 11"/>
            <p:cNvSpPr txBox="1">
              <a:spLocks noChangeArrowheads="1"/>
            </p:cNvSpPr>
            <p:nvPr/>
          </p:nvSpPr>
          <p:spPr bwMode="auto">
            <a:xfrm>
              <a:off x="4560" y="2886"/>
              <a:ext cx="788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FF0000"/>
                  </a:solidFill>
                  <a:cs typeface="Arial" pitchFamily="34" charset="0"/>
                </a:rPr>
                <a:t>maximum</a:t>
              </a:r>
            </a:p>
          </p:txBody>
        </p:sp>
        <p:sp>
          <p:nvSpPr>
            <p:cNvPr id="43016" name="Line 12"/>
            <p:cNvSpPr>
              <a:spLocks noChangeShapeType="1"/>
            </p:cNvSpPr>
            <p:nvPr/>
          </p:nvSpPr>
          <p:spPr bwMode="auto">
            <a:xfrm flipV="1">
              <a:off x="4990" y="2640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Blob detection in 2D</a:t>
            </a:r>
          </a:p>
        </p:txBody>
      </p:sp>
      <p:graphicFrame>
        <p:nvGraphicFramePr>
          <p:cNvPr id="15362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81511749"/>
              </p:ext>
            </p:extLst>
          </p:nvPr>
        </p:nvGraphicFramePr>
        <p:xfrm>
          <a:off x="3233490" y="4723110"/>
          <a:ext cx="2524621" cy="1015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4" imgW="1104840" imgH="444240" progId="Equation.3">
                  <p:embed/>
                </p:oleObj>
              </mc:Choice>
              <mc:Fallback>
                <p:oleObj name="Equation" r:id="rId4" imgW="1104840" imgH="444240" progId="Equation.3">
                  <p:embed/>
                  <p:pic>
                    <p:nvPicPr>
                      <p:cNvPr id="1536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3490" y="4723110"/>
                        <a:ext cx="2524621" cy="10156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0EDC76-5F13-4A7A-A53F-2439B9E0A1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Laplacian of Gaussian: Circularly symmetric operator for blob detection in 2D</a:t>
            </a:r>
          </a:p>
          <a:p>
            <a:endParaRPr lang="en-US" dirty="0"/>
          </a:p>
        </p:txBody>
      </p:sp>
      <p:pic>
        <p:nvPicPr>
          <p:cNvPr id="15365" name="Picture 5" descr="log_colo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721" y="1665364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lo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4216" y="3722764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GB" dirty="0"/>
              <a:t>Detection of interest points</a:t>
            </a:r>
          </a:p>
          <a:p>
            <a:pPr eaLnBrk="1" hangingPunct="1"/>
            <a:r>
              <a:rPr lang="en-GB" dirty="0"/>
              <a:t>Local invariant descriptors</a:t>
            </a:r>
          </a:p>
          <a:p>
            <a:pPr eaLnBrk="1" hangingPunct="1"/>
            <a:r>
              <a:rPr lang="en-GB" dirty="0"/>
              <a:t>Classification using visual words</a:t>
            </a:r>
          </a:p>
          <a:p>
            <a:pPr marL="0" indent="0" eaLnBrk="1" hangingPunct="1"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1" name="Straight Arrow Connector 36"/>
          <p:cNvCxnSpPr>
            <a:cxnSpLocks noChangeShapeType="1"/>
          </p:cNvCxnSpPr>
          <p:nvPr/>
        </p:nvCxnSpPr>
        <p:spPr bwMode="auto">
          <a:xfrm rot="5400000">
            <a:off x="7566819" y="3282156"/>
            <a:ext cx="248285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33563" y="1779588"/>
            <a:ext cx="2397125" cy="4318000"/>
            <a:chOff x="2211388" y="2024063"/>
            <a:chExt cx="2397125" cy="4317444"/>
          </a:xfrm>
        </p:grpSpPr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2211388" y="3933825"/>
            <a:ext cx="1712912" cy="41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" name="Equation" r:id="rId4" imgW="990360" imgH="241200" progId="Equation.3">
                    <p:embed/>
                  </p:oleObj>
                </mc:Choice>
                <mc:Fallback>
                  <p:oleObj name="Equation" r:id="rId4" imgW="990360" imgH="241200" progId="Equation.3">
                    <p:embed/>
                    <p:pic>
                      <p:nvPicPr>
                        <p:cNvPr id="205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1388" y="3933825"/>
                          <a:ext cx="1712912" cy="4175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9" name="Text Box 12"/>
            <p:cNvSpPr txBox="1">
              <a:spLocks noChangeArrowheads="1"/>
            </p:cNvSpPr>
            <p:nvPr/>
          </p:nvSpPr>
          <p:spPr bwMode="auto">
            <a:xfrm>
              <a:off x="3959225" y="5972175"/>
              <a:ext cx="625508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pl-PL" b="1" i="1">
                  <a:solidFill>
                    <a:srgbClr val="808080"/>
                  </a:solidFill>
                  <a:latin typeface="Symbol" pitchFamily="18" charset="2"/>
                  <a:cs typeface="Arial" pitchFamily="34" charset="0"/>
                </a:rPr>
                <a:t>s</a:t>
              </a:r>
              <a:r>
                <a:rPr lang="en-US" b="1" i="1">
                  <a:solidFill>
                    <a:srgbClr val="808080"/>
                  </a:solidFill>
                  <a:latin typeface="Symbol" pitchFamily="18" charset="2"/>
                  <a:cs typeface="Arial" pitchFamily="34" charset="0"/>
                </a:rPr>
                <a:t>1</a:t>
              </a:r>
            </a:p>
          </p:txBody>
        </p:sp>
        <p:sp>
          <p:nvSpPr>
            <p:cNvPr id="2070" name="Text Box 13"/>
            <p:cNvSpPr txBox="1">
              <a:spLocks noChangeArrowheads="1"/>
            </p:cNvSpPr>
            <p:nvPr/>
          </p:nvSpPr>
          <p:spPr bwMode="auto">
            <a:xfrm>
              <a:off x="3959225" y="4964113"/>
              <a:ext cx="552482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pl-PL" b="1" i="1">
                  <a:solidFill>
                    <a:srgbClr val="808080"/>
                  </a:solidFill>
                  <a:latin typeface="Symbol" pitchFamily="18" charset="2"/>
                  <a:cs typeface="Arial" pitchFamily="34" charset="0"/>
                </a:rPr>
                <a:t>s</a:t>
              </a:r>
              <a:r>
                <a:rPr lang="en-US" b="1" i="1">
                  <a:solidFill>
                    <a:srgbClr val="808080"/>
                  </a:solidFill>
                  <a:latin typeface="Symbol" pitchFamily="18" charset="2"/>
                  <a:cs typeface="Arial" pitchFamily="34" charset="0"/>
                </a:rPr>
                <a:t>2</a:t>
              </a:r>
              <a:endParaRPr lang="en-US" b="1" i="1" baseline="30000">
                <a:solidFill>
                  <a:srgbClr val="808080"/>
                </a:solidFill>
                <a:latin typeface="Symbol" pitchFamily="18" charset="2"/>
                <a:cs typeface="Arial" pitchFamily="34" charset="0"/>
              </a:endParaRPr>
            </a:p>
          </p:txBody>
        </p:sp>
        <p:sp>
          <p:nvSpPr>
            <p:cNvPr id="2071" name="Text Box 14"/>
            <p:cNvSpPr txBox="1">
              <a:spLocks noChangeArrowheads="1"/>
            </p:cNvSpPr>
            <p:nvPr/>
          </p:nvSpPr>
          <p:spPr bwMode="auto">
            <a:xfrm>
              <a:off x="3995738" y="4005263"/>
              <a:ext cx="588995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pl-PL" b="1" i="1">
                  <a:solidFill>
                    <a:srgbClr val="808080"/>
                  </a:solidFill>
                  <a:latin typeface="Symbol" pitchFamily="18" charset="2"/>
                  <a:cs typeface="Arial" pitchFamily="34" charset="0"/>
                </a:rPr>
                <a:t>s</a:t>
              </a:r>
              <a:r>
                <a:rPr lang="en-US" b="1" i="1">
                  <a:solidFill>
                    <a:srgbClr val="808080"/>
                  </a:solidFill>
                  <a:latin typeface="Symbol" pitchFamily="18" charset="2"/>
                  <a:cs typeface="Arial" pitchFamily="34" charset="0"/>
                </a:rPr>
                <a:t>3</a:t>
              </a:r>
              <a:endParaRPr lang="en-US" b="1" i="1" baseline="30000">
                <a:solidFill>
                  <a:srgbClr val="808080"/>
                </a:solidFill>
                <a:latin typeface="Symbol" pitchFamily="18" charset="2"/>
                <a:cs typeface="Arial" pitchFamily="34" charset="0"/>
              </a:endParaRPr>
            </a:p>
          </p:txBody>
        </p:sp>
        <p:sp>
          <p:nvSpPr>
            <p:cNvPr id="2072" name="Text Box 15"/>
            <p:cNvSpPr txBox="1">
              <a:spLocks noChangeArrowheads="1"/>
            </p:cNvSpPr>
            <p:nvPr/>
          </p:nvSpPr>
          <p:spPr bwMode="auto">
            <a:xfrm>
              <a:off x="4030663" y="2997200"/>
              <a:ext cx="517557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pl-PL" b="1" i="1">
                  <a:solidFill>
                    <a:srgbClr val="808080"/>
                  </a:solidFill>
                  <a:latin typeface="Symbol" pitchFamily="18" charset="2"/>
                  <a:cs typeface="Arial" pitchFamily="34" charset="0"/>
                </a:rPr>
                <a:t>s</a:t>
              </a:r>
              <a:r>
                <a:rPr lang="en-US" b="1" i="1">
                  <a:solidFill>
                    <a:srgbClr val="808080"/>
                  </a:solidFill>
                  <a:latin typeface="Symbol" pitchFamily="18" charset="2"/>
                  <a:cs typeface="Arial" pitchFamily="34" charset="0"/>
                </a:rPr>
                <a:t>4</a:t>
              </a:r>
              <a:endParaRPr lang="en-US" b="1" i="1" baseline="30000">
                <a:solidFill>
                  <a:srgbClr val="808080"/>
                </a:solidFill>
                <a:latin typeface="Symbol" pitchFamily="18" charset="2"/>
                <a:cs typeface="Arial" pitchFamily="34" charset="0"/>
              </a:endParaRPr>
            </a:p>
          </p:txBody>
        </p:sp>
        <p:sp>
          <p:nvSpPr>
            <p:cNvPr id="2073" name="Text Box 16"/>
            <p:cNvSpPr txBox="1">
              <a:spLocks noChangeArrowheads="1"/>
            </p:cNvSpPr>
            <p:nvPr/>
          </p:nvSpPr>
          <p:spPr bwMode="auto">
            <a:xfrm>
              <a:off x="4067175" y="2024063"/>
              <a:ext cx="541338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pl-PL" b="1" i="1">
                  <a:solidFill>
                    <a:srgbClr val="808080"/>
                  </a:solidFill>
                  <a:latin typeface="Symbol" pitchFamily="18" charset="2"/>
                  <a:cs typeface="Arial" pitchFamily="34" charset="0"/>
                </a:rPr>
                <a:t>s</a:t>
              </a:r>
              <a:r>
                <a:rPr lang="en-US" b="1" i="1">
                  <a:solidFill>
                    <a:srgbClr val="808080"/>
                  </a:solidFill>
                  <a:latin typeface="Symbol" pitchFamily="18" charset="2"/>
                  <a:cs typeface="Arial" pitchFamily="34" charset="0"/>
                </a:rPr>
                <a:t>5</a:t>
              </a:r>
              <a:endParaRPr lang="en-US" b="1" i="1" baseline="30000">
                <a:solidFill>
                  <a:srgbClr val="808080"/>
                </a:solidFill>
                <a:latin typeface="Symbol" pitchFamily="18" charset="2"/>
                <a:cs typeface="Arial" pitchFamily="34" charset="0"/>
              </a:endParaRPr>
            </a:p>
          </p:txBody>
        </p:sp>
        <p:sp>
          <p:nvSpPr>
            <p:cNvPr id="2074" name="Line 17"/>
            <p:cNvSpPr>
              <a:spLocks noChangeShapeType="1"/>
            </p:cNvSpPr>
            <p:nvPr/>
          </p:nvSpPr>
          <p:spPr bwMode="auto">
            <a:xfrm>
              <a:off x="3203575" y="4508500"/>
              <a:ext cx="755650" cy="1476375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75" name="Line 18"/>
            <p:cNvSpPr>
              <a:spLocks noChangeShapeType="1"/>
            </p:cNvSpPr>
            <p:nvPr/>
          </p:nvSpPr>
          <p:spPr bwMode="auto">
            <a:xfrm>
              <a:off x="3384550" y="4437063"/>
              <a:ext cx="611188" cy="612775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76" name="Line 19"/>
            <p:cNvSpPr>
              <a:spLocks noChangeShapeType="1"/>
            </p:cNvSpPr>
            <p:nvPr/>
          </p:nvSpPr>
          <p:spPr bwMode="auto">
            <a:xfrm>
              <a:off x="3857652" y="4149725"/>
              <a:ext cx="252412" cy="0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77" name="Line 20"/>
            <p:cNvSpPr>
              <a:spLocks noChangeShapeType="1"/>
            </p:cNvSpPr>
            <p:nvPr/>
          </p:nvSpPr>
          <p:spPr bwMode="auto">
            <a:xfrm flipV="1">
              <a:off x="3384550" y="3249613"/>
              <a:ext cx="647700" cy="611187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78" name="Line 21"/>
            <p:cNvSpPr>
              <a:spLocks noChangeShapeType="1"/>
            </p:cNvSpPr>
            <p:nvPr/>
          </p:nvSpPr>
          <p:spPr bwMode="auto">
            <a:xfrm flipV="1">
              <a:off x="3203575" y="2276475"/>
              <a:ext cx="900113" cy="1511300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2053" name="Picture 27" descr="sun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349625"/>
            <a:ext cx="1749425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41"/>
          <a:stretch>
            <a:fillRect/>
          </a:stretch>
        </p:blipFill>
        <p:spPr bwMode="auto">
          <a:xfrm>
            <a:off x="6981825" y="2473325"/>
            <a:ext cx="1912938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Line 22"/>
          <p:cNvSpPr>
            <a:spLocks noChangeShapeType="1"/>
          </p:cNvSpPr>
          <p:nvPr/>
        </p:nvSpPr>
        <p:spPr bwMode="auto">
          <a:xfrm>
            <a:off x="5886450" y="4049713"/>
            <a:ext cx="1204913" cy="146050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6" name="Line 23"/>
          <p:cNvSpPr>
            <a:spLocks noChangeShapeType="1"/>
          </p:cNvSpPr>
          <p:nvPr/>
        </p:nvSpPr>
        <p:spPr bwMode="auto">
          <a:xfrm>
            <a:off x="5886450" y="3062288"/>
            <a:ext cx="1350963" cy="476250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7" name="Line 24"/>
          <p:cNvSpPr>
            <a:spLocks noChangeShapeType="1"/>
          </p:cNvSpPr>
          <p:nvPr/>
        </p:nvSpPr>
        <p:spPr bwMode="auto">
          <a:xfrm>
            <a:off x="5881688" y="2179638"/>
            <a:ext cx="1428750" cy="736600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8" name="Text Box 26"/>
          <p:cNvSpPr txBox="1">
            <a:spLocks noChangeArrowheads="1"/>
          </p:cNvSpPr>
          <p:nvPr/>
        </p:nvSpPr>
        <p:spPr bwMode="auto">
          <a:xfrm>
            <a:off x="592925" y="5111750"/>
            <a:ext cx="2071687" cy="706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l-PL" sz="2000" b="1" dirty="0">
                <a:solidFill>
                  <a:srgbClr val="000000"/>
                </a:solidFill>
                <a:sym typeface="Symbol" pitchFamily="18" charset="2"/>
              </a:rPr>
              <a:t></a:t>
            </a:r>
            <a:r>
              <a:rPr lang="en-US" sz="2000" b="1" dirty="0">
                <a:solidFill>
                  <a:srgbClr val="000000"/>
                </a:solidFill>
                <a:sym typeface="Symbol" pitchFamily="18" charset="2"/>
              </a:rPr>
              <a:t> L</a:t>
            </a:r>
            <a:r>
              <a:rPr lang="pl-PL" sz="2000" b="1" dirty="0">
                <a:solidFill>
                  <a:srgbClr val="000000"/>
                </a:solidFill>
              </a:rPr>
              <a:t>ist of</a:t>
            </a:r>
            <a:r>
              <a:rPr lang="en-US" sz="2000" b="1" dirty="0">
                <a:solidFill>
                  <a:srgbClr val="000000"/>
                </a:solidFill>
              </a:rPr>
              <a:t>       </a:t>
            </a:r>
            <a:br>
              <a:rPr lang="en-US" sz="2000" b="1" dirty="0">
                <a:solidFill>
                  <a:srgbClr val="000000"/>
                </a:solidFill>
              </a:rPr>
            </a:br>
            <a:r>
              <a:rPr lang="en-US" sz="2000" b="1" i="1" dirty="0">
                <a:solidFill>
                  <a:srgbClr val="000000"/>
                </a:solidFill>
              </a:rPr>
              <a:t>    </a:t>
            </a:r>
            <a:r>
              <a:rPr lang="pl-PL" sz="2000" b="1" i="1" dirty="0">
                <a:solidFill>
                  <a:srgbClr val="000000"/>
                </a:solidFill>
              </a:rPr>
              <a:t>(x, y, </a:t>
            </a:r>
            <a:r>
              <a:rPr lang="el-GR" sz="2000" dirty="0">
                <a:solidFill>
                  <a:srgbClr val="000000"/>
                </a:solidFill>
                <a:cs typeface="Arial" pitchFamily="34" charset="0"/>
              </a:rPr>
              <a:t>σ</a:t>
            </a:r>
            <a:r>
              <a:rPr lang="pl-PL" sz="2000" b="1" i="1" dirty="0">
                <a:solidFill>
                  <a:srgbClr val="000000"/>
                </a:solidFill>
              </a:rPr>
              <a:t>)</a:t>
            </a:r>
            <a:endParaRPr lang="en-US" sz="2000" b="1" i="1" dirty="0">
              <a:solidFill>
                <a:srgbClr val="000000"/>
              </a:solidFill>
            </a:endParaRPr>
          </a:p>
        </p:txBody>
      </p:sp>
      <p:sp>
        <p:nvSpPr>
          <p:cNvPr id="2059" name="TextBox 34"/>
          <p:cNvSpPr txBox="1">
            <a:spLocks noChangeArrowheads="1"/>
          </p:cNvSpPr>
          <p:nvPr/>
        </p:nvSpPr>
        <p:spPr bwMode="auto">
          <a:xfrm>
            <a:off x="7704525" y="2026593"/>
            <a:ext cx="94386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scale</a:t>
            </a:r>
          </a:p>
        </p:txBody>
      </p:sp>
      <p:sp>
        <p:nvSpPr>
          <p:cNvPr id="2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Scale invariant interest points</a:t>
            </a:r>
          </a:p>
        </p:txBody>
      </p:sp>
      <p:sp>
        <p:nvSpPr>
          <p:cNvPr id="2061" name="Rectangle 3"/>
          <p:cNvSpPr txBox="1">
            <a:spLocks noChangeArrowheads="1"/>
          </p:cNvSpPr>
          <p:nvPr/>
        </p:nvSpPr>
        <p:spPr bwMode="auto">
          <a:xfrm>
            <a:off x="193675" y="1558399"/>
            <a:ext cx="3130894" cy="108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Interest points are local maxima in both position and scale</a:t>
            </a:r>
          </a:p>
        </p:txBody>
      </p:sp>
      <p:grpSp>
        <p:nvGrpSpPr>
          <p:cNvPr id="3" name="Group 44"/>
          <p:cNvGrpSpPr>
            <a:grpSpLocks noChangeAspect="1"/>
          </p:cNvGrpSpPr>
          <p:nvPr/>
        </p:nvGrpSpPr>
        <p:grpSpPr bwMode="auto">
          <a:xfrm>
            <a:off x="3878263" y="1165225"/>
            <a:ext cx="2176462" cy="5915025"/>
            <a:chOff x="3914766" y="654012"/>
            <a:chExt cx="2231073" cy="6063993"/>
          </a:xfrm>
        </p:grpSpPr>
        <p:pic>
          <p:nvPicPr>
            <p:cNvPr id="2064" name="Picture 35" descr="sunflower_out_squared1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1279" y="654012"/>
              <a:ext cx="2194560" cy="1645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5" name="Picture 37" descr="sunflower_out_squared2.jp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39528" y="1783080"/>
              <a:ext cx="2194560" cy="1645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6" name="Picture 41" descr="sunflower_out_squared3.jpg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14766" y="2917818"/>
              <a:ext cx="2194560" cy="1645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7" name="Picture 42" descr="sunflower_out_squared4.jpg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14766" y="4013208"/>
              <a:ext cx="2194560" cy="1645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8" name="Picture 43" descr="sunflower_out_squared5.jpg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14766" y="5072085"/>
              <a:ext cx="2194560" cy="1645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63" name="TextBox 45"/>
          <p:cNvSpPr txBox="1">
            <a:spLocks noChangeArrowheads="1"/>
          </p:cNvSpPr>
          <p:nvPr/>
        </p:nvSpPr>
        <p:spPr bwMode="auto">
          <a:xfrm>
            <a:off x="5813425" y="5213719"/>
            <a:ext cx="233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Squared filter response maps</a:t>
            </a:r>
          </a:p>
        </p:txBody>
      </p:sp>
    </p:spTree>
    <p:extLst>
      <p:ext uri="{BB962C8B-B14F-4D97-AF65-F5344CB8AC3E}">
        <p14:creationId xmlns:p14="http://schemas.microsoft.com/office/powerpoint/2010/main" val="3706216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930819" name="Picture 3" descr="butterf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5" y="1844824"/>
            <a:ext cx="4549370" cy="3285192"/>
          </a:xfrm>
          <a:prstGeom prst="rect">
            <a:avLst/>
          </a:prstGeom>
          <a:noFill/>
        </p:spPr>
      </p:pic>
      <p:pic>
        <p:nvPicPr>
          <p:cNvPr id="5" name="Picture 3" descr="butterfly_circl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5380" y="1844824"/>
            <a:ext cx="4552939" cy="3285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3262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Topic: Local invariant descriptors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Detection of interest points</a:t>
            </a:r>
          </a:p>
          <a:p>
            <a:pPr eaLnBrk="1" hangingPunct="1"/>
            <a:r>
              <a:rPr lang="en-US" dirty="0">
                <a:solidFill>
                  <a:srgbClr val="993300"/>
                </a:solidFill>
              </a:rPr>
              <a:t>Local invariant descriptors</a:t>
            </a:r>
          </a:p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Classification using visual words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435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Geometric transformations</a:t>
            </a:r>
          </a:p>
        </p:txBody>
      </p:sp>
      <p:pic>
        <p:nvPicPr>
          <p:cNvPr id="8" name="Picture 5" descr="featExtrac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49362"/>
            <a:ext cx="2371146" cy="318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featExtrac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370012"/>
            <a:ext cx="3681690" cy="294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featData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3595" y="4678524"/>
            <a:ext cx="1325091" cy="132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featData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5948" y="4682927"/>
            <a:ext cx="1325091" cy="133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ight Arrow 13"/>
          <p:cNvSpPr>
            <a:spLocks noChangeArrowheads="1"/>
          </p:cNvSpPr>
          <p:nvPr/>
        </p:nvSpPr>
        <p:spPr bwMode="auto">
          <a:xfrm rot="3375002">
            <a:off x="2547937" y="4054475"/>
            <a:ext cx="1133475" cy="6858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Right Arrow 14"/>
          <p:cNvSpPr>
            <a:spLocks noChangeArrowheads="1"/>
          </p:cNvSpPr>
          <p:nvPr/>
        </p:nvSpPr>
        <p:spPr bwMode="auto">
          <a:xfrm rot="7715876">
            <a:off x="5618162" y="4083050"/>
            <a:ext cx="1133475" cy="6858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78751" y="4678524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e.g. scale, translation, rotation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>
                <a:latin typeface="Arial" pitchFamily="34" charset="0"/>
                <a:cs typeface="Arial" pitchFamily="34" charset="0"/>
              </a:rPr>
              <a:t>SIFT descriptor [Lowe 2004]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49534" y="2420888"/>
            <a:ext cx="4648200" cy="1905000"/>
            <a:chOff x="1381" y="2880"/>
            <a:chExt cx="3323" cy="1296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381" y="2880"/>
              <a:ext cx="3324" cy="1315"/>
              <a:chOff x="1056" y="2544"/>
              <a:chExt cx="4094" cy="1656"/>
            </a:xfrm>
          </p:grpSpPr>
          <p:pic>
            <p:nvPicPr>
              <p:cNvPr id="38963" name="Picture 7" descr="descri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56557" b="8105"/>
              <a:stretch>
                <a:fillRect/>
              </a:stretch>
            </p:blipFill>
            <p:spPr bwMode="auto">
              <a:xfrm>
                <a:off x="1056" y="2544"/>
                <a:ext cx="1505" cy="15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2725" y="2802"/>
                <a:ext cx="2425" cy="1398"/>
                <a:chOff x="2725" y="2802"/>
                <a:chExt cx="2425" cy="1398"/>
              </a:xfrm>
            </p:grpSpPr>
            <p:grpSp>
              <p:nvGrpSpPr>
                <p:cNvPr id="5" name="Group 9"/>
                <p:cNvGrpSpPr>
                  <a:grpSpLocks/>
                </p:cNvGrpSpPr>
                <p:nvPr/>
              </p:nvGrpSpPr>
              <p:grpSpPr bwMode="auto">
                <a:xfrm>
                  <a:off x="3455" y="2802"/>
                  <a:ext cx="1695" cy="1398"/>
                  <a:chOff x="4080" y="3573"/>
                  <a:chExt cx="1075" cy="699"/>
                </a:xfrm>
              </p:grpSpPr>
              <p:sp>
                <p:nvSpPr>
                  <p:cNvPr id="38967" name="Freeform 10"/>
                  <p:cNvSpPr>
                    <a:spLocks/>
                  </p:cNvSpPr>
                  <p:nvPr/>
                </p:nvSpPr>
                <p:spPr bwMode="auto">
                  <a:xfrm>
                    <a:off x="4129" y="3573"/>
                    <a:ext cx="958" cy="11"/>
                  </a:xfrm>
                  <a:custGeom>
                    <a:avLst/>
                    <a:gdLst>
                      <a:gd name="T0" fmla="*/ 106 w 8621"/>
                      <a:gd name="T1" fmla="*/ 1 h 101"/>
                      <a:gd name="T2" fmla="*/ 106 w 8621"/>
                      <a:gd name="T3" fmla="*/ 0 h 101"/>
                      <a:gd name="T4" fmla="*/ 0 w 8621"/>
                      <a:gd name="T5" fmla="*/ 0 h 101"/>
                      <a:gd name="T6" fmla="*/ 0 w 8621"/>
                      <a:gd name="T7" fmla="*/ 1 h 101"/>
                      <a:gd name="T8" fmla="*/ 106 w 8621"/>
                      <a:gd name="T9" fmla="*/ 1 h 101"/>
                      <a:gd name="T10" fmla="*/ 105 w 8621"/>
                      <a:gd name="T11" fmla="*/ 1 h 101"/>
                      <a:gd name="T12" fmla="*/ 106 w 8621"/>
                      <a:gd name="T13" fmla="*/ 1 h 101"/>
                      <a:gd name="T14" fmla="*/ 106 w 8621"/>
                      <a:gd name="T15" fmla="*/ 0 h 101"/>
                      <a:gd name="T16" fmla="*/ 106 w 8621"/>
                      <a:gd name="T17" fmla="*/ 0 h 101"/>
                      <a:gd name="T18" fmla="*/ 106 w 8621"/>
                      <a:gd name="T19" fmla="*/ 1 h 10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8621"/>
                      <a:gd name="T31" fmla="*/ 0 h 101"/>
                      <a:gd name="T32" fmla="*/ 8621 w 8621"/>
                      <a:gd name="T33" fmla="*/ 101 h 101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8621" h="101">
                        <a:moveTo>
                          <a:pt x="8621" y="51"/>
                        </a:moveTo>
                        <a:lnTo>
                          <a:pt x="8576" y="0"/>
                        </a:lnTo>
                        <a:lnTo>
                          <a:pt x="0" y="0"/>
                        </a:lnTo>
                        <a:lnTo>
                          <a:pt x="0" y="101"/>
                        </a:lnTo>
                        <a:lnTo>
                          <a:pt x="8576" y="101"/>
                        </a:lnTo>
                        <a:lnTo>
                          <a:pt x="8530" y="51"/>
                        </a:lnTo>
                        <a:lnTo>
                          <a:pt x="8621" y="51"/>
                        </a:lnTo>
                        <a:lnTo>
                          <a:pt x="8621" y="0"/>
                        </a:lnTo>
                        <a:lnTo>
                          <a:pt x="8576" y="0"/>
                        </a:lnTo>
                        <a:lnTo>
                          <a:pt x="8621" y="51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68" name="Freeform 11"/>
                  <p:cNvSpPr>
                    <a:spLocks/>
                  </p:cNvSpPr>
                  <p:nvPr/>
                </p:nvSpPr>
                <p:spPr bwMode="auto">
                  <a:xfrm>
                    <a:off x="5076" y="3579"/>
                    <a:ext cx="11" cy="545"/>
                  </a:xfrm>
                  <a:custGeom>
                    <a:avLst/>
                    <a:gdLst>
                      <a:gd name="T0" fmla="*/ 1 w 91"/>
                      <a:gd name="T1" fmla="*/ 54 h 5457"/>
                      <a:gd name="T2" fmla="*/ 1 w 91"/>
                      <a:gd name="T3" fmla="*/ 54 h 5457"/>
                      <a:gd name="T4" fmla="*/ 1 w 91"/>
                      <a:gd name="T5" fmla="*/ 0 h 5457"/>
                      <a:gd name="T6" fmla="*/ 0 w 91"/>
                      <a:gd name="T7" fmla="*/ 0 h 5457"/>
                      <a:gd name="T8" fmla="*/ 0 w 91"/>
                      <a:gd name="T9" fmla="*/ 54 h 5457"/>
                      <a:gd name="T10" fmla="*/ 1 w 91"/>
                      <a:gd name="T11" fmla="*/ 53 h 5457"/>
                      <a:gd name="T12" fmla="*/ 1 w 91"/>
                      <a:gd name="T13" fmla="*/ 54 h 5457"/>
                      <a:gd name="T14" fmla="*/ 1 w 91"/>
                      <a:gd name="T15" fmla="*/ 54 h 5457"/>
                      <a:gd name="T16" fmla="*/ 1 w 91"/>
                      <a:gd name="T17" fmla="*/ 54 h 5457"/>
                      <a:gd name="T18" fmla="*/ 1 w 91"/>
                      <a:gd name="T19" fmla="*/ 54 h 545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1"/>
                      <a:gd name="T31" fmla="*/ 0 h 5457"/>
                      <a:gd name="T32" fmla="*/ 91 w 91"/>
                      <a:gd name="T33" fmla="*/ 5457 h 5457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1" h="5457">
                        <a:moveTo>
                          <a:pt x="46" y="5457"/>
                        </a:moveTo>
                        <a:lnTo>
                          <a:pt x="91" y="5407"/>
                        </a:lnTo>
                        <a:lnTo>
                          <a:pt x="91" y="0"/>
                        </a:lnTo>
                        <a:lnTo>
                          <a:pt x="0" y="0"/>
                        </a:lnTo>
                        <a:lnTo>
                          <a:pt x="0" y="5407"/>
                        </a:lnTo>
                        <a:lnTo>
                          <a:pt x="46" y="5357"/>
                        </a:lnTo>
                        <a:lnTo>
                          <a:pt x="46" y="5457"/>
                        </a:lnTo>
                        <a:lnTo>
                          <a:pt x="91" y="5457"/>
                        </a:lnTo>
                        <a:lnTo>
                          <a:pt x="91" y="5407"/>
                        </a:lnTo>
                        <a:lnTo>
                          <a:pt x="46" y="5457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69" name="Freeform 12"/>
                  <p:cNvSpPr>
                    <a:spLocks/>
                  </p:cNvSpPr>
                  <p:nvPr/>
                </p:nvSpPr>
                <p:spPr bwMode="auto">
                  <a:xfrm>
                    <a:off x="4124" y="4114"/>
                    <a:ext cx="958" cy="10"/>
                  </a:xfrm>
                  <a:custGeom>
                    <a:avLst/>
                    <a:gdLst>
                      <a:gd name="T0" fmla="*/ 0 w 8622"/>
                      <a:gd name="T1" fmla="*/ 1 h 100"/>
                      <a:gd name="T2" fmla="*/ 1 w 8622"/>
                      <a:gd name="T3" fmla="*/ 1 h 100"/>
                      <a:gd name="T4" fmla="*/ 106 w 8622"/>
                      <a:gd name="T5" fmla="*/ 1 h 100"/>
                      <a:gd name="T6" fmla="*/ 106 w 8622"/>
                      <a:gd name="T7" fmla="*/ 0 h 100"/>
                      <a:gd name="T8" fmla="*/ 1 w 8622"/>
                      <a:gd name="T9" fmla="*/ 0 h 100"/>
                      <a:gd name="T10" fmla="*/ 1 w 8622"/>
                      <a:gd name="T11" fmla="*/ 1 h 100"/>
                      <a:gd name="T12" fmla="*/ 0 w 8622"/>
                      <a:gd name="T13" fmla="*/ 1 h 100"/>
                      <a:gd name="T14" fmla="*/ 0 w 8622"/>
                      <a:gd name="T15" fmla="*/ 1 h 100"/>
                      <a:gd name="T16" fmla="*/ 1 w 8622"/>
                      <a:gd name="T17" fmla="*/ 1 h 100"/>
                      <a:gd name="T18" fmla="*/ 0 w 8622"/>
                      <a:gd name="T19" fmla="*/ 1 h 1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8622"/>
                      <a:gd name="T31" fmla="*/ 0 h 100"/>
                      <a:gd name="T32" fmla="*/ 8622 w 8622"/>
                      <a:gd name="T33" fmla="*/ 100 h 10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8622" h="100">
                        <a:moveTo>
                          <a:pt x="0" y="50"/>
                        </a:moveTo>
                        <a:lnTo>
                          <a:pt x="46" y="100"/>
                        </a:lnTo>
                        <a:lnTo>
                          <a:pt x="8622" y="100"/>
                        </a:lnTo>
                        <a:lnTo>
                          <a:pt x="8622" y="0"/>
                        </a:lnTo>
                        <a:lnTo>
                          <a:pt x="46" y="0"/>
                        </a:lnTo>
                        <a:lnTo>
                          <a:pt x="91" y="50"/>
                        </a:lnTo>
                        <a:lnTo>
                          <a:pt x="0" y="50"/>
                        </a:lnTo>
                        <a:lnTo>
                          <a:pt x="0" y="100"/>
                        </a:lnTo>
                        <a:lnTo>
                          <a:pt x="46" y="100"/>
                        </a:lnTo>
                        <a:lnTo>
                          <a:pt x="0" y="5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70" name="Freeform 13"/>
                  <p:cNvSpPr>
                    <a:spLocks/>
                  </p:cNvSpPr>
                  <p:nvPr/>
                </p:nvSpPr>
                <p:spPr bwMode="auto">
                  <a:xfrm>
                    <a:off x="4124" y="3573"/>
                    <a:ext cx="10" cy="546"/>
                  </a:xfrm>
                  <a:custGeom>
                    <a:avLst/>
                    <a:gdLst>
                      <a:gd name="T0" fmla="*/ 1 w 91"/>
                      <a:gd name="T1" fmla="*/ 0 h 5458"/>
                      <a:gd name="T2" fmla="*/ 0 w 91"/>
                      <a:gd name="T3" fmla="*/ 1 h 5458"/>
                      <a:gd name="T4" fmla="*/ 0 w 91"/>
                      <a:gd name="T5" fmla="*/ 55 h 5458"/>
                      <a:gd name="T6" fmla="*/ 1 w 91"/>
                      <a:gd name="T7" fmla="*/ 55 h 5458"/>
                      <a:gd name="T8" fmla="*/ 1 w 91"/>
                      <a:gd name="T9" fmla="*/ 1 h 5458"/>
                      <a:gd name="T10" fmla="*/ 1 w 91"/>
                      <a:gd name="T11" fmla="*/ 1 h 5458"/>
                      <a:gd name="T12" fmla="*/ 1 w 91"/>
                      <a:gd name="T13" fmla="*/ 0 h 5458"/>
                      <a:gd name="T14" fmla="*/ 0 w 91"/>
                      <a:gd name="T15" fmla="*/ 0 h 5458"/>
                      <a:gd name="T16" fmla="*/ 0 w 91"/>
                      <a:gd name="T17" fmla="*/ 1 h 5458"/>
                      <a:gd name="T18" fmla="*/ 1 w 91"/>
                      <a:gd name="T19" fmla="*/ 0 h 54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1"/>
                      <a:gd name="T31" fmla="*/ 0 h 5458"/>
                      <a:gd name="T32" fmla="*/ 91 w 91"/>
                      <a:gd name="T33" fmla="*/ 5458 h 545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1" h="5458">
                        <a:moveTo>
                          <a:pt x="46" y="0"/>
                        </a:moveTo>
                        <a:lnTo>
                          <a:pt x="0" y="51"/>
                        </a:lnTo>
                        <a:lnTo>
                          <a:pt x="0" y="5458"/>
                        </a:lnTo>
                        <a:lnTo>
                          <a:pt x="91" y="5458"/>
                        </a:lnTo>
                        <a:lnTo>
                          <a:pt x="91" y="51"/>
                        </a:lnTo>
                        <a:lnTo>
                          <a:pt x="46" y="101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51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71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4129" y="3984"/>
                    <a:ext cx="136" cy="135"/>
                  </a:xfrm>
                  <a:prstGeom prst="rect">
                    <a:avLst/>
                  </a:prstGeom>
                  <a:solidFill>
                    <a:srgbClr val="DC2B1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72" name="Freeform 15"/>
                  <p:cNvSpPr>
                    <a:spLocks/>
                  </p:cNvSpPr>
                  <p:nvPr/>
                </p:nvSpPr>
                <p:spPr bwMode="auto">
                  <a:xfrm>
                    <a:off x="4129" y="3979"/>
                    <a:ext cx="141" cy="10"/>
                  </a:xfrm>
                  <a:custGeom>
                    <a:avLst/>
                    <a:gdLst>
                      <a:gd name="T0" fmla="*/ 16 w 1270"/>
                      <a:gd name="T1" fmla="*/ 1 h 100"/>
                      <a:gd name="T2" fmla="*/ 15 w 1270"/>
                      <a:gd name="T3" fmla="*/ 0 h 100"/>
                      <a:gd name="T4" fmla="*/ 0 w 1270"/>
                      <a:gd name="T5" fmla="*/ 0 h 100"/>
                      <a:gd name="T6" fmla="*/ 0 w 1270"/>
                      <a:gd name="T7" fmla="*/ 1 h 100"/>
                      <a:gd name="T8" fmla="*/ 15 w 1270"/>
                      <a:gd name="T9" fmla="*/ 1 h 100"/>
                      <a:gd name="T10" fmla="*/ 15 w 1270"/>
                      <a:gd name="T11" fmla="*/ 1 h 100"/>
                      <a:gd name="T12" fmla="*/ 16 w 1270"/>
                      <a:gd name="T13" fmla="*/ 1 h 100"/>
                      <a:gd name="T14" fmla="*/ 16 w 1270"/>
                      <a:gd name="T15" fmla="*/ 0 h 100"/>
                      <a:gd name="T16" fmla="*/ 15 w 1270"/>
                      <a:gd name="T17" fmla="*/ 0 h 100"/>
                      <a:gd name="T18" fmla="*/ 16 w 1270"/>
                      <a:gd name="T19" fmla="*/ 1 h 1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70"/>
                      <a:gd name="T31" fmla="*/ 0 h 100"/>
                      <a:gd name="T32" fmla="*/ 1270 w 1270"/>
                      <a:gd name="T33" fmla="*/ 100 h 10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70" h="100">
                        <a:moveTo>
                          <a:pt x="1270" y="50"/>
                        </a:moveTo>
                        <a:lnTo>
                          <a:pt x="1225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1225" y="100"/>
                        </a:lnTo>
                        <a:lnTo>
                          <a:pt x="1180" y="50"/>
                        </a:lnTo>
                        <a:lnTo>
                          <a:pt x="1270" y="50"/>
                        </a:lnTo>
                        <a:lnTo>
                          <a:pt x="1270" y="0"/>
                        </a:lnTo>
                        <a:lnTo>
                          <a:pt x="1225" y="0"/>
                        </a:lnTo>
                        <a:lnTo>
                          <a:pt x="1270" y="5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73" name="Freeform 16"/>
                  <p:cNvSpPr>
                    <a:spLocks/>
                  </p:cNvSpPr>
                  <p:nvPr/>
                </p:nvSpPr>
                <p:spPr bwMode="auto">
                  <a:xfrm>
                    <a:off x="4260" y="3984"/>
                    <a:ext cx="10" cy="140"/>
                  </a:xfrm>
                  <a:custGeom>
                    <a:avLst/>
                    <a:gdLst>
                      <a:gd name="T0" fmla="*/ 1 w 90"/>
                      <a:gd name="T1" fmla="*/ 14 h 1402"/>
                      <a:gd name="T2" fmla="*/ 1 w 90"/>
                      <a:gd name="T3" fmla="*/ 13 h 1402"/>
                      <a:gd name="T4" fmla="*/ 1 w 90"/>
                      <a:gd name="T5" fmla="*/ 0 h 1402"/>
                      <a:gd name="T6" fmla="*/ 0 w 90"/>
                      <a:gd name="T7" fmla="*/ 0 h 1402"/>
                      <a:gd name="T8" fmla="*/ 0 w 90"/>
                      <a:gd name="T9" fmla="*/ 13 h 1402"/>
                      <a:gd name="T10" fmla="*/ 1 w 90"/>
                      <a:gd name="T11" fmla="*/ 13 h 1402"/>
                      <a:gd name="T12" fmla="*/ 1 w 90"/>
                      <a:gd name="T13" fmla="*/ 14 h 1402"/>
                      <a:gd name="T14" fmla="*/ 1 w 90"/>
                      <a:gd name="T15" fmla="*/ 14 h 1402"/>
                      <a:gd name="T16" fmla="*/ 1 w 90"/>
                      <a:gd name="T17" fmla="*/ 13 h 1402"/>
                      <a:gd name="T18" fmla="*/ 1 w 90"/>
                      <a:gd name="T19" fmla="*/ 14 h 140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0"/>
                      <a:gd name="T31" fmla="*/ 0 h 1402"/>
                      <a:gd name="T32" fmla="*/ 90 w 90"/>
                      <a:gd name="T33" fmla="*/ 1402 h 140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0" h="1402">
                        <a:moveTo>
                          <a:pt x="45" y="1402"/>
                        </a:moveTo>
                        <a:lnTo>
                          <a:pt x="90" y="1352"/>
                        </a:lnTo>
                        <a:lnTo>
                          <a:pt x="90" y="0"/>
                        </a:lnTo>
                        <a:lnTo>
                          <a:pt x="0" y="0"/>
                        </a:lnTo>
                        <a:lnTo>
                          <a:pt x="0" y="1352"/>
                        </a:lnTo>
                        <a:lnTo>
                          <a:pt x="45" y="1302"/>
                        </a:lnTo>
                        <a:lnTo>
                          <a:pt x="45" y="1402"/>
                        </a:lnTo>
                        <a:lnTo>
                          <a:pt x="90" y="1402"/>
                        </a:lnTo>
                        <a:lnTo>
                          <a:pt x="90" y="1352"/>
                        </a:lnTo>
                        <a:lnTo>
                          <a:pt x="45" y="1402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74" name="Freeform 17"/>
                  <p:cNvSpPr>
                    <a:spLocks/>
                  </p:cNvSpPr>
                  <p:nvPr/>
                </p:nvSpPr>
                <p:spPr bwMode="auto">
                  <a:xfrm>
                    <a:off x="4124" y="4114"/>
                    <a:ext cx="141" cy="10"/>
                  </a:xfrm>
                  <a:custGeom>
                    <a:avLst/>
                    <a:gdLst>
                      <a:gd name="T0" fmla="*/ 0 w 1271"/>
                      <a:gd name="T1" fmla="*/ 1 h 100"/>
                      <a:gd name="T2" fmla="*/ 1 w 1271"/>
                      <a:gd name="T3" fmla="*/ 1 h 100"/>
                      <a:gd name="T4" fmla="*/ 16 w 1271"/>
                      <a:gd name="T5" fmla="*/ 1 h 100"/>
                      <a:gd name="T6" fmla="*/ 16 w 1271"/>
                      <a:gd name="T7" fmla="*/ 0 h 100"/>
                      <a:gd name="T8" fmla="*/ 1 w 1271"/>
                      <a:gd name="T9" fmla="*/ 0 h 100"/>
                      <a:gd name="T10" fmla="*/ 1 w 1271"/>
                      <a:gd name="T11" fmla="*/ 1 h 100"/>
                      <a:gd name="T12" fmla="*/ 0 w 1271"/>
                      <a:gd name="T13" fmla="*/ 1 h 100"/>
                      <a:gd name="T14" fmla="*/ 0 w 1271"/>
                      <a:gd name="T15" fmla="*/ 1 h 100"/>
                      <a:gd name="T16" fmla="*/ 1 w 1271"/>
                      <a:gd name="T17" fmla="*/ 1 h 100"/>
                      <a:gd name="T18" fmla="*/ 0 w 1271"/>
                      <a:gd name="T19" fmla="*/ 1 h 1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71"/>
                      <a:gd name="T31" fmla="*/ 0 h 100"/>
                      <a:gd name="T32" fmla="*/ 1271 w 1271"/>
                      <a:gd name="T33" fmla="*/ 100 h 10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71" h="100">
                        <a:moveTo>
                          <a:pt x="0" y="50"/>
                        </a:moveTo>
                        <a:lnTo>
                          <a:pt x="46" y="100"/>
                        </a:lnTo>
                        <a:lnTo>
                          <a:pt x="1271" y="100"/>
                        </a:lnTo>
                        <a:lnTo>
                          <a:pt x="1271" y="0"/>
                        </a:lnTo>
                        <a:lnTo>
                          <a:pt x="46" y="0"/>
                        </a:lnTo>
                        <a:lnTo>
                          <a:pt x="91" y="50"/>
                        </a:lnTo>
                        <a:lnTo>
                          <a:pt x="0" y="50"/>
                        </a:lnTo>
                        <a:lnTo>
                          <a:pt x="0" y="100"/>
                        </a:lnTo>
                        <a:lnTo>
                          <a:pt x="46" y="100"/>
                        </a:lnTo>
                        <a:lnTo>
                          <a:pt x="0" y="5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75" name="Freeform 18"/>
                  <p:cNvSpPr>
                    <a:spLocks/>
                  </p:cNvSpPr>
                  <p:nvPr/>
                </p:nvSpPr>
                <p:spPr bwMode="auto">
                  <a:xfrm>
                    <a:off x="4124" y="3979"/>
                    <a:ext cx="10" cy="140"/>
                  </a:xfrm>
                  <a:custGeom>
                    <a:avLst/>
                    <a:gdLst>
                      <a:gd name="T0" fmla="*/ 1 w 91"/>
                      <a:gd name="T1" fmla="*/ 0 h 1402"/>
                      <a:gd name="T2" fmla="*/ 0 w 91"/>
                      <a:gd name="T3" fmla="*/ 0 h 1402"/>
                      <a:gd name="T4" fmla="*/ 0 w 91"/>
                      <a:gd name="T5" fmla="*/ 14 h 1402"/>
                      <a:gd name="T6" fmla="*/ 1 w 91"/>
                      <a:gd name="T7" fmla="*/ 14 h 1402"/>
                      <a:gd name="T8" fmla="*/ 1 w 91"/>
                      <a:gd name="T9" fmla="*/ 0 h 1402"/>
                      <a:gd name="T10" fmla="*/ 1 w 91"/>
                      <a:gd name="T11" fmla="*/ 1 h 1402"/>
                      <a:gd name="T12" fmla="*/ 1 w 91"/>
                      <a:gd name="T13" fmla="*/ 0 h 1402"/>
                      <a:gd name="T14" fmla="*/ 0 w 91"/>
                      <a:gd name="T15" fmla="*/ 0 h 1402"/>
                      <a:gd name="T16" fmla="*/ 0 w 91"/>
                      <a:gd name="T17" fmla="*/ 0 h 1402"/>
                      <a:gd name="T18" fmla="*/ 1 w 91"/>
                      <a:gd name="T19" fmla="*/ 0 h 140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1"/>
                      <a:gd name="T31" fmla="*/ 0 h 1402"/>
                      <a:gd name="T32" fmla="*/ 91 w 91"/>
                      <a:gd name="T33" fmla="*/ 1402 h 140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1" h="1402">
                        <a:moveTo>
                          <a:pt x="46" y="0"/>
                        </a:moveTo>
                        <a:lnTo>
                          <a:pt x="0" y="50"/>
                        </a:lnTo>
                        <a:lnTo>
                          <a:pt x="0" y="1402"/>
                        </a:lnTo>
                        <a:lnTo>
                          <a:pt x="91" y="1402"/>
                        </a:lnTo>
                        <a:lnTo>
                          <a:pt x="91" y="50"/>
                        </a:lnTo>
                        <a:lnTo>
                          <a:pt x="46" y="100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50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76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4265" y="3714"/>
                    <a:ext cx="136" cy="405"/>
                  </a:xfrm>
                  <a:prstGeom prst="rect">
                    <a:avLst/>
                  </a:prstGeom>
                  <a:solidFill>
                    <a:srgbClr val="DC2B1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77" name="Freeform 20"/>
                  <p:cNvSpPr>
                    <a:spLocks/>
                  </p:cNvSpPr>
                  <p:nvPr/>
                </p:nvSpPr>
                <p:spPr bwMode="auto">
                  <a:xfrm>
                    <a:off x="4265" y="3709"/>
                    <a:ext cx="141" cy="10"/>
                  </a:xfrm>
                  <a:custGeom>
                    <a:avLst/>
                    <a:gdLst>
                      <a:gd name="T0" fmla="*/ 16 w 1271"/>
                      <a:gd name="T1" fmla="*/ 1 h 100"/>
                      <a:gd name="T2" fmla="*/ 15 w 1271"/>
                      <a:gd name="T3" fmla="*/ 0 h 100"/>
                      <a:gd name="T4" fmla="*/ 0 w 1271"/>
                      <a:gd name="T5" fmla="*/ 0 h 100"/>
                      <a:gd name="T6" fmla="*/ 0 w 1271"/>
                      <a:gd name="T7" fmla="*/ 1 h 100"/>
                      <a:gd name="T8" fmla="*/ 15 w 1271"/>
                      <a:gd name="T9" fmla="*/ 1 h 100"/>
                      <a:gd name="T10" fmla="*/ 15 w 1271"/>
                      <a:gd name="T11" fmla="*/ 1 h 100"/>
                      <a:gd name="T12" fmla="*/ 16 w 1271"/>
                      <a:gd name="T13" fmla="*/ 1 h 100"/>
                      <a:gd name="T14" fmla="*/ 16 w 1271"/>
                      <a:gd name="T15" fmla="*/ 0 h 100"/>
                      <a:gd name="T16" fmla="*/ 15 w 1271"/>
                      <a:gd name="T17" fmla="*/ 0 h 100"/>
                      <a:gd name="T18" fmla="*/ 16 w 1271"/>
                      <a:gd name="T19" fmla="*/ 1 h 1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71"/>
                      <a:gd name="T31" fmla="*/ 0 h 100"/>
                      <a:gd name="T32" fmla="*/ 1271 w 1271"/>
                      <a:gd name="T33" fmla="*/ 100 h 10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71" h="100">
                        <a:moveTo>
                          <a:pt x="1271" y="50"/>
                        </a:moveTo>
                        <a:lnTo>
                          <a:pt x="1225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1225" y="100"/>
                        </a:lnTo>
                        <a:lnTo>
                          <a:pt x="1179" y="50"/>
                        </a:lnTo>
                        <a:lnTo>
                          <a:pt x="1271" y="50"/>
                        </a:lnTo>
                        <a:lnTo>
                          <a:pt x="1271" y="0"/>
                        </a:lnTo>
                        <a:lnTo>
                          <a:pt x="1225" y="0"/>
                        </a:lnTo>
                        <a:lnTo>
                          <a:pt x="1271" y="5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78" name="Freeform 21"/>
                  <p:cNvSpPr>
                    <a:spLocks/>
                  </p:cNvSpPr>
                  <p:nvPr/>
                </p:nvSpPr>
                <p:spPr bwMode="auto">
                  <a:xfrm>
                    <a:off x="4396" y="3714"/>
                    <a:ext cx="10" cy="410"/>
                  </a:xfrm>
                  <a:custGeom>
                    <a:avLst/>
                    <a:gdLst>
                      <a:gd name="T0" fmla="*/ 1 w 92"/>
                      <a:gd name="T1" fmla="*/ 41 h 4106"/>
                      <a:gd name="T2" fmla="*/ 1 w 92"/>
                      <a:gd name="T3" fmla="*/ 40 h 4106"/>
                      <a:gd name="T4" fmla="*/ 1 w 92"/>
                      <a:gd name="T5" fmla="*/ 0 h 4106"/>
                      <a:gd name="T6" fmla="*/ 0 w 92"/>
                      <a:gd name="T7" fmla="*/ 0 h 4106"/>
                      <a:gd name="T8" fmla="*/ 0 w 92"/>
                      <a:gd name="T9" fmla="*/ 40 h 4106"/>
                      <a:gd name="T10" fmla="*/ 1 w 92"/>
                      <a:gd name="T11" fmla="*/ 40 h 4106"/>
                      <a:gd name="T12" fmla="*/ 1 w 92"/>
                      <a:gd name="T13" fmla="*/ 41 h 4106"/>
                      <a:gd name="T14" fmla="*/ 1 w 92"/>
                      <a:gd name="T15" fmla="*/ 41 h 4106"/>
                      <a:gd name="T16" fmla="*/ 1 w 92"/>
                      <a:gd name="T17" fmla="*/ 40 h 4106"/>
                      <a:gd name="T18" fmla="*/ 1 w 92"/>
                      <a:gd name="T19" fmla="*/ 41 h 410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2"/>
                      <a:gd name="T31" fmla="*/ 0 h 4106"/>
                      <a:gd name="T32" fmla="*/ 92 w 92"/>
                      <a:gd name="T33" fmla="*/ 4106 h 410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2" h="4106">
                        <a:moveTo>
                          <a:pt x="46" y="4106"/>
                        </a:moveTo>
                        <a:lnTo>
                          <a:pt x="92" y="4056"/>
                        </a:lnTo>
                        <a:lnTo>
                          <a:pt x="92" y="0"/>
                        </a:lnTo>
                        <a:lnTo>
                          <a:pt x="0" y="0"/>
                        </a:lnTo>
                        <a:lnTo>
                          <a:pt x="0" y="4056"/>
                        </a:lnTo>
                        <a:lnTo>
                          <a:pt x="46" y="4006"/>
                        </a:lnTo>
                        <a:lnTo>
                          <a:pt x="46" y="4106"/>
                        </a:lnTo>
                        <a:lnTo>
                          <a:pt x="92" y="4106"/>
                        </a:lnTo>
                        <a:lnTo>
                          <a:pt x="92" y="4056"/>
                        </a:lnTo>
                        <a:lnTo>
                          <a:pt x="46" y="4106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79" name="Freeform 22"/>
                  <p:cNvSpPr>
                    <a:spLocks/>
                  </p:cNvSpPr>
                  <p:nvPr/>
                </p:nvSpPr>
                <p:spPr bwMode="auto">
                  <a:xfrm>
                    <a:off x="4260" y="4114"/>
                    <a:ext cx="141" cy="10"/>
                  </a:xfrm>
                  <a:custGeom>
                    <a:avLst/>
                    <a:gdLst>
                      <a:gd name="T0" fmla="*/ 0 w 1270"/>
                      <a:gd name="T1" fmla="*/ 1 h 100"/>
                      <a:gd name="T2" fmla="*/ 1 w 1270"/>
                      <a:gd name="T3" fmla="*/ 1 h 100"/>
                      <a:gd name="T4" fmla="*/ 16 w 1270"/>
                      <a:gd name="T5" fmla="*/ 1 h 100"/>
                      <a:gd name="T6" fmla="*/ 16 w 1270"/>
                      <a:gd name="T7" fmla="*/ 0 h 100"/>
                      <a:gd name="T8" fmla="*/ 1 w 1270"/>
                      <a:gd name="T9" fmla="*/ 0 h 100"/>
                      <a:gd name="T10" fmla="*/ 1 w 1270"/>
                      <a:gd name="T11" fmla="*/ 1 h 100"/>
                      <a:gd name="T12" fmla="*/ 0 w 1270"/>
                      <a:gd name="T13" fmla="*/ 1 h 100"/>
                      <a:gd name="T14" fmla="*/ 0 w 1270"/>
                      <a:gd name="T15" fmla="*/ 1 h 100"/>
                      <a:gd name="T16" fmla="*/ 1 w 1270"/>
                      <a:gd name="T17" fmla="*/ 1 h 100"/>
                      <a:gd name="T18" fmla="*/ 0 w 1270"/>
                      <a:gd name="T19" fmla="*/ 1 h 1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70"/>
                      <a:gd name="T31" fmla="*/ 0 h 100"/>
                      <a:gd name="T32" fmla="*/ 1270 w 1270"/>
                      <a:gd name="T33" fmla="*/ 100 h 10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70" h="100">
                        <a:moveTo>
                          <a:pt x="0" y="50"/>
                        </a:moveTo>
                        <a:lnTo>
                          <a:pt x="45" y="100"/>
                        </a:lnTo>
                        <a:lnTo>
                          <a:pt x="1270" y="100"/>
                        </a:lnTo>
                        <a:lnTo>
                          <a:pt x="1270" y="0"/>
                        </a:lnTo>
                        <a:lnTo>
                          <a:pt x="45" y="0"/>
                        </a:lnTo>
                        <a:lnTo>
                          <a:pt x="90" y="50"/>
                        </a:lnTo>
                        <a:lnTo>
                          <a:pt x="0" y="50"/>
                        </a:lnTo>
                        <a:lnTo>
                          <a:pt x="0" y="100"/>
                        </a:lnTo>
                        <a:lnTo>
                          <a:pt x="45" y="100"/>
                        </a:lnTo>
                        <a:lnTo>
                          <a:pt x="0" y="5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80" name="Freeform 23"/>
                  <p:cNvSpPr>
                    <a:spLocks/>
                  </p:cNvSpPr>
                  <p:nvPr/>
                </p:nvSpPr>
                <p:spPr bwMode="auto">
                  <a:xfrm>
                    <a:off x="4260" y="3709"/>
                    <a:ext cx="10" cy="410"/>
                  </a:xfrm>
                  <a:custGeom>
                    <a:avLst/>
                    <a:gdLst>
                      <a:gd name="T0" fmla="*/ 1 w 90"/>
                      <a:gd name="T1" fmla="*/ 0 h 4106"/>
                      <a:gd name="T2" fmla="*/ 0 w 90"/>
                      <a:gd name="T3" fmla="*/ 0 h 4106"/>
                      <a:gd name="T4" fmla="*/ 0 w 90"/>
                      <a:gd name="T5" fmla="*/ 41 h 4106"/>
                      <a:gd name="T6" fmla="*/ 1 w 90"/>
                      <a:gd name="T7" fmla="*/ 41 h 4106"/>
                      <a:gd name="T8" fmla="*/ 1 w 90"/>
                      <a:gd name="T9" fmla="*/ 0 h 4106"/>
                      <a:gd name="T10" fmla="*/ 1 w 90"/>
                      <a:gd name="T11" fmla="*/ 1 h 4106"/>
                      <a:gd name="T12" fmla="*/ 1 w 90"/>
                      <a:gd name="T13" fmla="*/ 0 h 4106"/>
                      <a:gd name="T14" fmla="*/ 0 w 90"/>
                      <a:gd name="T15" fmla="*/ 0 h 4106"/>
                      <a:gd name="T16" fmla="*/ 0 w 90"/>
                      <a:gd name="T17" fmla="*/ 0 h 4106"/>
                      <a:gd name="T18" fmla="*/ 1 w 90"/>
                      <a:gd name="T19" fmla="*/ 0 h 410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0"/>
                      <a:gd name="T31" fmla="*/ 0 h 4106"/>
                      <a:gd name="T32" fmla="*/ 90 w 90"/>
                      <a:gd name="T33" fmla="*/ 4106 h 410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0" h="4106">
                        <a:moveTo>
                          <a:pt x="45" y="0"/>
                        </a:moveTo>
                        <a:lnTo>
                          <a:pt x="0" y="50"/>
                        </a:lnTo>
                        <a:lnTo>
                          <a:pt x="0" y="4106"/>
                        </a:lnTo>
                        <a:lnTo>
                          <a:pt x="90" y="4106"/>
                        </a:lnTo>
                        <a:lnTo>
                          <a:pt x="90" y="50"/>
                        </a:lnTo>
                        <a:lnTo>
                          <a:pt x="45" y="100"/>
                        </a:lnTo>
                        <a:lnTo>
                          <a:pt x="45" y="0"/>
                        </a:lnTo>
                        <a:lnTo>
                          <a:pt x="0" y="0"/>
                        </a:lnTo>
                        <a:lnTo>
                          <a:pt x="0" y="50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81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4401" y="3849"/>
                    <a:ext cx="136" cy="270"/>
                  </a:xfrm>
                  <a:prstGeom prst="rect">
                    <a:avLst/>
                  </a:prstGeom>
                  <a:solidFill>
                    <a:srgbClr val="DC2B1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82" name="Freeform 25"/>
                  <p:cNvSpPr>
                    <a:spLocks/>
                  </p:cNvSpPr>
                  <p:nvPr/>
                </p:nvSpPr>
                <p:spPr bwMode="auto">
                  <a:xfrm>
                    <a:off x="4396" y="3844"/>
                    <a:ext cx="141" cy="10"/>
                  </a:xfrm>
                  <a:custGeom>
                    <a:avLst/>
                    <a:gdLst>
                      <a:gd name="T0" fmla="*/ 1 w 1271"/>
                      <a:gd name="T1" fmla="*/ 1 h 100"/>
                      <a:gd name="T2" fmla="*/ 1 w 1271"/>
                      <a:gd name="T3" fmla="*/ 1 h 100"/>
                      <a:gd name="T4" fmla="*/ 16 w 1271"/>
                      <a:gd name="T5" fmla="*/ 1 h 100"/>
                      <a:gd name="T6" fmla="*/ 16 w 1271"/>
                      <a:gd name="T7" fmla="*/ 0 h 100"/>
                      <a:gd name="T8" fmla="*/ 1 w 1271"/>
                      <a:gd name="T9" fmla="*/ 0 h 100"/>
                      <a:gd name="T10" fmla="*/ 0 w 1271"/>
                      <a:gd name="T11" fmla="*/ 1 h 100"/>
                      <a:gd name="T12" fmla="*/ 1 w 1271"/>
                      <a:gd name="T13" fmla="*/ 0 h 100"/>
                      <a:gd name="T14" fmla="*/ 0 w 1271"/>
                      <a:gd name="T15" fmla="*/ 0 h 100"/>
                      <a:gd name="T16" fmla="*/ 0 w 1271"/>
                      <a:gd name="T17" fmla="*/ 1 h 100"/>
                      <a:gd name="T18" fmla="*/ 1 w 1271"/>
                      <a:gd name="T19" fmla="*/ 1 h 1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71"/>
                      <a:gd name="T31" fmla="*/ 0 h 100"/>
                      <a:gd name="T32" fmla="*/ 1271 w 1271"/>
                      <a:gd name="T33" fmla="*/ 100 h 10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71" h="100">
                        <a:moveTo>
                          <a:pt x="92" y="50"/>
                        </a:moveTo>
                        <a:lnTo>
                          <a:pt x="46" y="100"/>
                        </a:lnTo>
                        <a:lnTo>
                          <a:pt x="1271" y="100"/>
                        </a:lnTo>
                        <a:lnTo>
                          <a:pt x="1271" y="0"/>
                        </a:lnTo>
                        <a:lnTo>
                          <a:pt x="46" y="0"/>
                        </a:lnTo>
                        <a:lnTo>
                          <a:pt x="0" y="50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50"/>
                        </a:lnTo>
                        <a:lnTo>
                          <a:pt x="92" y="5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83" name="Freeform 26"/>
                  <p:cNvSpPr>
                    <a:spLocks/>
                  </p:cNvSpPr>
                  <p:nvPr/>
                </p:nvSpPr>
                <p:spPr bwMode="auto">
                  <a:xfrm>
                    <a:off x="4396" y="3849"/>
                    <a:ext cx="10" cy="275"/>
                  </a:xfrm>
                  <a:custGeom>
                    <a:avLst/>
                    <a:gdLst>
                      <a:gd name="T0" fmla="*/ 1 w 92"/>
                      <a:gd name="T1" fmla="*/ 26 h 2754"/>
                      <a:gd name="T2" fmla="*/ 1 w 92"/>
                      <a:gd name="T3" fmla="*/ 27 h 2754"/>
                      <a:gd name="T4" fmla="*/ 1 w 92"/>
                      <a:gd name="T5" fmla="*/ 0 h 2754"/>
                      <a:gd name="T6" fmla="*/ 0 w 92"/>
                      <a:gd name="T7" fmla="*/ 0 h 2754"/>
                      <a:gd name="T8" fmla="*/ 0 w 92"/>
                      <a:gd name="T9" fmla="*/ 27 h 2754"/>
                      <a:gd name="T10" fmla="*/ 1 w 92"/>
                      <a:gd name="T11" fmla="*/ 27 h 2754"/>
                      <a:gd name="T12" fmla="*/ 0 w 92"/>
                      <a:gd name="T13" fmla="*/ 27 h 2754"/>
                      <a:gd name="T14" fmla="*/ 0 w 92"/>
                      <a:gd name="T15" fmla="*/ 27 h 2754"/>
                      <a:gd name="T16" fmla="*/ 1 w 92"/>
                      <a:gd name="T17" fmla="*/ 27 h 2754"/>
                      <a:gd name="T18" fmla="*/ 1 w 92"/>
                      <a:gd name="T19" fmla="*/ 26 h 275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2"/>
                      <a:gd name="T31" fmla="*/ 0 h 2754"/>
                      <a:gd name="T32" fmla="*/ 92 w 92"/>
                      <a:gd name="T33" fmla="*/ 2754 h 2754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2" h="2754">
                        <a:moveTo>
                          <a:pt x="46" y="2654"/>
                        </a:moveTo>
                        <a:lnTo>
                          <a:pt x="92" y="2704"/>
                        </a:lnTo>
                        <a:lnTo>
                          <a:pt x="92" y="0"/>
                        </a:lnTo>
                        <a:lnTo>
                          <a:pt x="0" y="0"/>
                        </a:lnTo>
                        <a:lnTo>
                          <a:pt x="0" y="2704"/>
                        </a:lnTo>
                        <a:lnTo>
                          <a:pt x="46" y="2754"/>
                        </a:lnTo>
                        <a:lnTo>
                          <a:pt x="0" y="2704"/>
                        </a:lnTo>
                        <a:lnTo>
                          <a:pt x="0" y="2754"/>
                        </a:lnTo>
                        <a:lnTo>
                          <a:pt x="46" y="2754"/>
                        </a:lnTo>
                        <a:lnTo>
                          <a:pt x="46" y="2654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84" name="Freeform 27"/>
                  <p:cNvSpPr>
                    <a:spLocks/>
                  </p:cNvSpPr>
                  <p:nvPr/>
                </p:nvSpPr>
                <p:spPr bwMode="auto">
                  <a:xfrm>
                    <a:off x="4401" y="4114"/>
                    <a:ext cx="141" cy="10"/>
                  </a:xfrm>
                  <a:custGeom>
                    <a:avLst/>
                    <a:gdLst>
                      <a:gd name="T0" fmla="*/ 15 w 1270"/>
                      <a:gd name="T1" fmla="*/ 1 h 100"/>
                      <a:gd name="T2" fmla="*/ 15 w 1270"/>
                      <a:gd name="T3" fmla="*/ 0 h 100"/>
                      <a:gd name="T4" fmla="*/ 0 w 1270"/>
                      <a:gd name="T5" fmla="*/ 0 h 100"/>
                      <a:gd name="T6" fmla="*/ 0 w 1270"/>
                      <a:gd name="T7" fmla="*/ 1 h 100"/>
                      <a:gd name="T8" fmla="*/ 15 w 1270"/>
                      <a:gd name="T9" fmla="*/ 1 h 100"/>
                      <a:gd name="T10" fmla="*/ 16 w 1270"/>
                      <a:gd name="T11" fmla="*/ 1 h 100"/>
                      <a:gd name="T12" fmla="*/ 15 w 1270"/>
                      <a:gd name="T13" fmla="*/ 1 h 100"/>
                      <a:gd name="T14" fmla="*/ 16 w 1270"/>
                      <a:gd name="T15" fmla="*/ 1 h 100"/>
                      <a:gd name="T16" fmla="*/ 16 w 1270"/>
                      <a:gd name="T17" fmla="*/ 1 h 100"/>
                      <a:gd name="T18" fmla="*/ 15 w 1270"/>
                      <a:gd name="T19" fmla="*/ 1 h 1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70"/>
                      <a:gd name="T31" fmla="*/ 0 h 100"/>
                      <a:gd name="T32" fmla="*/ 1270 w 1270"/>
                      <a:gd name="T33" fmla="*/ 100 h 10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70" h="100">
                        <a:moveTo>
                          <a:pt x="1179" y="50"/>
                        </a:moveTo>
                        <a:lnTo>
                          <a:pt x="1225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1225" y="100"/>
                        </a:lnTo>
                        <a:lnTo>
                          <a:pt x="1270" y="50"/>
                        </a:lnTo>
                        <a:lnTo>
                          <a:pt x="1225" y="100"/>
                        </a:lnTo>
                        <a:lnTo>
                          <a:pt x="1270" y="100"/>
                        </a:lnTo>
                        <a:lnTo>
                          <a:pt x="1270" y="50"/>
                        </a:lnTo>
                        <a:lnTo>
                          <a:pt x="1179" y="5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85" name="Freeform 28"/>
                  <p:cNvSpPr>
                    <a:spLocks/>
                  </p:cNvSpPr>
                  <p:nvPr/>
                </p:nvSpPr>
                <p:spPr bwMode="auto">
                  <a:xfrm>
                    <a:off x="4532" y="3844"/>
                    <a:ext cx="10" cy="275"/>
                  </a:xfrm>
                  <a:custGeom>
                    <a:avLst/>
                    <a:gdLst>
                      <a:gd name="T0" fmla="*/ 1 w 91"/>
                      <a:gd name="T1" fmla="*/ 1 h 2754"/>
                      <a:gd name="T2" fmla="*/ 0 w 91"/>
                      <a:gd name="T3" fmla="*/ 0 h 2754"/>
                      <a:gd name="T4" fmla="*/ 0 w 91"/>
                      <a:gd name="T5" fmla="*/ 27 h 2754"/>
                      <a:gd name="T6" fmla="*/ 1 w 91"/>
                      <a:gd name="T7" fmla="*/ 27 h 2754"/>
                      <a:gd name="T8" fmla="*/ 1 w 91"/>
                      <a:gd name="T9" fmla="*/ 0 h 2754"/>
                      <a:gd name="T10" fmla="*/ 1 w 91"/>
                      <a:gd name="T11" fmla="*/ 0 h 2754"/>
                      <a:gd name="T12" fmla="*/ 1 w 91"/>
                      <a:gd name="T13" fmla="*/ 0 h 2754"/>
                      <a:gd name="T14" fmla="*/ 1 w 91"/>
                      <a:gd name="T15" fmla="*/ 0 h 2754"/>
                      <a:gd name="T16" fmla="*/ 1 w 91"/>
                      <a:gd name="T17" fmla="*/ 0 h 2754"/>
                      <a:gd name="T18" fmla="*/ 1 w 91"/>
                      <a:gd name="T19" fmla="*/ 1 h 275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1"/>
                      <a:gd name="T31" fmla="*/ 0 h 2754"/>
                      <a:gd name="T32" fmla="*/ 91 w 91"/>
                      <a:gd name="T33" fmla="*/ 2754 h 2754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1" h="2754">
                        <a:moveTo>
                          <a:pt x="46" y="100"/>
                        </a:moveTo>
                        <a:lnTo>
                          <a:pt x="0" y="50"/>
                        </a:lnTo>
                        <a:lnTo>
                          <a:pt x="0" y="2754"/>
                        </a:lnTo>
                        <a:lnTo>
                          <a:pt x="91" y="2754"/>
                        </a:lnTo>
                        <a:lnTo>
                          <a:pt x="91" y="50"/>
                        </a:lnTo>
                        <a:lnTo>
                          <a:pt x="46" y="0"/>
                        </a:lnTo>
                        <a:lnTo>
                          <a:pt x="91" y="50"/>
                        </a:lnTo>
                        <a:lnTo>
                          <a:pt x="91" y="0"/>
                        </a:lnTo>
                        <a:lnTo>
                          <a:pt x="46" y="0"/>
                        </a:lnTo>
                        <a:lnTo>
                          <a:pt x="46" y="10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86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4537" y="4029"/>
                    <a:ext cx="136" cy="90"/>
                  </a:xfrm>
                  <a:prstGeom prst="rect">
                    <a:avLst/>
                  </a:prstGeom>
                  <a:solidFill>
                    <a:srgbClr val="DC2B1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87" name="Freeform 30"/>
                  <p:cNvSpPr>
                    <a:spLocks/>
                  </p:cNvSpPr>
                  <p:nvPr/>
                </p:nvSpPr>
                <p:spPr bwMode="auto">
                  <a:xfrm>
                    <a:off x="4537" y="4024"/>
                    <a:ext cx="141" cy="10"/>
                  </a:xfrm>
                  <a:custGeom>
                    <a:avLst/>
                    <a:gdLst>
                      <a:gd name="T0" fmla="*/ 16 w 1270"/>
                      <a:gd name="T1" fmla="*/ 1 h 100"/>
                      <a:gd name="T2" fmla="*/ 15 w 1270"/>
                      <a:gd name="T3" fmla="*/ 0 h 100"/>
                      <a:gd name="T4" fmla="*/ 0 w 1270"/>
                      <a:gd name="T5" fmla="*/ 0 h 100"/>
                      <a:gd name="T6" fmla="*/ 0 w 1270"/>
                      <a:gd name="T7" fmla="*/ 1 h 100"/>
                      <a:gd name="T8" fmla="*/ 15 w 1270"/>
                      <a:gd name="T9" fmla="*/ 1 h 100"/>
                      <a:gd name="T10" fmla="*/ 15 w 1270"/>
                      <a:gd name="T11" fmla="*/ 1 h 100"/>
                      <a:gd name="T12" fmla="*/ 16 w 1270"/>
                      <a:gd name="T13" fmla="*/ 1 h 100"/>
                      <a:gd name="T14" fmla="*/ 16 w 1270"/>
                      <a:gd name="T15" fmla="*/ 0 h 100"/>
                      <a:gd name="T16" fmla="*/ 15 w 1270"/>
                      <a:gd name="T17" fmla="*/ 0 h 100"/>
                      <a:gd name="T18" fmla="*/ 16 w 1270"/>
                      <a:gd name="T19" fmla="*/ 1 h 1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70"/>
                      <a:gd name="T31" fmla="*/ 0 h 100"/>
                      <a:gd name="T32" fmla="*/ 1270 w 1270"/>
                      <a:gd name="T33" fmla="*/ 100 h 10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70" h="100">
                        <a:moveTo>
                          <a:pt x="1270" y="50"/>
                        </a:moveTo>
                        <a:lnTo>
                          <a:pt x="1225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1225" y="100"/>
                        </a:lnTo>
                        <a:lnTo>
                          <a:pt x="1180" y="50"/>
                        </a:lnTo>
                        <a:lnTo>
                          <a:pt x="1270" y="50"/>
                        </a:lnTo>
                        <a:lnTo>
                          <a:pt x="1270" y="0"/>
                        </a:lnTo>
                        <a:lnTo>
                          <a:pt x="1225" y="0"/>
                        </a:lnTo>
                        <a:lnTo>
                          <a:pt x="1270" y="5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88" name="Freeform 31"/>
                  <p:cNvSpPr>
                    <a:spLocks/>
                  </p:cNvSpPr>
                  <p:nvPr/>
                </p:nvSpPr>
                <p:spPr bwMode="auto">
                  <a:xfrm>
                    <a:off x="4668" y="4029"/>
                    <a:ext cx="10" cy="95"/>
                  </a:xfrm>
                  <a:custGeom>
                    <a:avLst/>
                    <a:gdLst>
                      <a:gd name="T0" fmla="*/ 1 w 90"/>
                      <a:gd name="T1" fmla="*/ 9 h 952"/>
                      <a:gd name="T2" fmla="*/ 1 w 90"/>
                      <a:gd name="T3" fmla="*/ 9 h 952"/>
                      <a:gd name="T4" fmla="*/ 1 w 90"/>
                      <a:gd name="T5" fmla="*/ 0 h 952"/>
                      <a:gd name="T6" fmla="*/ 0 w 90"/>
                      <a:gd name="T7" fmla="*/ 0 h 952"/>
                      <a:gd name="T8" fmla="*/ 0 w 90"/>
                      <a:gd name="T9" fmla="*/ 9 h 952"/>
                      <a:gd name="T10" fmla="*/ 1 w 90"/>
                      <a:gd name="T11" fmla="*/ 8 h 952"/>
                      <a:gd name="T12" fmla="*/ 1 w 90"/>
                      <a:gd name="T13" fmla="*/ 9 h 952"/>
                      <a:gd name="T14" fmla="*/ 1 w 90"/>
                      <a:gd name="T15" fmla="*/ 9 h 952"/>
                      <a:gd name="T16" fmla="*/ 1 w 90"/>
                      <a:gd name="T17" fmla="*/ 9 h 952"/>
                      <a:gd name="T18" fmla="*/ 1 w 90"/>
                      <a:gd name="T19" fmla="*/ 9 h 95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0"/>
                      <a:gd name="T31" fmla="*/ 0 h 952"/>
                      <a:gd name="T32" fmla="*/ 90 w 90"/>
                      <a:gd name="T33" fmla="*/ 952 h 95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0" h="952">
                        <a:moveTo>
                          <a:pt x="45" y="952"/>
                        </a:moveTo>
                        <a:lnTo>
                          <a:pt x="90" y="902"/>
                        </a:lnTo>
                        <a:lnTo>
                          <a:pt x="90" y="0"/>
                        </a:lnTo>
                        <a:lnTo>
                          <a:pt x="0" y="0"/>
                        </a:lnTo>
                        <a:lnTo>
                          <a:pt x="0" y="902"/>
                        </a:lnTo>
                        <a:lnTo>
                          <a:pt x="45" y="852"/>
                        </a:lnTo>
                        <a:lnTo>
                          <a:pt x="45" y="952"/>
                        </a:lnTo>
                        <a:lnTo>
                          <a:pt x="90" y="952"/>
                        </a:lnTo>
                        <a:lnTo>
                          <a:pt x="90" y="902"/>
                        </a:lnTo>
                        <a:lnTo>
                          <a:pt x="45" y="952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89" name="Freeform 32"/>
                  <p:cNvSpPr>
                    <a:spLocks/>
                  </p:cNvSpPr>
                  <p:nvPr/>
                </p:nvSpPr>
                <p:spPr bwMode="auto">
                  <a:xfrm>
                    <a:off x="4532" y="4114"/>
                    <a:ext cx="141" cy="10"/>
                  </a:xfrm>
                  <a:custGeom>
                    <a:avLst/>
                    <a:gdLst>
                      <a:gd name="T0" fmla="*/ 0 w 1271"/>
                      <a:gd name="T1" fmla="*/ 1 h 100"/>
                      <a:gd name="T2" fmla="*/ 1 w 1271"/>
                      <a:gd name="T3" fmla="*/ 1 h 100"/>
                      <a:gd name="T4" fmla="*/ 16 w 1271"/>
                      <a:gd name="T5" fmla="*/ 1 h 100"/>
                      <a:gd name="T6" fmla="*/ 16 w 1271"/>
                      <a:gd name="T7" fmla="*/ 0 h 100"/>
                      <a:gd name="T8" fmla="*/ 1 w 1271"/>
                      <a:gd name="T9" fmla="*/ 0 h 100"/>
                      <a:gd name="T10" fmla="*/ 1 w 1271"/>
                      <a:gd name="T11" fmla="*/ 1 h 100"/>
                      <a:gd name="T12" fmla="*/ 0 w 1271"/>
                      <a:gd name="T13" fmla="*/ 1 h 100"/>
                      <a:gd name="T14" fmla="*/ 0 w 1271"/>
                      <a:gd name="T15" fmla="*/ 1 h 100"/>
                      <a:gd name="T16" fmla="*/ 1 w 1271"/>
                      <a:gd name="T17" fmla="*/ 1 h 100"/>
                      <a:gd name="T18" fmla="*/ 0 w 1271"/>
                      <a:gd name="T19" fmla="*/ 1 h 1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71"/>
                      <a:gd name="T31" fmla="*/ 0 h 100"/>
                      <a:gd name="T32" fmla="*/ 1271 w 1271"/>
                      <a:gd name="T33" fmla="*/ 100 h 10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71" h="100">
                        <a:moveTo>
                          <a:pt x="0" y="50"/>
                        </a:moveTo>
                        <a:lnTo>
                          <a:pt x="46" y="100"/>
                        </a:lnTo>
                        <a:lnTo>
                          <a:pt x="1271" y="100"/>
                        </a:lnTo>
                        <a:lnTo>
                          <a:pt x="1271" y="0"/>
                        </a:lnTo>
                        <a:lnTo>
                          <a:pt x="46" y="0"/>
                        </a:lnTo>
                        <a:lnTo>
                          <a:pt x="91" y="50"/>
                        </a:lnTo>
                        <a:lnTo>
                          <a:pt x="0" y="50"/>
                        </a:lnTo>
                        <a:lnTo>
                          <a:pt x="0" y="100"/>
                        </a:lnTo>
                        <a:lnTo>
                          <a:pt x="46" y="100"/>
                        </a:lnTo>
                        <a:lnTo>
                          <a:pt x="0" y="5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90" name="Freeform 33"/>
                  <p:cNvSpPr>
                    <a:spLocks/>
                  </p:cNvSpPr>
                  <p:nvPr/>
                </p:nvSpPr>
                <p:spPr bwMode="auto">
                  <a:xfrm>
                    <a:off x="4532" y="4024"/>
                    <a:ext cx="10" cy="95"/>
                  </a:xfrm>
                  <a:custGeom>
                    <a:avLst/>
                    <a:gdLst>
                      <a:gd name="T0" fmla="*/ 1 w 91"/>
                      <a:gd name="T1" fmla="*/ 0 h 952"/>
                      <a:gd name="T2" fmla="*/ 0 w 91"/>
                      <a:gd name="T3" fmla="*/ 0 h 952"/>
                      <a:gd name="T4" fmla="*/ 0 w 91"/>
                      <a:gd name="T5" fmla="*/ 9 h 952"/>
                      <a:gd name="T6" fmla="*/ 1 w 91"/>
                      <a:gd name="T7" fmla="*/ 9 h 952"/>
                      <a:gd name="T8" fmla="*/ 1 w 91"/>
                      <a:gd name="T9" fmla="*/ 0 h 952"/>
                      <a:gd name="T10" fmla="*/ 1 w 91"/>
                      <a:gd name="T11" fmla="*/ 1 h 952"/>
                      <a:gd name="T12" fmla="*/ 1 w 91"/>
                      <a:gd name="T13" fmla="*/ 0 h 952"/>
                      <a:gd name="T14" fmla="*/ 0 w 91"/>
                      <a:gd name="T15" fmla="*/ 0 h 952"/>
                      <a:gd name="T16" fmla="*/ 0 w 91"/>
                      <a:gd name="T17" fmla="*/ 0 h 952"/>
                      <a:gd name="T18" fmla="*/ 1 w 91"/>
                      <a:gd name="T19" fmla="*/ 0 h 95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1"/>
                      <a:gd name="T31" fmla="*/ 0 h 952"/>
                      <a:gd name="T32" fmla="*/ 91 w 91"/>
                      <a:gd name="T33" fmla="*/ 952 h 95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1" h="952">
                        <a:moveTo>
                          <a:pt x="46" y="0"/>
                        </a:moveTo>
                        <a:lnTo>
                          <a:pt x="0" y="50"/>
                        </a:lnTo>
                        <a:lnTo>
                          <a:pt x="0" y="952"/>
                        </a:lnTo>
                        <a:lnTo>
                          <a:pt x="91" y="952"/>
                        </a:lnTo>
                        <a:lnTo>
                          <a:pt x="91" y="50"/>
                        </a:lnTo>
                        <a:lnTo>
                          <a:pt x="46" y="100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50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91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4673" y="3984"/>
                    <a:ext cx="136" cy="135"/>
                  </a:xfrm>
                  <a:prstGeom prst="rect">
                    <a:avLst/>
                  </a:prstGeom>
                  <a:solidFill>
                    <a:srgbClr val="DC2B1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92" name="Freeform 35"/>
                  <p:cNvSpPr>
                    <a:spLocks/>
                  </p:cNvSpPr>
                  <p:nvPr/>
                </p:nvSpPr>
                <p:spPr bwMode="auto">
                  <a:xfrm>
                    <a:off x="4673" y="3979"/>
                    <a:ext cx="141" cy="10"/>
                  </a:xfrm>
                  <a:custGeom>
                    <a:avLst/>
                    <a:gdLst>
                      <a:gd name="T0" fmla="*/ 16 w 1271"/>
                      <a:gd name="T1" fmla="*/ 1 h 100"/>
                      <a:gd name="T2" fmla="*/ 15 w 1271"/>
                      <a:gd name="T3" fmla="*/ 0 h 100"/>
                      <a:gd name="T4" fmla="*/ 0 w 1271"/>
                      <a:gd name="T5" fmla="*/ 0 h 100"/>
                      <a:gd name="T6" fmla="*/ 0 w 1271"/>
                      <a:gd name="T7" fmla="*/ 1 h 100"/>
                      <a:gd name="T8" fmla="*/ 15 w 1271"/>
                      <a:gd name="T9" fmla="*/ 1 h 100"/>
                      <a:gd name="T10" fmla="*/ 15 w 1271"/>
                      <a:gd name="T11" fmla="*/ 1 h 100"/>
                      <a:gd name="T12" fmla="*/ 16 w 1271"/>
                      <a:gd name="T13" fmla="*/ 1 h 100"/>
                      <a:gd name="T14" fmla="*/ 16 w 1271"/>
                      <a:gd name="T15" fmla="*/ 0 h 100"/>
                      <a:gd name="T16" fmla="*/ 15 w 1271"/>
                      <a:gd name="T17" fmla="*/ 0 h 100"/>
                      <a:gd name="T18" fmla="*/ 16 w 1271"/>
                      <a:gd name="T19" fmla="*/ 1 h 1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71"/>
                      <a:gd name="T31" fmla="*/ 0 h 100"/>
                      <a:gd name="T32" fmla="*/ 1271 w 1271"/>
                      <a:gd name="T33" fmla="*/ 100 h 10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71" h="100">
                        <a:moveTo>
                          <a:pt x="1271" y="50"/>
                        </a:moveTo>
                        <a:lnTo>
                          <a:pt x="1225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1225" y="100"/>
                        </a:lnTo>
                        <a:lnTo>
                          <a:pt x="1180" y="50"/>
                        </a:lnTo>
                        <a:lnTo>
                          <a:pt x="1271" y="50"/>
                        </a:lnTo>
                        <a:lnTo>
                          <a:pt x="1271" y="0"/>
                        </a:lnTo>
                        <a:lnTo>
                          <a:pt x="1225" y="0"/>
                        </a:lnTo>
                        <a:lnTo>
                          <a:pt x="1271" y="5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93" name="Freeform 36"/>
                  <p:cNvSpPr>
                    <a:spLocks/>
                  </p:cNvSpPr>
                  <p:nvPr/>
                </p:nvSpPr>
                <p:spPr bwMode="auto">
                  <a:xfrm>
                    <a:off x="4804" y="3984"/>
                    <a:ext cx="10" cy="140"/>
                  </a:xfrm>
                  <a:custGeom>
                    <a:avLst/>
                    <a:gdLst>
                      <a:gd name="T0" fmla="*/ 1 w 91"/>
                      <a:gd name="T1" fmla="*/ 14 h 1402"/>
                      <a:gd name="T2" fmla="*/ 1 w 91"/>
                      <a:gd name="T3" fmla="*/ 13 h 1402"/>
                      <a:gd name="T4" fmla="*/ 1 w 91"/>
                      <a:gd name="T5" fmla="*/ 0 h 1402"/>
                      <a:gd name="T6" fmla="*/ 0 w 91"/>
                      <a:gd name="T7" fmla="*/ 0 h 1402"/>
                      <a:gd name="T8" fmla="*/ 0 w 91"/>
                      <a:gd name="T9" fmla="*/ 13 h 1402"/>
                      <a:gd name="T10" fmla="*/ 1 w 91"/>
                      <a:gd name="T11" fmla="*/ 13 h 1402"/>
                      <a:gd name="T12" fmla="*/ 1 w 91"/>
                      <a:gd name="T13" fmla="*/ 14 h 1402"/>
                      <a:gd name="T14" fmla="*/ 1 w 91"/>
                      <a:gd name="T15" fmla="*/ 14 h 1402"/>
                      <a:gd name="T16" fmla="*/ 1 w 91"/>
                      <a:gd name="T17" fmla="*/ 13 h 1402"/>
                      <a:gd name="T18" fmla="*/ 1 w 91"/>
                      <a:gd name="T19" fmla="*/ 14 h 140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1"/>
                      <a:gd name="T31" fmla="*/ 0 h 1402"/>
                      <a:gd name="T32" fmla="*/ 91 w 91"/>
                      <a:gd name="T33" fmla="*/ 1402 h 140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1" h="1402">
                        <a:moveTo>
                          <a:pt x="45" y="1402"/>
                        </a:moveTo>
                        <a:lnTo>
                          <a:pt x="91" y="1352"/>
                        </a:lnTo>
                        <a:lnTo>
                          <a:pt x="91" y="0"/>
                        </a:lnTo>
                        <a:lnTo>
                          <a:pt x="0" y="0"/>
                        </a:lnTo>
                        <a:lnTo>
                          <a:pt x="0" y="1352"/>
                        </a:lnTo>
                        <a:lnTo>
                          <a:pt x="45" y="1302"/>
                        </a:lnTo>
                        <a:lnTo>
                          <a:pt x="45" y="1402"/>
                        </a:lnTo>
                        <a:lnTo>
                          <a:pt x="91" y="1402"/>
                        </a:lnTo>
                        <a:lnTo>
                          <a:pt x="91" y="1352"/>
                        </a:lnTo>
                        <a:lnTo>
                          <a:pt x="45" y="1402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94" name="Freeform 37"/>
                  <p:cNvSpPr>
                    <a:spLocks/>
                  </p:cNvSpPr>
                  <p:nvPr/>
                </p:nvSpPr>
                <p:spPr bwMode="auto">
                  <a:xfrm>
                    <a:off x="4668" y="4114"/>
                    <a:ext cx="141" cy="10"/>
                  </a:xfrm>
                  <a:custGeom>
                    <a:avLst/>
                    <a:gdLst>
                      <a:gd name="T0" fmla="*/ 0 w 1270"/>
                      <a:gd name="T1" fmla="*/ 1 h 100"/>
                      <a:gd name="T2" fmla="*/ 1 w 1270"/>
                      <a:gd name="T3" fmla="*/ 1 h 100"/>
                      <a:gd name="T4" fmla="*/ 16 w 1270"/>
                      <a:gd name="T5" fmla="*/ 1 h 100"/>
                      <a:gd name="T6" fmla="*/ 16 w 1270"/>
                      <a:gd name="T7" fmla="*/ 0 h 100"/>
                      <a:gd name="T8" fmla="*/ 1 w 1270"/>
                      <a:gd name="T9" fmla="*/ 0 h 100"/>
                      <a:gd name="T10" fmla="*/ 1 w 1270"/>
                      <a:gd name="T11" fmla="*/ 1 h 100"/>
                      <a:gd name="T12" fmla="*/ 0 w 1270"/>
                      <a:gd name="T13" fmla="*/ 1 h 100"/>
                      <a:gd name="T14" fmla="*/ 0 w 1270"/>
                      <a:gd name="T15" fmla="*/ 1 h 100"/>
                      <a:gd name="T16" fmla="*/ 1 w 1270"/>
                      <a:gd name="T17" fmla="*/ 1 h 100"/>
                      <a:gd name="T18" fmla="*/ 0 w 1270"/>
                      <a:gd name="T19" fmla="*/ 1 h 1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70"/>
                      <a:gd name="T31" fmla="*/ 0 h 100"/>
                      <a:gd name="T32" fmla="*/ 1270 w 1270"/>
                      <a:gd name="T33" fmla="*/ 100 h 10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70" h="100">
                        <a:moveTo>
                          <a:pt x="0" y="50"/>
                        </a:moveTo>
                        <a:lnTo>
                          <a:pt x="45" y="100"/>
                        </a:lnTo>
                        <a:lnTo>
                          <a:pt x="1270" y="100"/>
                        </a:lnTo>
                        <a:lnTo>
                          <a:pt x="1270" y="0"/>
                        </a:lnTo>
                        <a:lnTo>
                          <a:pt x="45" y="0"/>
                        </a:lnTo>
                        <a:lnTo>
                          <a:pt x="90" y="50"/>
                        </a:lnTo>
                        <a:lnTo>
                          <a:pt x="0" y="50"/>
                        </a:lnTo>
                        <a:lnTo>
                          <a:pt x="0" y="100"/>
                        </a:lnTo>
                        <a:lnTo>
                          <a:pt x="45" y="100"/>
                        </a:lnTo>
                        <a:lnTo>
                          <a:pt x="0" y="5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95" name="Freeform 38"/>
                  <p:cNvSpPr>
                    <a:spLocks/>
                  </p:cNvSpPr>
                  <p:nvPr/>
                </p:nvSpPr>
                <p:spPr bwMode="auto">
                  <a:xfrm>
                    <a:off x="4668" y="3979"/>
                    <a:ext cx="10" cy="140"/>
                  </a:xfrm>
                  <a:custGeom>
                    <a:avLst/>
                    <a:gdLst>
                      <a:gd name="T0" fmla="*/ 1 w 90"/>
                      <a:gd name="T1" fmla="*/ 0 h 1402"/>
                      <a:gd name="T2" fmla="*/ 0 w 90"/>
                      <a:gd name="T3" fmla="*/ 0 h 1402"/>
                      <a:gd name="T4" fmla="*/ 0 w 90"/>
                      <a:gd name="T5" fmla="*/ 14 h 1402"/>
                      <a:gd name="T6" fmla="*/ 1 w 90"/>
                      <a:gd name="T7" fmla="*/ 14 h 1402"/>
                      <a:gd name="T8" fmla="*/ 1 w 90"/>
                      <a:gd name="T9" fmla="*/ 0 h 1402"/>
                      <a:gd name="T10" fmla="*/ 1 w 90"/>
                      <a:gd name="T11" fmla="*/ 1 h 1402"/>
                      <a:gd name="T12" fmla="*/ 1 w 90"/>
                      <a:gd name="T13" fmla="*/ 0 h 1402"/>
                      <a:gd name="T14" fmla="*/ 0 w 90"/>
                      <a:gd name="T15" fmla="*/ 0 h 1402"/>
                      <a:gd name="T16" fmla="*/ 0 w 90"/>
                      <a:gd name="T17" fmla="*/ 0 h 1402"/>
                      <a:gd name="T18" fmla="*/ 1 w 90"/>
                      <a:gd name="T19" fmla="*/ 0 h 140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0"/>
                      <a:gd name="T31" fmla="*/ 0 h 1402"/>
                      <a:gd name="T32" fmla="*/ 90 w 90"/>
                      <a:gd name="T33" fmla="*/ 1402 h 140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0" h="1402">
                        <a:moveTo>
                          <a:pt x="45" y="0"/>
                        </a:moveTo>
                        <a:lnTo>
                          <a:pt x="0" y="50"/>
                        </a:lnTo>
                        <a:lnTo>
                          <a:pt x="0" y="1402"/>
                        </a:lnTo>
                        <a:lnTo>
                          <a:pt x="90" y="1402"/>
                        </a:lnTo>
                        <a:lnTo>
                          <a:pt x="90" y="50"/>
                        </a:lnTo>
                        <a:lnTo>
                          <a:pt x="45" y="100"/>
                        </a:lnTo>
                        <a:lnTo>
                          <a:pt x="45" y="0"/>
                        </a:lnTo>
                        <a:lnTo>
                          <a:pt x="0" y="0"/>
                        </a:lnTo>
                        <a:lnTo>
                          <a:pt x="0" y="50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96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4809" y="4074"/>
                    <a:ext cx="136" cy="45"/>
                  </a:xfrm>
                  <a:prstGeom prst="rect">
                    <a:avLst/>
                  </a:prstGeom>
                  <a:solidFill>
                    <a:srgbClr val="DC2B1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97" name="Freeform 40"/>
                  <p:cNvSpPr>
                    <a:spLocks/>
                  </p:cNvSpPr>
                  <p:nvPr/>
                </p:nvSpPr>
                <p:spPr bwMode="auto">
                  <a:xfrm>
                    <a:off x="4804" y="4069"/>
                    <a:ext cx="141" cy="10"/>
                  </a:xfrm>
                  <a:custGeom>
                    <a:avLst/>
                    <a:gdLst>
                      <a:gd name="T0" fmla="*/ 1 w 1271"/>
                      <a:gd name="T1" fmla="*/ 1 h 100"/>
                      <a:gd name="T2" fmla="*/ 1 w 1271"/>
                      <a:gd name="T3" fmla="*/ 1 h 100"/>
                      <a:gd name="T4" fmla="*/ 16 w 1271"/>
                      <a:gd name="T5" fmla="*/ 1 h 100"/>
                      <a:gd name="T6" fmla="*/ 16 w 1271"/>
                      <a:gd name="T7" fmla="*/ 0 h 100"/>
                      <a:gd name="T8" fmla="*/ 1 w 1271"/>
                      <a:gd name="T9" fmla="*/ 0 h 100"/>
                      <a:gd name="T10" fmla="*/ 0 w 1271"/>
                      <a:gd name="T11" fmla="*/ 1 h 100"/>
                      <a:gd name="T12" fmla="*/ 1 w 1271"/>
                      <a:gd name="T13" fmla="*/ 0 h 100"/>
                      <a:gd name="T14" fmla="*/ 0 w 1271"/>
                      <a:gd name="T15" fmla="*/ 0 h 100"/>
                      <a:gd name="T16" fmla="*/ 0 w 1271"/>
                      <a:gd name="T17" fmla="*/ 1 h 100"/>
                      <a:gd name="T18" fmla="*/ 1 w 1271"/>
                      <a:gd name="T19" fmla="*/ 1 h 1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71"/>
                      <a:gd name="T31" fmla="*/ 0 h 100"/>
                      <a:gd name="T32" fmla="*/ 1271 w 1271"/>
                      <a:gd name="T33" fmla="*/ 100 h 10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71" h="100">
                        <a:moveTo>
                          <a:pt x="91" y="50"/>
                        </a:moveTo>
                        <a:lnTo>
                          <a:pt x="45" y="100"/>
                        </a:lnTo>
                        <a:lnTo>
                          <a:pt x="1271" y="100"/>
                        </a:lnTo>
                        <a:lnTo>
                          <a:pt x="1271" y="0"/>
                        </a:lnTo>
                        <a:lnTo>
                          <a:pt x="45" y="0"/>
                        </a:lnTo>
                        <a:lnTo>
                          <a:pt x="0" y="50"/>
                        </a:lnTo>
                        <a:lnTo>
                          <a:pt x="45" y="0"/>
                        </a:lnTo>
                        <a:lnTo>
                          <a:pt x="0" y="0"/>
                        </a:lnTo>
                        <a:lnTo>
                          <a:pt x="0" y="50"/>
                        </a:lnTo>
                        <a:lnTo>
                          <a:pt x="91" y="5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98" name="Freeform 41"/>
                  <p:cNvSpPr>
                    <a:spLocks/>
                  </p:cNvSpPr>
                  <p:nvPr/>
                </p:nvSpPr>
                <p:spPr bwMode="auto">
                  <a:xfrm>
                    <a:off x="4804" y="4074"/>
                    <a:ext cx="10" cy="50"/>
                  </a:xfrm>
                  <a:custGeom>
                    <a:avLst/>
                    <a:gdLst>
                      <a:gd name="T0" fmla="*/ 1 w 91"/>
                      <a:gd name="T1" fmla="*/ 4 h 501"/>
                      <a:gd name="T2" fmla="*/ 1 w 91"/>
                      <a:gd name="T3" fmla="*/ 4 h 501"/>
                      <a:gd name="T4" fmla="*/ 1 w 91"/>
                      <a:gd name="T5" fmla="*/ 0 h 501"/>
                      <a:gd name="T6" fmla="*/ 0 w 91"/>
                      <a:gd name="T7" fmla="*/ 0 h 501"/>
                      <a:gd name="T8" fmla="*/ 0 w 91"/>
                      <a:gd name="T9" fmla="*/ 4 h 501"/>
                      <a:gd name="T10" fmla="*/ 1 w 91"/>
                      <a:gd name="T11" fmla="*/ 5 h 501"/>
                      <a:gd name="T12" fmla="*/ 0 w 91"/>
                      <a:gd name="T13" fmla="*/ 4 h 501"/>
                      <a:gd name="T14" fmla="*/ 0 w 91"/>
                      <a:gd name="T15" fmla="*/ 5 h 501"/>
                      <a:gd name="T16" fmla="*/ 1 w 91"/>
                      <a:gd name="T17" fmla="*/ 5 h 501"/>
                      <a:gd name="T18" fmla="*/ 1 w 91"/>
                      <a:gd name="T19" fmla="*/ 4 h 50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1"/>
                      <a:gd name="T31" fmla="*/ 0 h 501"/>
                      <a:gd name="T32" fmla="*/ 91 w 91"/>
                      <a:gd name="T33" fmla="*/ 501 h 501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1" h="501">
                        <a:moveTo>
                          <a:pt x="45" y="401"/>
                        </a:moveTo>
                        <a:lnTo>
                          <a:pt x="91" y="451"/>
                        </a:lnTo>
                        <a:lnTo>
                          <a:pt x="91" y="0"/>
                        </a:lnTo>
                        <a:lnTo>
                          <a:pt x="0" y="0"/>
                        </a:lnTo>
                        <a:lnTo>
                          <a:pt x="0" y="451"/>
                        </a:lnTo>
                        <a:lnTo>
                          <a:pt x="45" y="501"/>
                        </a:lnTo>
                        <a:lnTo>
                          <a:pt x="0" y="451"/>
                        </a:lnTo>
                        <a:lnTo>
                          <a:pt x="0" y="501"/>
                        </a:lnTo>
                        <a:lnTo>
                          <a:pt x="45" y="501"/>
                        </a:lnTo>
                        <a:lnTo>
                          <a:pt x="45" y="401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99" name="Freeform 42"/>
                  <p:cNvSpPr>
                    <a:spLocks/>
                  </p:cNvSpPr>
                  <p:nvPr/>
                </p:nvSpPr>
                <p:spPr bwMode="auto">
                  <a:xfrm>
                    <a:off x="4809" y="4114"/>
                    <a:ext cx="141" cy="10"/>
                  </a:xfrm>
                  <a:custGeom>
                    <a:avLst/>
                    <a:gdLst>
                      <a:gd name="T0" fmla="*/ 15 w 1271"/>
                      <a:gd name="T1" fmla="*/ 1 h 100"/>
                      <a:gd name="T2" fmla="*/ 15 w 1271"/>
                      <a:gd name="T3" fmla="*/ 0 h 100"/>
                      <a:gd name="T4" fmla="*/ 0 w 1271"/>
                      <a:gd name="T5" fmla="*/ 0 h 100"/>
                      <a:gd name="T6" fmla="*/ 0 w 1271"/>
                      <a:gd name="T7" fmla="*/ 1 h 100"/>
                      <a:gd name="T8" fmla="*/ 15 w 1271"/>
                      <a:gd name="T9" fmla="*/ 1 h 100"/>
                      <a:gd name="T10" fmla="*/ 16 w 1271"/>
                      <a:gd name="T11" fmla="*/ 1 h 100"/>
                      <a:gd name="T12" fmla="*/ 15 w 1271"/>
                      <a:gd name="T13" fmla="*/ 1 h 100"/>
                      <a:gd name="T14" fmla="*/ 16 w 1271"/>
                      <a:gd name="T15" fmla="*/ 1 h 100"/>
                      <a:gd name="T16" fmla="*/ 16 w 1271"/>
                      <a:gd name="T17" fmla="*/ 1 h 100"/>
                      <a:gd name="T18" fmla="*/ 15 w 1271"/>
                      <a:gd name="T19" fmla="*/ 1 h 1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71"/>
                      <a:gd name="T31" fmla="*/ 0 h 100"/>
                      <a:gd name="T32" fmla="*/ 1271 w 1271"/>
                      <a:gd name="T33" fmla="*/ 100 h 10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71" h="100">
                        <a:moveTo>
                          <a:pt x="1180" y="50"/>
                        </a:moveTo>
                        <a:lnTo>
                          <a:pt x="1226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1226" y="100"/>
                        </a:lnTo>
                        <a:lnTo>
                          <a:pt x="1271" y="50"/>
                        </a:lnTo>
                        <a:lnTo>
                          <a:pt x="1226" y="100"/>
                        </a:lnTo>
                        <a:lnTo>
                          <a:pt x="1271" y="100"/>
                        </a:lnTo>
                        <a:lnTo>
                          <a:pt x="1271" y="50"/>
                        </a:lnTo>
                        <a:lnTo>
                          <a:pt x="1180" y="5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9000" name="Freeform 43"/>
                  <p:cNvSpPr>
                    <a:spLocks/>
                  </p:cNvSpPr>
                  <p:nvPr/>
                </p:nvSpPr>
                <p:spPr bwMode="auto">
                  <a:xfrm>
                    <a:off x="4940" y="4069"/>
                    <a:ext cx="10" cy="50"/>
                  </a:xfrm>
                  <a:custGeom>
                    <a:avLst/>
                    <a:gdLst>
                      <a:gd name="T0" fmla="*/ 1 w 91"/>
                      <a:gd name="T1" fmla="*/ 1 h 501"/>
                      <a:gd name="T2" fmla="*/ 0 w 91"/>
                      <a:gd name="T3" fmla="*/ 0 h 501"/>
                      <a:gd name="T4" fmla="*/ 0 w 91"/>
                      <a:gd name="T5" fmla="*/ 5 h 501"/>
                      <a:gd name="T6" fmla="*/ 1 w 91"/>
                      <a:gd name="T7" fmla="*/ 5 h 501"/>
                      <a:gd name="T8" fmla="*/ 1 w 91"/>
                      <a:gd name="T9" fmla="*/ 0 h 501"/>
                      <a:gd name="T10" fmla="*/ 1 w 91"/>
                      <a:gd name="T11" fmla="*/ 0 h 501"/>
                      <a:gd name="T12" fmla="*/ 1 w 91"/>
                      <a:gd name="T13" fmla="*/ 0 h 501"/>
                      <a:gd name="T14" fmla="*/ 1 w 91"/>
                      <a:gd name="T15" fmla="*/ 0 h 501"/>
                      <a:gd name="T16" fmla="*/ 1 w 91"/>
                      <a:gd name="T17" fmla="*/ 0 h 501"/>
                      <a:gd name="T18" fmla="*/ 1 w 91"/>
                      <a:gd name="T19" fmla="*/ 1 h 50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1"/>
                      <a:gd name="T31" fmla="*/ 0 h 501"/>
                      <a:gd name="T32" fmla="*/ 91 w 91"/>
                      <a:gd name="T33" fmla="*/ 501 h 501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1" h="501">
                        <a:moveTo>
                          <a:pt x="46" y="100"/>
                        </a:moveTo>
                        <a:lnTo>
                          <a:pt x="0" y="50"/>
                        </a:lnTo>
                        <a:lnTo>
                          <a:pt x="0" y="501"/>
                        </a:lnTo>
                        <a:lnTo>
                          <a:pt x="91" y="501"/>
                        </a:lnTo>
                        <a:lnTo>
                          <a:pt x="91" y="50"/>
                        </a:lnTo>
                        <a:lnTo>
                          <a:pt x="46" y="0"/>
                        </a:lnTo>
                        <a:lnTo>
                          <a:pt x="91" y="50"/>
                        </a:lnTo>
                        <a:lnTo>
                          <a:pt x="91" y="0"/>
                        </a:lnTo>
                        <a:lnTo>
                          <a:pt x="46" y="0"/>
                        </a:lnTo>
                        <a:lnTo>
                          <a:pt x="46" y="10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9001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4945" y="4029"/>
                    <a:ext cx="137" cy="90"/>
                  </a:xfrm>
                  <a:prstGeom prst="rect">
                    <a:avLst/>
                  </a:prstGeom>
                  <a:solidFill>
                    <a:srgbClr val="DC2B1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9002" name="Freeform 45"/>
                  <p:cNvSpPr>
                    <a:spLocks/>
                  </p:cNvSpPr>
                  <p:nvPr/>
                </p:nvSpPr>
                <p:spPr bwMode="auto">
                  <a:xfrm>
                    <a:off x="4945" y="4024"/>
                    <a:ext cx="142" cy="10"/>
                  </a:xfrm>
                  <a:custGeom>
                    <a:avLst/>
                    <a:gdLst>
                      <a:gd name="T0" fmla="*/ 16 w 1270"/>
                      <a:gd name="T1" fmla="*/ 1 h 100"/>
                      <a:gd name="T2" fmla="*/ 15 w 1270"/>
                      <a:gd name="T3" fmla="*/ 0 h 100"/>
                      <a:gd name="T4" fmla="*/ 0 w 1270"/>
                      <a:gd name="T5" fmla="*/ 0 h 100"/>
                      <a:gd name="T6" fmla="*/ 0 w 1270"/>
                      <a:gd name="T7" fmla="*/ 1 h 100"/>
                      <a:gd name="T8" fmla="*/ 15 w 1270"/>
                      <a:gd name="T9" fmla="*/ 1 h 100"/>
                      <a:gd name="T10" fmla="*/ 15 w 1270"/>
                      <a:gd name="T11" fmla="*/ 1 h 100"/>
                      <a:gd name="T12" fmla="*/ 16 w 1270"/>
                      <a:gd name="T13" fmla="*/ 1 h 100"/>
                      <a:gd name="T14" fmla="*/ 16 w 1270"/>
                      <a:gd name="T15" fmla="*/ 0 h 100"/>
                      <a:gd name="T16" fmla="*/ 15 w 1270"/>
                      <a:gd name="T17" fmla="*/ 0 h 100"/>
                      <a:gd name="T18" fmla="*/ 16 w 1270"/>
                      <a:gd name="T19" fmla="*/ 1 h 1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70"/>
                      <a:gd name="T31" fmla="*/ 0 h 100"/>
                      <a:gd name="T32" fmla="*/ 1270 w 1270"/>
                      <a:gd name="T33" fmla="*/ 100 h 10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70" h="100">
                        <a:moveTo>
                          <a:pt x="1270" y="50"/>
                        </a:moveTo>
                        <a:lnTo>
                          <a:pt x="1225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1225" y="100"/>
                        </a:lnTo>
                        <a:lnTo>
                          <a:pt x="1179" y="50"/>
                        </a:lnTo>
                        <a:lnTo>
                          <a:pt x="1270" y="50"/>
                        </a:lnTo>
                        <a:lnTo>
                          <a:pt x="1270" y="0"/>
                        </a:lnTo>
                        <a:lnTo>
                          <a:pt x="1225" y="0"/>
                        </a:lnTo>
                        <a:lnTo>
                          <a:pt x="1270" y="5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9003" name="Freeform 46"/>
                  <p:cNvSpPr>
                    <a:spLocks/>
                  </p:cNvSpPr>
                  <p:nvPr/>
                </p:nvSpPr>
                <p:spPr bwMode="auto">
                  <a:xfrm>
                    <a:off x="5076" y="4029"/>
                    <a:ext cx="11" cy="95"/>
                  </a:xfrm>
                  <a:custGeom>
                    <a:avLst/>
                    <a:gdLst>
                      <a:gd name="T0" fmla="*/ 1 w 91"/>
                      <a:gd name="T1" fmla="*/ 9 h 952"/>
                      <a:gd name="T2" fmla="*/ 1 w 91"/>
                      <a:gd name="T3" fmla="*/ 9 h 952"/>
                      <a:gd name="T4" fmla="*/ 1 w 91"/>
                      <a:gd name="T5" fmla="*/ 0 h 952"/>
                      <a:gd name="T6" fmla="*/ 0 w 91"/>
                      <a:gd name="T7" fmla="*/ 0 h 952"/>
                      <a:gd name="T8" fmla="*/ 0 w 91"/>
                      <a:gd name="T9" fmla="*/ 9 h 952"/>
                      <a:gd name="T10" fmla="*/ 1 w 91"/>
                      <a:gd name="T11" fmla="*/ 8 h 952"/>
                      <a:gd name="T12" fmla="*/ 1 w 91"/>
                      <a:gd name="T13" fmla="*/ 9 h 952"/>
                      <a:gd name="T14" fmla="*/ 1 w 91"/>
                      <a:gd name="T15" fmla="*/ 9 h 952"/>
                      <a:gd name="T16" fmla="*/ 1 w 91"/>
                      <a:gd name="T17" fmla="*/ 9 h 952"/>
                      <a:gd name="T18" fmla="*/ 1 w 91"/>
                      <a:gd name="T19" fmla="*/ 9 h 95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1"/>
                      <a:gd name="T31" fmla="*/ 0 h 952"/>
                      <a:gd name="T32" fmla="*/ 91 w 91"/>
                      <a:gd name="T33" fmla="*/ 952 h 95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1" h="952">
                        <a:moveTo>
                          <a:pt x="46" y="952"/>
                        </a:moveTo>
                        <a:lnTo>
                          <a:pt x="91" y="902"/>
                        </a:lnTo>
                        <a:lnTo>
                          <a:pt x="91" y="0"/>
                        </a:lnTo>
                        <a:lnTo>
                          <a:pt x="0" y="0"/>
                        </a:lnTo>
                        <a:lnTo>
                          <a:pt x="0" y="902"/>
                        </a:lnTo>
                        <a:lnTo>
                          <a:pt x="46" y="852"/>
                        </a:lnTo>
                        <a:lnTo>
                          <a:pt x="46" y="952"/>
                        </a:lnTo>
                        <a:lnTo>
                          <a:pt x="91" y="952"/>
                        </a:lnTo>
                        <a:lnTo>
                          <a:pt x="91" y="902"/>
                        </a:lnTo>
                        <a:lnTo>
                          <a:pt x="46" y="952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9004" name="Freeform 47"/>
                  <p:cNvSpPr>
                    <a:spLocks/>
                  </p:cNvSpPr>
                  <p:nvPr/>
                </p:nvSpPr>
                <p:spPr bwMode="auto">
                  <a:xfrm>
                    <a:off x="4940" y="4114"/>
                    <a:ext cx="142" cy="10"/>
                  </a:xfrm>
                  <a:custGeom>
                    <a:avLst/>
                    <a:gdLst>
                      <a:gd name="T0" fmla="*/ 0 w 1271"/>
                      <a:gd name="T1" fmla="*/ 1 h 100"/>
                      <a:gd name="T2" fmla="*/ 1 w 1271"/>
                      <a:gd name="T3" fmla="*/ 1 h 100"/>
                      <a:gd name="T4" fmla="*/ 16 w 1271"/>
                      <a:gd name="T5" fmla="*/ 1 h 100"/>
                      <a:gd name="T6" fmla="*/ 16 w 1271"/>
                      <a:gd name="T7" fmla="*/ 0 h 100"/>
                      <a:gd name="T8" fmla="*/ 1 w 1271"/>
                      <a:gd name="T9" fmla="*/ 0 h 100"/>
                      <a:gd name="T10" fmla="*/ 1 w 1271"/>
                      <a:gd name="T11" fmla="*/ 1 h 100"/>
                      <a:gd name="T12" fmla="*/ 0 w 1271"/>
                      <a:gd name="T13" fmla="*/ 1 h 100"/>
                      <a:gd name="T14" fmla="*/ 0 w 1271"/>
                      <a:gd name="T15" fmla="*/ 1 h 100"/>
                      <a:gd name="T16" fmla="*/ 1 w 1271"/>
                      <a:gd name="T17" fmla="*/ 1 h 100"/>
                      <a:gd name="T18" fmla="*/ 0 w 1271"/>
                      <a:gd name="T19" fmla="*/ 1 h 1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71"/>
                      <a:gd name="T31" fmla="*/ 0 h 100"/>
                      <a:gd name="T32" fmla="*/ 1271 w 1271"/>
                      <a:gd name="T33" fmla="*/ 100 h 10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71" h="100">
                        <a:moveTo>
                          <a:pt x="0" y="50"/>
                        </a:moveTo>
                        <a:lnTo>
                          <a:pt x="46" y="100"/>
                        </a:lnTo>
                        <a:lnTo>
                          <a:pt x="1271" y="100"/>
                        </a:lnTo>
                        <a:lnTo>
                          <a:pt x="1271" y="0"/>
                        </a:lnTo>
                        <a:lnTo>
                          <a:pt x="46" y="0"/>
                        </a:lnTo>
                        <a:lnTo>
                          <a:pt x="91" y="50"/>
                        </a:lnTo>
                        <a:lnTo>
                          <a:pt x="0" y="50"/>
                        </a:lnTo>
                        <a:lnTo>
                          <a:pt x="0" y="100"/>
                        </a:lnTo>
                        <a:lnTo>
                          <a:pt x="46" y="100"/>
                        </a:lnTo>
                        <a:lnTo>
                          <a:pt x="0" y="5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9005" name="Freeform 48"/>
                  <p:cNvSpPr>
                    <a:spLocks/>
                  </p:cNvSpPr>
                  <p:nvPr/>
                </p:nvSpPr>
                <p:spPr bwMode="auto">
                  <a:xfrm>
                    <a:off x="4940" y="4024"/>
                    <a:ext cx="10" cy="95"/>
                  </a:xfrm>
                  <a:custGeom>
                    <a:avLst/>
                    <a:gdLst>
                      <a:gd name="T0" fmla="*/ 1 w 91"/>
                      <a:gd name="T1" fmla="*/ 0 h 952"/>
                      <a:gd name="T2" fmla="*/ 0 w 91"/>
                      <a:gd name="T3" fmla="*/ 0 h 952"/>
                      <a:gd name="T4" fmla="*/ 0 w 91"/>
                      <a:gd name="T5" fmla="*/ 9 h 952"/>
                      <a:gd name="T6" fmla="*/ 1 w 91"/>
                      <a:gd name="T7" fmla="*/ 9 h 952"/>
                      <a:gd name="T8" fmla="*/ 1 w 91"/>
                      <a:gd name="T9" fmla="*/ 0 h 952"/>
                      <a:gd name="T10" fmla="*/ 1 w 91"/>
                      <a:gd name="T11" fmla="*/ 1 h 952"/>
                      <a:gd name="T12" fmla="*/ 1 w 91"/>
                      <a:gd name="T13" fmla="*/ 0 h 952"/>
                      <a:gd name="T14" fmla="*/ 0 w 91"/>
                      <a:gd name="T15" fmla="*/ 0 h 952"/>
                      <a:gd name="T16" fmla="*/ 0 w 91"/>
                      <a:gd name="T17" fmla="*/ 0 h 952"/>
                      <a:gd name="T18" fmla="*/ 1 w 91"/>
                      <a:gd name="T19" fmla="*/ 0 h 95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1"/>
                      <a:gd name="T31" fmla="*/ 0 h 952"/>
                      <a:gd name="T32" fmla="*/ 91 w 91"/>
                      <a:gd name="T33" fmla="*/ 952 h 95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1" h="952">
                        <a:moveTo>
                          <a:pt x="46" y="0"/>
                        </a:moveTo>
                        <a:lnTo>
                          <a:pt x="0" y="50"/>
                        </a:lnTo>
                        <a:lnTo>
                          <a:pt x="0" y="952"/>
                        </a:lnTo>
                        <a:lnTo>
                          <a:pt x="91" y="952"/>
                        </a:lnTo>
                        <a:lnTo>
                          <a:pt x="91" y="50"/>
                        </a:lnTo>
                        <a:lnTo>
                          <a:pt x="46" y="100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50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9006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4160"/>
                    <a:ext cx="52" cy="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500">
                        <a:solidFill>
                          <a:srgbClr val="000000"/>
                        </a:solidFill>
                        <a:latin typeface="AvantGarde Bk BT" charset="0"/>
                        <a:cs typeface="Arial" pitchFamily="34" charset="0"/>
                      </a:rPr>
                      <a:t>0</a:t>
                    </a:r>
                    <a:endParaRPr lang="en-US" sz="28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007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5036" y="4145"/>
                    <a:ext cx="53" cy="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500">
                        <a:solidFill>
                          <a:srgbClr val="000000"/>
                        </a:solidFill>
                        <a:latin typeface="AvantGarde Bk BT" charset="0"/>
                        <a:cs typeface="Arial" pitchFamily="34" charset="0"/>
                      </a:rPr>
                      <a:t>2</a:t>
                    </a:r>
                    <a:endParaRPr lang="en-US" sz="28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008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5104" y="4133"/>
                    <a:ext cx="51" cy="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500">
                        <a:solidFill>
                          <a:srgbClr val="000000"/>
                        </a:solidFill>
                        <a:latin typeface="Symbol" pitchFamily="18" charset="2"/>
                        <a:cs typeface="Arial" pitchFamily="34" charset="0"/>
                      </a:rPr>
                      <a:t>p</a:t>
                    </a:r>
                    <a:endParaRPr lang="en-US" sz="28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009" name="Freeform 52"/>
                  <p:cNvSpPr>
                    <a:spLocks/>
                  </p:cNvSpPr>
                  <p:nvPr/>
                </p:nvSpPr>
                <p:spPr bwMode="auto">
                  <a:xfrm>
                    <a:off x="4329" y="4153"/>
                    <a:ext cx="53" cy="47"/>
                  </a:xfrm>
                  <a:custGeom>
                    <a:avLst/>
                    <a:gdLst>
                      <a:gd name="T0" fmla="*/ 6 w 474"/>
                      <a:gd name="T1" fmla="*/ 5 h 476"/>
                      <a:gd name="T2" fmla="*/ 3 w 474"/>
                      <a:gd name="T3" fmla="*/ 0 h 476"/>
                      <a:gd name="T4" fmla="*/ 0 w 474"/>
                      <a:gd name="T5" fmla="*/ 5 h 476"/>
                      <a:gd name="T6" fmla="*/ 6 w 474"/>
                      <a:gd name="T7" fmla="*/ 5 h 476"/>
                      <a:gd name="T8" fmla="*/ 3 w 474"/>
                      <a:gd name="T9" fmla="*/ 0 h 476"/>
                      <a:gd name="T10" fmla="*/ 6 w 474"/>
                      <a:gd name="T11" fmla="*/ 5 h 47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74"/>
                      <a:gd name="T19" fmla="*/ 0 h 476"/>
                      <a:gd name="T20" fmla="*/ 474 w 474"/>
                      <a:gd name="T21" fmla="*/ 476 h 47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74" h="476">
                        <a:moveTo>
                          <a:pt x="474" y="476"/>
                        </a:moveTo>
                        <a:lnTo>
                          <a:pt x="238" y="0"/>
                        </a:lnTo>
                        <a:lnTo>
                          <a:pt x="0" y="476"/>
                        </a:lnTo>
                        <a:lnTo>
                          <a:pt x="474" y="476"/>
                        </a:lnTo>
                        <a:lnTo>
                          <a:pt x="238" y="0"/>
                        </a:lnTo>
                        <a:lnTo>
                          <a:pt x="474" y="476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9010" name="Freeform 53"/>
                  <p:cNvSpPr>
                    <a:spLocks/>
                  </p:cNvSpPr>
                  <p:nvPr/>
                </p:nvSpPr>
                <p:spPr bwMode="auto">
                  <a:xfrm>
                    <a:off x="4350" y="4196"/>
                    <a:ext cx="11" cy="76"/>
                  </a:xfrm>
                  <a:custGeom>
                    <a:avLst/>
                    <a:gdLst>
                      <a:gd name="T0" fmla="*/ 1 w 91"/>
                      <a:gd name="T1" fmla="*/ 8 h 760"/>
                      <a:gd name="T2" fmla="*/ 1 w 91"/>
                      <a:gd name="T3" fmla="*/ 8 h 760"/>
                      <a:gd name="T4" fmla="*/ 1 w 91"/>
                      <a:gd name="T5" fmla="*/ 0 h 760"/>
                      <a:gd name="T6" fmla="*/ 0 w 91"/>
                      <a:gd name="T7" fmla="*/ 0 h 760"/>
                      <a:gd name="T8" fmla="*/ 0 w 91"/>
                      <a:gd name="T9" fmla="*/ 8 h 760"/>
                      <a:gd name="T10" fmla="*/ 1 w 91"/>
                      <a:gd name="T11" fmla="*/ 8 h 7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91"/>
                      <a:gd name="T19" fmla="*/ 0 h 760"/>
                      <a:gd name="T20" fmla="*/ 91 w 91"/>
                      <a:gd name="T21" fmla="*/ 760 h 7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91" h="760">
                        <a:moveTo>
                          <a:pt x="46" y="760"/>
                        </a:moveTo>
                        <a:lnTo>
                          <a:pt x="91" y="760"/>
                        </a:lnTo>
                        <a:lnTo>
                          <a:pt x="91" y="0"/>
                        </a:lnTo>
                        <a:lnTo>
                          <a:pt x="0" y="0"/>
                        </a:lnTo>
                        <a:lnTo>
                          <a:pt x="0" y="760"/>
                        </a:lnTo>
                        <a:lnTo>
                          <a:pt x="46" y="76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</p:grpSp>
            <p:sp>
              <p:nvSpPr>
                <p:cNvPr id="38966" name="AutoShape 54"/>
                <p:cNvSpPr>
                  <a:spLocks noChangeArrowheads="1"/>
                </p:cNvSpPr>
                <p:nvPr/>
              </p:nvSpPr>
              <p:spPr bwMode="auto">
                <a:xfrm>
                  <a:off x="2725" y="3063"/>
                  <a:ext cx="539" cy="540"/>
                </a:xfrm>
                <a:prstGeom prst="rightArrow">
                  <a:avLst>
                    <a:gd name="adj1" fmla="val 50000"/>
                    <a:gd name="adj2" fmla="val 25000"/>
                  </a:avLst>
                </a:prstGeom>
                <a:solidFill>
                  <a:srgbClr val="FF9900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</p:grpSp>
        <p:sp>
          <p:nvSpPr>
            <p:cNvPr id="38962" name="Rectangle 55"/>
            <p:cNvSpPr>
              <a:spLocks noChangeArrowheads="1"/>
            </p:cNvSpPr>
            <p:nvPr/>
          </p:nvSpPr>
          <p:spPr bwMode="auto">
            <a:xfrm>
              <a:off x="3571" y="3975"/>
              <a:ext cx="221" cy="20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1100" y="4282567"/>
            <a:ext cx="18097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5" descr="sift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2872" y="4311275"/>
            <a:ext cx="17526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67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100820"/>
              </p:ext>
            </p:extLst>
          </p:nvPr>
        </p:nvGraphicFramePr>
        <p:xfrm>
          <a:off x="881100" y="4304792"/>
          <a:ext cx="1811337" cy="1758951"/>
        </p:xfrm>
        <a:graphic>
          <a:graphicData uri="http://schemas.openxmlformats.org/drawingml/2006/table">
            <a:tbl>
              <a:tblPr/>
              <a:tblGrid>
                <a:gridCol w="452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2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8" name="AutoShape 33"/>
          <p:cNvSpPr>
            <a:spLocks noChangeArrowheads="1"/>
          </p:cNvSpPr>
          <p:nvPr/>
        </p:nvSpPr>
        <p:spPr bwMode="auto">
          <a:xfrm>
            <a:off x="3077770" y="4844206"/>
            <a:ext cx="758825" cy="603250"/>
          </a:xfrm>
          <a:prstGeom prst="rightArrow">
            <a:avLst>
              <a:gd name="adj1" fmla="val 50000"/>
              <a:gd name="adj2" fmla="val 31447"/>
            </a:avLst>
          </a:prstGeom>
          <a:solidFill>
            <a:srgbClr val="FF99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967EF81-EFBF-42D5-90D5-123DAEF6E18A}"/>
              </a:ext>
            </a:extLst>
          </p:cNvPr>
          <p:cNvGrpSpPr/>
          <p:nvPr/>
        </p:nvGrpSpPr>
        <p:grpSpPr>
          <a:xfrm>
            <a:off x="6575526" y="2889322"/>
            <a:ext cx="1524000" cy="990600"/>
            <a:chOff x="6477000" y="2743200"/>
            <a:chExt cx="1524000" cy="990600"/>
          </a:xfrm>
        </p:grpSpPr>
        <p:grpSp>
          <p:nvGrpSpPr>
            <p:cNvPr id="6" name="Group 46"/>
            <p:cNvGrpSpPr>
              <a:grpSpLocks/>
            </p:cNvGrpSpPr>
            <p:nvPr/>
          </p:nvGrpSpPr>
          <p:grpSpPr bwMode="auto">
            <a:xfrm>
              <a:off x="6629400" y="2819400"/>
              <a:ext cx="1219200" cy="762000"/>
              <a:chOff x="6324600" y="4953000"/>
              <a:chExt cx="1219200" cy="762000"/>
            </a:xfrm>
          </p:grpSpPr>
          <p:cxnSp>
            <p:nvCxnSpPr>
              <p:cNvPr id="38952" name="Straight Arrow Connector 31"/>
              <p:cNvCxnSpPr>
                <a:cxnSpLocks noChangeShapeType="1"/>
              </p:cNvCxnSpPr>
              <p:nvPr/>
            </p:nvCxnSpPr>
            <p:spPr bwMode="auto">
              <a:xfrm>
                <a:off x="6705600" y="5334000"/>
                <a:ext cx="838200" cy="1588"/>
              </a:xfrm>
              <a:prstGeom prst="straightConnector1">
                <a:avLst/>
              </a:prstGeom>
              <a:noFill/>
              <a:ln w="28575" algn="ctr">
                <a:solidFill>
                  <a:srgbClr val="00206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8953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705600" y="4953000"/>
                <a:ext cx="381000" cy="381000"/>
              </a:xfrm>
              <a:prstGeom prst="straightConnector1">
                <a:avLst/>
              </a:prstGeom>
              <a:noFill/>
              <a:ln w="28575" algn="ctr">
                <a:solidFill>
                  <a:srgbClr val="00206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8954" name="Straight Arrow Connector 3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514306" y="5144294"/>
                <a:ext cx="382588" cy="1588"/>
              </a:xfrm>
              <a:prstGeom prst="straightConnector1">
                <a:avLst/>
              </a:prstGeom>
              <a:noFill/>
              <a:ln w="28575" algn="ctr">
                <a:solidFill>
                  <a:srgbClr val="00206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8955" name="Straight Arrow Connector 37"/>
              <p:cNvCxnSpPr>
                <a:cxnSpLocks noChangeShapeType="1"/>
              </p:cNvCxnSpPr>
              <p:nvPr/>
            </p:nvCxnSpPr>
            <p:spPr bwMode="auto">
              <a:xfrm rot="16200000" flipV="1">
                <a:off x="6550024" y="5181600"/>
                <a:ext cx="154782" cy="154782"/>
              </a:xfrm>
              <a:prstGeom prst="straightConnector1">
                <a:avLst/>
              </a:prstGeom>
              <a:noFill/>
              <a:ln w="28575" algn="ctr">
                <a:solidFill>
                  <a:srgbClr val="00206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8956" name="Straight Arrow Connector 39"/>
              <p:cNvCxnSpPr>
                <a:cxnSpLocks noChangeShapeType="1"/>
              </p:cNvCxnSpPr>
              <p:nvPr/>
            </p:nvCxnSpPr>
            <p:spPr bwMode="auto">
              <a:xfrm rot="10800000">
                <a:off x="6324600" y="5336382"/>
                <a:ext cx="380206" cy="1588"/>
              </a:xfrm>
              <a:prstGeom prst="straightConnector1">
                <a:avLst/>
              </a:prstGeom>
              <a:noFill/>
              <a:ln w="28575" algn="ctr">
                <a:solidFill>
                  <a:srgbClr val="00206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8957" name="Straight Arrow Connector 42"/>
              <p:cNvCxnSpPr>
                <a:cxnSpLocks noChangeShapeType="1"/>
              </p:cNvCxnSpPr>
              <p:nvPr/>
            </p:nvCxnSpPr>
            <p:spPr bwMode="auto">
              <a:xfrm rot="5400000">
                <a:off x="6553200" y="5331618"/>
                <a:ext cx="154782" cy="154782"/>
              </a:xfrm>
              <a:prstGeom prst="straightConnector1">
                <a:avLst/>
              </a:prstGeom>
              <a:noFill/>
              <a:ln w="28575" algn="ctr">
                <a:solidFill>
                  <a:srgbClr val="00206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8958" name="Straight Arrow Connector 43"/>
              <p:cNvCxnSpPr>
                <a:cxnSpLocks noChangeShapeType="1"/>
              </p:cNvCxnSpPr>
              <p:nvPr/>
            </p:nvCxnSpPr>
            <p:spPr bwMode="auto">
              <a:xfrm rot="16200000" flipH="1">
                <a:off x="6515100" y="5522912"/>
                <a:ext cx="382588" cy="1588"/>
              </a:xfrm>
              <a:prstGeom prst="straightConnector1">
                <a:avLst/>
              </a:prstGeom>
              <a:noFill/>
              <a:ln w="28575" algn="ctr">
                <a:solidFill>
                  <a:srgbClr val="00206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8959" name="Straight Arrow Connector 44"/>
              <p:cNvCxnSpPr>
                <a:cxnSpLocks noChangeShapeType="1"/>
              </p:cNvCxnSpPr>
              <p:nvPr/>
            </p:nvCxnSpPr>
            <p:spPr bwMode="auto">
              <a:xfrm rot="16200000" flipH="1">
                <a:off x="6701632" y="5337969"/>
                <a:ext cx="312737" cy="304800"/>
              </a:xfrm>
              <a:prstGeom prst="straightConnector1">
                <a:avLst/>
              </a:prstGeom>
              <a:noFill/>
              <a:ln w="28575" algn="ctr">
                <a:solidFill>
                  <a:srgbClr val="002060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38960" name="Oval 27"/>
              <p:cNvSpPr>
                <a:spLocks noChangeArrowheads="1"/>
              </p:cNvSpPr>
              <p:nvPr/>
            </p:nvSpPr>
            <p:spPr bwMode="auto">
              <a:xfrm>
                <a:off x="6657976" y="5286376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8949" name="Rectangle 69"/>
            <p:cNvSpPr>
              <a:spLocks noChangeArrowheads="1"/>
            </p:cNvSpPr>
            <p:nvPr/>
          </p:nvSpPr>
          <p:spPr bwMode="auto">
            <a:xfrm>
              <a:off x="6477000" y="2743200"/>
              <a:ext cx="1524000" cy="990600"/>
            </a:xfrm>
            <a:prstGeom prst="rect">
              <a:avLst/>
            </a:prstGeom>
            <a:noFill/>
            <a:ln w="38100" algn="ctr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6197938" y="4412074"/>
            <a:ext cx="2642277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1800" i="1" dirty="0">
                <a:solidFill>
                  <a:srgbClr val="000000"/>
                </a:solidFill>
                <a:latin typeface="Arial" pitchFamily="34" charset="0"/>
              </a:rPr>
              <a:t>Why </a:t>
            </a:r>
            <a:r>
              <a:rPr lang="en-US" sz="1800" i="1" dirty="0" err="1">
                <a:solidFill>
                  <a:srgbClr val="000000"/>
                </a:solidFill>
                <a:latin typeface="Arial" pitchFamily="34" charset="0"/>
              </a:rPr>
              <a:t>subpatches</a:t>
            </a:r>
            <a:r>
              <a:rPr lang="en-US" sz="1800" i="1" dirty="0">
                <a:solidFill>
                  <a:srgbClr val="000000"/>
                </a:solidFill>
                <a:latin typeface="Arial" pitchFamily="34" charset="0"/>
              </a:rPr>
              <a:t>?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1800" i="1" dirty="0">
                <a:solidFill>
                  <a:srgbClr val="000000"/>
                </a:solidFill>
                <a:latin typeface="Arial" pitchFamily="34" charset="0"/>
              </a:rPr>
              <a:t>Why does SIFT have some illumination invariance?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Use histograms to bin pixels within sub-patches according to their orientation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5" name="Footer Placeholder 4"/>
          <p:cNvSpPr txBox="1">
            <a:spLocks noGrp="1"/>
          </p:cNvSpPr>
          <p:nvPr/>
        </p:nvSpPr>
        <p:spPr bwMode="auto">
          <a:xfrm>
            <a:off x="3124200" y="4505346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CSE 576: Computer Vision</a:t>
            </a:r>
          </a:p>
        </p:txBody>
      </p:sp>
      <p:pic>
        <p:nvPicPr>
          <p:cNvPr id="786436" name="Picture 2" descr="matier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457346"/>
            <a:ext cx="49625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643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Making descriptor rotation invariant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40EE73-A814-4861-A3B9-8197679CE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Rotate patch according to its dominant gradient orientation</a:t>
            </a:r>
          </a:p>
          <a:p>
            <a:r>
              <a:rPr lang="en-US" dirty="0"/>
              <a:t>This puts the patches into a canonical orientation</a:t>
            </a:r>
          </a:p>
          <a:p>
            <a:endParaRPr lang="en-US" dirty="0"/>
          </a:p>
        </p:txBody>
      </p:sp>
      <p:pic>
        <p:nvPicPr>
          <p:cNvPr id="786438" name="Picture 5" descr="matierbf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9100" y="2741634"/>
            <a:ext cx="1982788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6439" name="Line 6"/>
          <p:cNvSpPr>
            <a:spLocks noChangeShapeType="1"/>
          </p:cNvSpPr>
          <p:nvPr/>
        </p:nvSpPr>
        <p:spPr bwMode="auto">
          <a:xfrm>
            <a:off x="5486400" y="2447946"/>
            <a:ext cx="1990725" cy="1588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86440" name="Line 7"/>
          <p:cNvSpPr>
            <a:spLocks noChangeShapeType="1"/>
          </p:cNvSpPr>
          <p:nvPr/>
        </p:nvSpPr>
        <p:spPr bwMode="auto">
          <a:xfrm>
            <a:off x="4343400" y="2201884"/>
            <a:ext cx="596900" cy="123825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SIFT descriptor [Lowe 2004] 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sz="2000" dirty="0"/>
              <a:t>Extraordinarily robust matching technique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800" dirty="0"/>
              <a:t>Can handle changes in viewpoint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800" dirty="0"/>
              <a:t>Can handle significant changes in illumination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800" dirty="0"/>
              <a:t>Fast and efficient—can run in real time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800" dirty="0"/>
              <a:t>Lots of code available</a:t>
            </a:r>
          </a:p>
        </p:txBody>
      </p:sp>
      <p:pic>
        <p:nvPicPr>
          <p:cNvPr id="40964" name="Picture 2" descr="http://www.cs.washington.edu/homes/snavely/outgoing/test/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570" y="3393590"/>
            <a:ext cx="3505248" cy="262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4" descr="http://www.cs.washington.edu/homes/snavely/outgoing/test/2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6234" y="3398540"/>
            <a:ext cx="3496584" cy="262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478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478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81300" y="5910263"/>
            <a:ext cx="36195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</a:rPr>
              <a:t>NASA Mars Rover images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478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4478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0B27EA-AECB-48B7-8B7B-9374D130761D}"/>
              </a:ext>
            </a:extLst>
          </p:cNvPr>
          <p:cNvSpPr txBox="1"/>
          <p:nvPr/>
        </p:nvSpPr>
        <p:spPr>
          <a:xfrm>
            <a:off x="2781300" y="5910263"/>
            <a:ext cx="36195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</a:rPr>
              <a:t>NASA Mars Rover images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SIFT properties</a:t>
            </a:r>
          </a:p>
        </p:txBody>
      </p:sp>
      <p:sp>
        <p:nvSpPr>
          <p:cNvPr id="4833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pitchFamily="34" charset="0"/>
              </a:rPr>
              <a:t>Invariant to</a:t>
            </a:r>
          </a:p>
          <a:p>
            <a:pPr lvl="1"/>
            <a:r>
              <a:rPr lang="en-US" sz="2400" dirty="0">
                <a:latin typeface="Arial" pitchFamily="34" charset="0"/>
              </a:rPr>
              <a:t>Scale </a:t>
            </a:r>
          </a:p>
          <a:p>
            <a:pPr lvl="1"/>
            <a:r>
              <a:rPr lang="en-US" sz="2400" dirty="0">
                <a:latin typeface="Arial" pitchFamily="34" charset="0"/>
              </a:rPr>
              <a:t>Rotation</a:t>
            </a:r>
          </a:p>
          <a:p>
            <a:pPr lvl="1"/>
            <a:endParaRPr lang="en-US" sz="2400" dirty="0">
              <a:latin typeface="Arial" pitchFamily="34" charset="0"/>
            </a:endParaRPr>
          </a:p>
          <a:p>
            <a:r>
              <a:rPr lang="en-US" sz="2400" dirty="0">
                <a:latin typeface="Arial" pitchFamily="34" charset="0"/>
              </a:rPr>
              <a:t>Partially invariant to</a:t>
            </a:r>
          </a:p>
          <a:p>
            <a:pPr lvl="1"/>
            <a:r>
              <a:rPr lang="en-US" sz="2400" dirty="0">
                <a:latin typeface="Arial" pitchFamily="34" charset="0"/>
              </a:rPr>
              <a:t>Illumination changes</a:t>
            </a:r>
          </a:p>
          <a:p>
            <a:pPr lvl="1"/>
            <a:r>
              <a:rPr lang="en-US" sz="2400" dirty="0">
                <a:latin typeface="Arial" pitchFamily="34" charset="0"/>
              </a:rPr>
              <a:t>Camera viewpoint</a:t>
            </a:r>
          </a:p>
          <a:p>
            <a:pPr lvl="1"/>
            <a:r>
              <a:rPr lang="en-US" sz="2400" dirty="0">
                <a:latin typeface="Arial" pitchFamily="34" charset="0"/>
              </a:rPr>
              <a:t>Occlusion, clutter</a:t>
            </a:r>
          </a:p>
          <a:p>
            <a:endParaRPr lang="en-US" sz="2400" dirty="0">
              <a:latin typeface="Arial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Topic: Detection of interest points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dirty="0"/>
              <a:t>Detection of interest points</a:t>
            </a:r>
          </a:p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Local invariant descriptors</a:t>
            </a:r>
          </a:p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Classification using visual words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Interest point detection</a:t>
            </a:r>
          </a:p>
          <a:p>
            <a:pPr lvl="1"/>
            <a:r>
              <a:rPr lang="en-US" sz="2400" dirty="0"/>
              <a:t>Harris corner detector</a:t>
            </a:r>
          </a:p>
          <a:p>
            <a:pPr lvl="1"/>
            <a:r>
              <a:rPr lang="en-US" sz="2400" dirty="0" err="1"/>
              <a:t>Laplacian</a:t>
            </a:r>
            <a:r>
              <a:rPr lang="en-US" sz="2400" dirty="0"/>
              <a:t> of Gaussian, automatic scale selection</a:t>
            </a:r>
          </a:p>
          <a:p>
            <a:pPr lvl="1"/>
            <a:endParaRPr lang="en-US" sz="2400" dirty="0"/>
          </a:p>
          <a:p>
            <a:r>
              <a:rPr lang="en-US" sz="2800" dirty="0"/>
              <a:t>Invariant descriptors</a:t>
            </a:r>
          </a:p>
          <a:p>
            <a:pPr lvl="1"/>
            <a:r>
              <a:rPr lang="en-US" sz="2400" dirty="0"/>
              <a:t>Rotation according to dominant gradient direction</a:t>
            </a:r>
          </a:p>
          <a:p>
            <a:pPr lvl="1"/>
            <a:r>
              <a:rPr lang="en-US" sz="2400" dirty="0"/>
              <a:t>Histograms for robustness to small shifts and translations (SIFT descriptor)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Topic: Classification using visual words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Detection of interest points</a:t>
            </a:r>
          </a:p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Local invariant descriptors</a:t>
            </a:r>
          </a:p>
          <a:p>
            <a:pPr eaLnBrk="1" hangingPunct="1"/>
            <a:r>
              <a:rPr lang="en-US" dirty="0">
                <a:solidFill>
                  <a:srgbClr val="993300"/>
                </a:solidFill>
              </a:rPr>
              <a:t>Classification using visual words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601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Visual words: main idea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7D34FB-655C-4591-A875-F62ED39D3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Extract some local features from a number of images …</a:t>
            </a:r>
          </a:p>
          <a:p>
            <a:endParaRPr lang="en-US" dirty="0"/>
          </a:p>
        </p:txBody>
      </p:sp>
      <p:sp>
        <p:nvSpPr>
          <p:cNvPr id="66565" name="Rectangle 2"/>
          <p:cNvSpPr>
            <a:spLocks noChangeArrowheads="1"/>
          </p:cNvSpPr>
          <p:nvPr/>
        </p:nvSpPr>
        <p:spPr bwMode="auto">
          <a:xfrm>
            <a:off x="5029200" y="1577975"/>
            <a:ext cx="3733800" cy="312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rebuchet MS" pitchFamily="34" charset="0"/>
            </a:endParaRPr>
          </a:p>
        </p:txBody>
      </p:sp>
      <p:pic>
        <p:nvPicPr>
          <p:cNvPr id="96" name="Picture 3" descr="115_15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77975"/>
            <a:ext cx="419100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123950" y="1912938"/>
            <a:ext cx="3143250" cy="2546350"/>
            <a:chOff x="708" y="499"/>
            <a:chExt cx="1980" cy="1604"/>
          </a:xfrm>
        </p:grpSpPr>
        <p:sp>
          <p:nvSpPr>
            <p:cNvPr id="66628" name="Oval 5"/>
            <p:cNvSpPr>
              <a:spLocks noChangeArrowheads="1"/>
            </p:cNvSpPr>
            <p:nvPr/>
          </p:nvSpPr>
          <p:spPr bwMode="auto">
            <a:xfrm rot="613854">
              <a:off x="1265" y="1805"/>
              <a:ext cx="144" cy="288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629" name="Oval 6"/>
            <p:cNvSpPr>
              <a:spLocks noChangeArrowheads="1"/>
            </p:cNvSpPr>
            <p:nvPr/>
          </p:nvSpPr>
          <p:spPr bwMode="auto">
            <a:xfrm>
              <a:off x="864" y="1037"/>
              <a:ext cx="768" cy="528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630" name="Oval 7"/>
            <p:cNvSpPr>
              <a:spLocks noChangeArrowheads="1"/>
            </p:cNvSpPr>
            <p:nvPr/>
          </p:nvSpPr>
          <p:spPr bwMode="auto">
            <a:xfrm rot="-1606730">
              <a:off x="2016" y="1701"/>
              <a:ext cx="144" cy="288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631" name="Oval 8"/>
            <p:cNvSpPr>
              <a:spLocks noChangeArrowheads="1"/>
            </p:cNvSpPr>
            <p:nvPr/>
          </p:nvSpPr>
          <p:spPr bwMode="auto">
            <a:xfrm>
              <a:off x="1668" y="500"/>
              <a:ext cx="144" cy="288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632" name="Oval 9"/>
            <p:cNvSpPr>
              <a:spLocks noChangeArrowheads="1"/>
            </p:cNvSpPr>
            <p:nvPr/>
          </p:nvSpPr>
          <p:spPr bwMode="auto">
            <a:xfrm rot="613854">
              <a:off x="1448" y="1867"/>
              <a:ext cx="184" cy="189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633" name="Oval 10"/>
            <p:cNvSpPr>
              <a:spLocks noChangeArrowheads="1"/>
            </p:cNvSpPr>
            <p:nvPr/>
          </p:nvSpPr>
          <p:spPr bwMode="auto">
            <a:xfrm rot="2358062">
              <a:off x="917" y="1644"/>
              <a:ext cx="144" cy="288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634" name="Oval 11"/>
            <p:cNvSpPr>
              <a:spLocks noChangeArrowheads="1"/>
            </p:cNvSpPr>
            <p:nvPr/>
          </p:nvSpPr>
          <p:spPr bwMode="auto">
            <a:xfrm flipH="1">
              <a:off x="2385" y="1229"/>
              <a:ext cx="288" cy="144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635" name="Oval 12"/>
            <p:cNvSpPr>
              <a:spLocks noChangeArrowheads="1"/>
            </p:cNvSpPr>
            <p:nvPr/>
          </p:nvSpPr>
          <p:spPr bwMode="auto">
            <a:xfrm rot="1176257">
              <a:off x="1152" y="1776"/>
              <a:ext cx="144" cy="288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636" name="Oval 13"/>
            <p:cNvSpPr>
              <a:spLocks noChangeArrowheads="1"/>
            </p:cNvSpPr>
            <p:nvPr/>
          </p:nvSpPr>
          <p:spPr bwMode="auto">
            <a:xfrm rot="613854">
              <a:off x="1839" y="499"/>
              <a:ext cx="144" cy="288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637" name="Oval 14"/>
            <p:cNvSpPr>
              <a:spLocks noChangeArrowheads="1"/>
            </p:cNvSpPr>
            <p:nvPr/>
          </p:nvSpPr>
          <p:spPr bwMode="auto">
            <a:xfrm>
              <a:off x="1577" y="686"/>
              <a:ext cx="336" cy="1104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638" name="Oval 15"/>
            <p:cNvSpPr>
              <a:spLocks noChangeArrowheads="1"/>
            </p:cNvSpPr>
            <p:nvPr/>
          </p:nvSpPr>
          <p:spPr bwMode="auto">
            <a:xfrm rot="-1855333">
              <a:off x="974" y="816"/>
              <a:ext cx="121" cy="234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639" name="Oval 16"/>
            <p:cNvSpPr>
              <a:spLocks noChangeArrowheads="1"/>
            </p:cNvSpPr>
            <p:nvPr/>
          </p:nvSpPr>
          <p:spPr bwMode="auto">
            <a:xfrm rot="2771294">
              <a:off x="2309" y="681"/>
              <a:ext cx="144" cy="288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640" name="Oval 17"/>
            <p:cNvSpPr>
              <a:spLocks noChangeArrowheads="1"/>
            </p:cNvSpPr>
            <p:nvPr/>
          </p:nvSpPr>
          <p:spPr bwMode="auto">
            <a:xfrm rot="2771294">
              <a:off x="799" y="1504"/>
              <a:ext cx="144" cy="288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641" name="Oval 18"/>
            <p:cNvSpPr>
              <a:spLocks noChangeArrowheads="1"/>
            </p:cNvSpPr>
            <p:nvPr/>
          </p:nvSpPr>
          <p:spPr bwMode="auto">
            <a:xfrm rot="18828706" flipH="1">
              <a:off x="2198" y="1536"/>
              <a:ext cx="226" cy="288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642" name="Oval 19"/>
            <p:cNvSpPr>
              <a:spLocks noChangeArrowheads="1"/>
            </p:cNvSpPr>
            <p:nvPr/>
          </p:nvSpPr>
          <p:spPr bwMode="auto">
            <a:xfrm rot="3765951">
              <a:off x="2405" y="777"/>
              <a:ext cx="144" cy="288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643" name="Oval 20"/>
            <p:cNvSpPr>
              <a:spLocks noChangeArrowheads="1"/>
            </p:cNvSpPr>
            <p:nvPr/>
          </p:nvSpPr>
          <p:spPr bwMode="auto">
            <a:xfrm rot="18828706" flipH="1">
              <a:off x="900" y="907"/>
              <a:ext cx="144" cy="288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644" name="Oval 21"/>
            <p:cNvSpPr>
              <a:spLocks noChangeArrowheads="1"/>
            </p:cNvSpPr>
            <p:nvPr/>
          </p:nvSpPr>
          <p:spPr bwMode="auto">
            <a:xfrm rot="1635042">
              <a:off x="1010" y="1715"/>
              <a:ext cx="144" cy="288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645" name="Oval 22"/>
            <p:cNvSpPr>
              <a:spLocks noChangeArrowheads="1"/>
            </p:cNvSpPr>
            <p:nvPr/>
          </p:nvSpPr>
          <p:spPr bwMode="auto">
            <a:xfrm rot="-215175">
              <a:off x="1968" y="886"/>
              <a:ext cx="192" cy="658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646" name="Oval 23"/>
            <p:cNvSpPr>
              <a:spLocks noChangeArrowheads="1"/>
            </p:cNvSpPr>
            <p:nvPr/>
          </p:nvSpPr>
          <p:spPr bwMode="auto">
            <a:xfrm rot="-1140700">
              <a:off x="1783" y="1777"/>
              <a:ext cx="178" cy="288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647" name="Oval 24"/>
            <p:cNvSpPr>
              <a:spLocks noChangeArrowheads="1"/>
            </p:cNvSpPr>
            <p:nvPr/>
          </p:nvSpPr>
          <p:spPr bwMode="auto">
            <a:xfrm rot="-1140700">
              <a:off x="1670" y="1815"/>
              <a:ext cx="178" cy="288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648" name="Oval 25"/>
            <p:cNvSpPr>
              <a:spLocks noChangeArrowheads="1"/>
            </p:cNvSpPr>
            <p:nvPr/>
          </p:nvSpPr>
          <p:spPr bwMode="auto">
            <a:xfrm rot="-1140700">
              <a:off x="1246" y="665"/>
              <a:ext cx="138" cy="192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649" name="Oval 26"/>
            <p:cNvSpPr>
              <a:spLocks noChangeArrowheads="1"/>
            </p:cNvSpPr>
            <p:nvPr/>
          </p:nvSpPr>
          <p:spPr bwMode="auto">
            <a:xfrm rot="-1140700">
              <a:off x="2031" y="586"/>
              <a:ext cx="192" cy="189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650" name="Oval 27"/>
            <p:cNvSpPr>
              <a:spLocks noChangeArrowheads="1"/>
            </p:cNvSpPr>
            <p:nvPr/>
          </p:nvSpPr>
          <p:spPr bwMode="auto">
            <a:xfrm rot="-3299226">
              <a:off x="2352" y="1421"/>
              <a:ext cx="178" cy="288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651" name="Oval 28"/>
            <p:cNvSpPr>
              <a:spLocks noChangeArrowheads="1"/>
            </p:cNvSpPr>
            <p:nvPr/>
          </p:nvSpPr>
          <p:spPr bwMode="auto">
            <a:xfrm rot="-3299226">
              <a:off x="2398" y="1315"/>
              <a:ext cx="178" cy="288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652" name="Oval 29"/>
            <p:cNvSpPr>
              <a:spLocks noChangeArrowheads="1"/>
            </p:cNvSpPr>
            <p:nvPr/>
          </p:nvSpPr>
          <p:spPr bwMode="auto">
            <a:xfrm flipH="1">
              <a:off x="2400" y="1028"/>
              <a:ext cx="288" cy="186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653" name="Oval 30"/>
            <p:cNvSpPr>
              <a:spLocks noChangeArrowheads="1"/>
            </p:cNvSpPr>
            <p:nvPr/>
          </p:nvSpPr>
          <p:spPr bwMode="auto">
            <a:xfrm flipH="1">
              <a:off x="708" y="1348"/>
              <a:ext cx="187" cy="188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654" name="Oval 31"/>
            <p:cNvSpPr>
              <a:spLocks noChangeArrowheads="1"/>
            </p:cNvSpPr>
            <p:nvPr/>
          </p:nvSpPr>
          <p:spPr bwMode="auto">
            <a:xfrm rot="613854">
              <a:off x="1465" y="581"/>
              <a:ext cx="184" cy="189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5562600" y="1958975"/>
            <a:ext cx="3011488" cy="2671763"/>
            <a:chOff x="3504" y="525"/>
            <a:chExt cx="1897" cy="1683"/>
          </a:xfrm>
        </p:grpSpPr>
        <p:sp>
          <p:nvSpPr>
            <p:cNvPr id="66599" name="Oval 33"/>
            <p:cNvSpPr>
              <a:spLocks noChangeArrowheads="1"/>
            </p:cNvSpPr>
            <p:nvPr/>
          </p:nvSpPr>
          <p:spPr bwMode="auto">
            <a:xfrm>
              <a:off x="3870" y="1250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600" name="Oval 34"/>
            <p:cNvSpPr>
              <a:spLocks noChangeArrowheads="1"/>
            </p:cNvSpPr>
            <p:nvPr/>
          </p:nvSpPr>
          <p:spPr bwMode="auto">
            <a:xfrm>
              <a:off x="3915" y="1203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601" name="Oval 35"/>
            <p:cNvSpPr>
              <a:spLocks noChangeArrowheads="1"/>
            </p:cNvSpPr>
            <p:nvPr/>
          </p:nvSpPr>
          <p:spPr bwMode="auto">
            <a:xfrm>
              <a:off x="4167" y="1951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602" name="Oval 36"/>
            <p:cNvSpPr>
              <a:spLocks noChangeArrowheads="1"/>
            </p:cNvSpPr>
            <p:nvPr/>
          </p:nvSpPr>
          <p:spPr bwMode="auto">
            <a:xfrm>
              <a:off x="4281" y="1787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603" name="Oval 37"/>
            <p:cNvSpPr>
              <a:spLocks noChangeArrowheads="1"/>
            </p:cNvSpPr>
            <p:nvPr/>
          </p:nvSpPr>
          <p:spPr bwMode="auto">
            <a:xfrm>
              <a:off x="4304" y="2068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604" name="Oval 38"/>
            <p:cNvSpPr>
              <a:spLocks noChangeArrowheads="1"/>
            </p:cNvSpPr>
            <p:nvPr/>
          </p:nvSpPr>
          <p:spPr bwMode="auto">
            <a:xfrm>
              <a:off x="4075" y="2044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605" name="Oval 39"/>
            <p:cNvSpPr>
              <a:spLocks noChangeArrowheads="1"/>
            </p:cNvSpPr>
            <p:nvPr/>
          </p:nvSpPr>
          <p:spPr bwMode="auto">
            <a:xfrm>
              <a:off x="4235" y="1554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606" name="Oval 40"/>
            <p:cNvSpPr>
              <a:spLocks noChangeArrowheads="1"/>
            </p:cNvSpPr>
            <p:nvPr/>
          </p:nvSpPr>
          <p:spPr bwMode="auto">
            <a:xfrm>
              <a:off x="4647" y="1671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607" name="Oval 41"/>
            <p:cNvSpPr>
              <a:spLocks noChangeArrowheads="1"/>
            </p:cNvSpPr>
            <p:nvPr/>
          </p:nvSpPr>
          <p:spPr bwMode="auto">
            <a:xfrm>
              <a:off x="4944" y="1647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608" name="Oval 42"/>
            <p:cNvSpPr>
              <a:spLocks noChangeArrowheads="1"/>
            </p:cNvSpPr>
            <p:nvPr/>
          </p:nvSpPr>
          <p:spPr bwMode="auto">
            <a:xfrm>
              <a:off x="4350" y="1460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609" name="Oval 43"/>
            <p:cNvSpPr>
              <a:spLocks noChangeArrowheads="1"/>
            </p:cNvSpPr>
            <p:nvPr/>
          </p:nvSpPr>
          <p:spPr bwMode="auto">
            <a:xfrm>
              <a:off x="3824" y="1320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610" name="Oval 44"/>
            <p:cNvSpPr>
              <a:spLocks noChangeArrowheads="1"/>
            </p:cNvSpPr>
            <p:nvPr/>
          </p:nvSpPr>
          <p:spPr bwMode="auto">
            <a:xfrm>
              <a:off x="4007" y="1110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611" name="Oval 45"/>
            <p:cNvSpPr>
              <a:spLocks noChangeArrowheads="1"/>
            </p:cNvSpPr>
            <p:nvPr/>
          </p:nvSpPr>
          <p:spPr bwMode="auto">
            <a:xfrm>
              <a:off x="4030" y="899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612" name="Oval 46"/>
            <p:cNvSpPr>
              <a:spLocks noChangeArrowheads="1"/>
            </p:cNvSpPr>
            <p:nvPr/>
          </p:nvSpPr>
          <p:spPr bwMode="auto">
            <a:xfrm>
              <a:off x="4258" y="1273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613" name="Oval 47"/>
            <p:cNvSpPr>
              <a:spLocks noChangeArrowheads="1"/>
            </p:cNvSpPr>
            <p:nvPr/>
          </p:nvSpPr>
          <p:spPr bwMode="auto">
            <a:xfrm>
              <a:off x="4624" y="1227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614" name="Oval 48"/>
            <p:cNvSpPr>
              <a:spLocks noChangeArrowheads="1"/>
            </p:cNvSpPr>
            <p:nvPr/>
          </p:nvSpPr>
          <p:spPr bwMode="auto">
            <a:xfrm>
              <a:off x="4578" y="923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615" name="Oval 49"/>
            <p:cNvSpPr>
              <a:spLocks noChangeArrowheads="1"/>
            </p:cNvSpPr>
            <p:nvPr/>
          </p:nvSpPr>
          <p:spPr bwMode="auto">
            <a:xfrm>
              <a:off x="3710" y="525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616" name="Oval 50"/>
            <p:cNvSpPr>
              <a:spLocks noChangeArrowheads="1"/>
            </p:cNvSpPr>
            <p:nvPr/>
          </p:nvSpPr>
          <p:spPr bwMode="auto">
            <a:xfrm>
              <a:off x="4670" y="666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617" name="Oval 51"/>
            <p:cNvSpPr>
              <a:spLocks noChangeArrowheads="1"/>
            </p:cNvSpPr>
            <p:nvPr/>
          </p:nvSpPr>
          <p:spPr bwMode="auto">
            <a:xfrm>
              <a:off x="4578" y="572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618" name="Oval 52"/>
            <p:cNvSpPr>
              <a:spLocks noChangeArrowheads="1"/>
            </p:cNvSpPr>
            <p:nvPr/>
          </p:nvSpPr>
          <p:spPr bwMode="auto">
            <a:xfrm>
              <a:off x="5104" y="853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619" name="Oval 53"/>
            <p:cNvSpPr>
              <a:spLocks noChangeArrowheads="1"/>
            </p:cNvSpPr>
            <p:nvPr/>
          </p:nvSpPr>
          <p:spPr bwMode="auto">
            <a:xfrm>
              <a:off x="5081" y="1133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620" name="Oval 54"/>
            <p:cNvSpPr>
              <a:spLocks noChangeArrowheads="1"/>
            </p:cNvSpPr>
            <p:nvPr/>
          </p:nvSpPr>
          <p:spPr bwMode="auto">
            <a:xfrm>
              <a:off x="5378" y="1203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621" name="Oval 55"/>
            <p:cNvSpPr>
              <a:spLocks noChangeArrowheads="1"/>
            </p:cNvSpPr>
            <p:nvPr/>
          </p:nvSpPr>
          <p:spPr bwMode="auto">
            <a:xfrm>
              <a:off x="5333" y="946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622" name="Oval 56"/>
            <p:cNvSpPr>
              <a:spLocks noChangeArrowheads="1"/>
            </p:cNvSpPr>
            <p:nvPr/>
          </p:nvSpPr>
          <p:spPr bwMode="auto">
            <a:xfrm>
              <a:off x="4258" y="2185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623" name="Oval 57"/>
            <p:cNvSpPr>
              <a:spLocks noChangeArrowheads="1"/>
            </p:cNvSpPr>
            <p:nvPr/>
          </p:nvSpPr>
          <p:spPr bwMode="auto">
            <a:xfrm>
              <a:off x="4030" y="759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624" name="Oval 58"/>
            <p:cNvSpPr>
              <a:spLocks noChangeArrowheads="1"/>
            </p:cNvSpPr>
            <p:nvPr/>
          </p:nvSpPr>
          <p:spPr bwMode="auto">
            <a:xfrm>
              <a:off x="3504" y="596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625" name="Oval 59"/>
            <p:cNvSpPr>
              <a:spLocks noChangeArrowheads="1"/>
            </p:cNvSpPr>
            <p:nvPr/>
          </p:nvSpPr>
          <p:spPr bwMode="auto">
            <a:xfrm>
              <a:off x="4533" y="1320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626" name="Oval 60"/>
            <p:cNvSpPr>
              <a:spLocks noChangeArrowheads="1"/>
            </p:cNvSpPr>
            <p:nvPr/>
          </p:nvSpPr>
          <p:spPr bwMode="auto">
            <a:xfrm>
              <a:off x="4533" y="1086"/>
              <a:ext cx="22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627" name="Oval 61"/>
            <p:cNvSpPr>
              <a:spLocks noChangeArrowheads="1"/>
            </p:cNvSpPr>
            <p:nvPr/>
          </p:nvSpPr>
          <p:spPr bwMode="auto">
            <a:xfrm>
              <a:off x="4578" y="1156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6" name="Group 62"/>
          <p:cNvGrpSpPr>
            <a:grpSpLocks/>
          </p:cNvGrpSpPr>
          <p:nvPr/>
        </p:nvGrpSpPr>
        <p:grpSpPr bwMode="auto">
          <a:xfrm>
            <a:off x="1219200" y="1970088"/>
            <a:ext cx="7304088" cy="2655887"/>
            <a:chOff x="768" y="535"/>
            <a:chExt cx="4601" cy="1673"/>
          </a:xfrm>
        </p:grpSpPr>
        <p:sp>
          <p:nvSpPr>
            <p:cNvPr id="156" name="Line 63"/>
            <p:cNvSpPr>
              <a:spLocks noChangeShapeType="1"/>
            </p:cNvSpPr>
            <p:nvPr/>
          </p:nvSpPr>
          <p:spPr bwMode="auto">
            <a:xfrm>
              <a:off x="2112" y="1824"/>
              <a:ext cx="1968" cy="24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57" name="Line 64"/>
            <p:cNvSpPr>
              <a:spLocks noChangeShapeType="1"/>
            </p:cNvSpPr>
            <p:nvPr/>
          </p:nvSpPr>
          <p:spPr bwMode="auto">
            <a:xfrm>
              <a:off x="2352" y="1680"/>
              <a:ext cx="1968" cy="384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58" name="Line 65"/>
            <p:cNvSpPr>
              <a:spLocks noChangeShapeType="1"/>
            </p:cNvSpPr>
            <p:nvPr/>
          </p:nvSpPr>
          <p:spPr bwMode="auto">
            <a:xfrm>
              <a:off x="2448" y="1584"/>
              <a:ext cx="1829" cy="211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59" name="Line 66"/>
            <p:cNvSpPr>
              <a:spLocks noChangeShapeType="1"/>
            </p:cNvSpPr>
            <p:nvPr/>
          </p:nvSpPr>
          <p:spPr bwMode="auto">
            <a:xfrm>
              <a:off x="1872" y="1920"/>
              <a:ext cx="2400" cy="288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60" name="Line 67"/>
            <p:cNvSpPr>
              <a:spLocks noChangeShapeType="1"/>
            </p:cNvSpPr>
            <p:nvPr/>
          </p:nvSpPr>
          <p:spPr bwMode="auto">
            <a:xfrm flipV="1">
              <a:off x="1728" y="1200"/>
              <a:ext cx="1872" cy="768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61" name="Line 68"/>
            <p:cNvSpPr>
              <a:spLocks noChangeShapeType="1"/>
            </p:cNvSpPr>
            <p:nvPr/>
          </p:nvSpPr>
          <p:spPr bwMode="auto">
            <a:xfrm>
              <a:off x="2448" y="1488"/>
              <a:ext cx="1728" cy="48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62" name="Line 69"/>
            <p:cNvSpPr>
              <a:spLocks noChangeShapeType="1"/>
            </p:cNvSpPr>
            <p:nvPr/>
          </p:nvSpPr>
          <p:spPr bwMode="auto">
            <a:xfrm>
              <a:off x="2544" y="1296"/>
              <a:ext cx="1682" cy="266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63" name="Line 70"/>
            <p:cNvSpPr>
              <a:spLocks noChangeShapeType="1"/>
            </p:cNvSpPr>
            <p:nvPr/>
          </p:nvSpPr>
          <p:spPr bwMode="auto">
            <a:xfrm>
              <a:off x="2544" y="1104"/>
              <a:ext cx="1826" cy="365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64" name="Line 71"/>
            <p:cNvSpPr>
              <a:spLocks noChangeShapeType="1"/>
            </p:cNvSpPr>
            <p:nvPr/>
          </p:nvSpPr>
          <p:spPr bwMode="auto">
            <a:xfrm>
              <a:off x="2448" y="912"/>
              <a:ext cx="1824" cy="36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65" name="Line 72"/>
            <p:cNvSpPr>
              <a:spLocks noChangeShapeType="1"/>
            </p:cNvSpPr>
            <p:nvPr/>
          </p:nvSpPr>
          <p:spPr bwMode="auto">
            <a:xfrm>
              <a:off x="2352" y="816"/>
              <a:ext cx="2199" cy="274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66" name="Line 73"/>
            <p:cNvSpPr>
              <a:spLocks noChangeShapeType="1"/>
            </p:cNvSpPr>
            <p:nvPr/>
          </p:nvSpPr>
          <p:spPr bwMode="auto">
            <a:xfrm>
              <a:off x="2112" y="672"/>
              <a:ext cx="2486" cy="273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67" name="Line 74"/>
            <p:cNvSpPr>
              <a:spLocks noChangeShapeType="1"/>
            </p:cNvSpPr>
            <p:nvPr/>
          </p:nvSpPr>
          <p:spPr bwMode="auto">
            <a:xfrm>
              <a:off x="1920" y="624"/>
              <a:ext cx="3177" cy="511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68" name="Line 75"/>
            <p:cNvSpPr>
              <a:spLocks noChangeShapeType="1"/>
            </p:cNvSpPr>
            <p:nvPr/>
          </p:nvSpPr>
          <p:spPr bwMode="auto">
            <a:xfrm>
              <a:off x="2064" y="1200"/>
              <a:ext cx="2594" cy="475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69" name="Line 76"/>
            <p:cNvSpPr>
              <a:spLocks noChangeShapeType="1"/>
            </p:cNvSpPr>
            <p:nvPr/>
          </p:nvSpPr>
          <p:spPr bwMode="auto">
            <a:xfrm flipV="1">
              <a:off x="1728" y="535"/>
              <a:ext cx="1989" cy="713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70" name="Line 77"/>
            <p:cNvSpPr>
              <a:spLocks noChangeShapeType="1"/>
            </p:cNvSpPr>
            <p:nvPr/>
          </p:nvSpPr>
          <p:spPr bwMode="auto">
            <a:xfrm>
              <a:off x="1728" y="672"/>
              <a:ext cx="3393" cy="194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71" name="Line 78"/>
            <p:cNvSpPr>
              <a:spLocks noChangeShapeType="1"/>
            </p:cNvSpPr>
            <p:nvPr/>
          </p:nvSpPr>
          <p:spPr bwMode="auto">
            <a:xfrm>
              <a:off x="1536" y="672"/>
              <a:ext cx="3135" cy="7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72" name="Line 79"/>
            <p:cNvSpPr>
              <a:spLocks noChangeShapeType="1"/>
            </p:cNvSpPr>
            <p:nvPr/>
          </p:nvSpPr>
          <p:spPr bwMode="auto">
            <a:xfrm flipV="1">
              <a:off x="1248" y="1223"/>
              <a:ext cx="4121" cy="73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73" name="Line 80"/>
            <p:cNvSpPr>
              <a:spLocks noChangeShapeType="1"/>
            </p:cNvSpPr>
            <p:nvPr/>
          </p:nvSpPr>
          <p:spPr bwMode="auto">
            <a:xfrm flipV="1">
              <a:off x="1344" y="588"/>
              <a:ext cx="3264" cy="18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74" name="Line 81"/>
            <p:cNvSpPr>
              <a:spLocks noChangeShapeType="1"/>
            </p:cNvSpPr>
            <p:nvPr/>
          </p:nvSpPr>
          <p:spPr bwMode="auto">
            <a:xfrm flipV="1">
              <a:off x="1008" y="768"/>
              <a:ext cx="3024" cy="144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75" name="Line 82"/>
            <p:cNvSpPr>
              <a:spLocks noChangeShapeType="1"/>
            </p:cNvSpPr>
            <p:nvPr/>
          </p:nvSpPr>
          <p:spPr bwMode="auto">
            <a:xfrm flipV="1">
              <a:off x="960" y="912"/>
              <a:ext cx="3084" cy="144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76" name="Line 83"/>
            <p:cNvSpPr>
              <a:spLocks noChangeShapeType="1"/>
            </p:cNvSpPr>
            <p:nvPr/>
          </p:nvSpPr>
          <p:spPr bwMode="auto">
            <a:xfrm flipV="1">
              <a:off x="768" y="1159"/>
              <a:ext cx="3840" cy="281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77" name="Line 84"/>
            <p:cNvSpPr>
              <a:spLocks noChangeShapeType="1"/>
            </p:cNvSpPr>
            <p:nvPr/>
          </p:nvSpPr>
          <p:spPr bwMode="auto">
            <a:xfrm flipV="1">
              <a:off x="864" y="1126"/>
              <a:ext cx="3163" cy="554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78" name="Line 85"/>
            <p:cNvSpPr>
              <a:spLocks noChangeShapeType="1"/>
            </p:cNvSpPr>
            <p:nvPr/>
          </p:nvSpPr>
          <p:spPr bwMode="auto">
            <a:xfrm flipV="1">
              <a:off x="1008" y="948"/>
              <a:ext cx="4344" cy="828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79" name="Line 86"/>
            <p:cNvSpPr>
              <a:spLocks noChangeShapeType="1"/>
            </p:cNvSpPr>
            <p:nvPr/>
          </p:nvSpPr>
          <p:spPr bwMode="auto">
            <a:xfrm flipV="1">
              <a:off x="1056" y="1267"/>
              <a:ext cx="2839" cy="605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80" name="Line 87"/>
            <p:cNvSpPr>
              <a:spLocks noChangeShapeType="1"/>
            </p:cNvSpPr>
            <p:nvPr/>
          </p:nvSpPr>
          <p:spPr bwMode="auto">
            <a:xfrm flipV="1">
              <a:off x="1200" y="1337"/>
              <a:ext cx="3351" cy="583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81" name="Line 88"/>
            <p:cNvSpPr>
              <a:spLocks noChangeShapeType="1"/>
            </p:cNvSpPr>
            <p:nvPr/>
          </p:nvSpPr>
          <p:spPr bwMode="auto">
            <a:xfrm flipV="1">
              <a:off x="1344" y="1344"/>
              <a:ext cx="2493" cy="576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82" name="Line 89"/>
            <p:cNvSpPr>
              <a:spLocks noChangeShapeType="1"/>
            </p:cNvSpPr>
            <p:nvPr/>
          </p:nvSpPr>
          <p:spPr bwMode="auto">
            <a:xfrm flipV="1">
              <a:off x="1536" y="1665"/>
              <a:ext cx="3408" cy="303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842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4" presetClass="exit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57D6179-C7E4-4817-925F-AE365063C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words: main idea</a:t>
            </a:r>
          </a:p>
        </p:txBody>
      </p:sp>
      <p:pic>
        <p:nvPicPr>
          <p:cNvPr id="78" name="Picture 2" descr="115_15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77975"/>
            <a:ext cx="419100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Rectangle 3"/>
          <p:cNvSpPr>
            <a:spLocks noChangeArrowheads="1"/>
          </p:cNvSpPr>
          <p:nvPr/>
        </p:nvSpPr>
        <p:spPr bwMode="auto">
          <a:xfrm>
            <a:off x="5029200" y="1577975"/>
            <a:ext cx="3733800" cy="312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rebuchet MS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635625" y="1917700"/>
            <a:ext cx="2322513" cy="2560638"/>
            <a:chOff x="3550" y="502"/>
            <a:chExt cx="1463" cy="1613"/>
          </a:xfrm>
        </p:grpSpPr>
        <p:sp>
          <p:nvSpPr>
            <p:cNvPr id="67647" name="Oval 5"/>
            <p:cNvSpPr>
              <a:spLocks noChangeArrowheads="1"/>
            </p:cNvSpPr>
            <p:nvPr/>
          </p:nvSpPr>
          <p:spPr bwMode="auto">
            <a:xfrm>
              <a:off x="4235" y="1904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7648" name="Oval 6"/>
            <p:cNvSpPr>
              <a:spLocks noChangeArrowheads="1"/>
            </p:cNvSpPr>
            <p:nvPr/>
          </p:nvSpPr>
          <p:spPr bwMode="auto">
            <a:xfrm>
              <a:off x="4304" y="1928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7649" name="Oval 7"/>
            <p:cNvSpPr>
              <a:spLocks noChangeArrowheads="1"/>
            </p:cNvSpPr>
            <p:nvPr/>
          </p:nvSpPr>
          <p:spPr bwMode="auto">
            <a:xfrm>
              <a:off x="4441" y="1741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7650" name="Oval 8"/>
            <p:cNvSpPr>
              <a:spLocks noChangeArrowheads="1"/>
            </p:cNvSpPr>
            <p:nvPr/>
          </p:nvSpPr>
          <p:spPr bwMode="auto">
            <a:xfrm>
              <a:off x="4258" y="1367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7651" name="Oval 9"/>
            <p:cNvSpPr>
              <a:spLocks noChangeArrowheads="1"/>
            </p:cNvSpPr>
            <p:nvPr/>
          </p:nvSpPr>
          <p:spPr bwMode="auto">
            <a:xfrm>
              <a:off x="3870" y="1156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7652" name="Oval 10"/>
            <p:cNvSpPr>
              <a:spLocks noChangeArrowheads="1"/>
            </p:cNvSpPr>
            <p:nvPr/>
          </p:nvSpPr>
          <p:spPr bwMode="auto">
            <a:xfrm>
              <a:off x="3573" y="712"/>
              <a:ext cx="22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7653" name="Oval 11"/>
            <p:cNvSpPr>
              <a:spLocks noChangeArrowheads="1"/>
            </p:cNvSpPr>
            <p:nvPr/>
          </p:nvSpPr>
          <p:spPr bwMode="auto">
            <a:xfrm>
              <a:off x="4738" y="899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7654" name="Oval 12"/>
            <p:cNvSpPr>
              <a:spLocks noChangeArrowheads="1"/>
            </p:cNvSpPr>
            <p:nvPr/>
          </p:nvSpPr>
          <p:spPr bwMode="auto">
            <a:xfrm>
              <a:off x="4921" y="993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7655" name="Oval 13"/>
            <p:cNvSpPr>
              <a:spLocks noChangeArrowheads="1"/>
            </p:cNvSpPr>
            <p:nvPr/>
          </p:nvSpPr>
          <p:spPr bwMode="auto">
            <a:xfrm>
              <a:off x="4441" y="1577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7656" name="Oval 14"/>
            <p:cNvSpPr>
              <a:spLocks noChangeArrowheads="1"/>
            </p:cNvSpPr>
            <p:nvPr/>
          </p:nvSpPr>
          <p:spPr bwMode="auto">
            <a:xfrm>
              <a:off x="4510" y="1577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7657" name="Oval 15"/>
            <p:cNvSpPr>
              <a:spLocks noChangeArrowheads="1"/>
            </p:cNvSpPr>
            <p:nvPr/>
          </p:nvSpPr>
          <p:spPr bwMode="auto">
            <a:xfrm>
              <a:off x="4190" y="2091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7658" name="Oval 16"/>
            <p:cNvSpPr>
              <a:spLocks noChangeArrowheads="1"/>
            </p:cNvSpPr>
            <p:nvPr/>
          </p:nvSpPr>
          <p:spPr bwMode="auto">
            <a:xfrm>
              <a:off x="4990" y="1834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7659" name="Oval 17"/>
            <p:cNvSpPr>
              <a:spLocks noChangeArrowheads="1"/>
            </p:cNvSpPr>
            <p:nvPr/>
          </p:nvSpPr>
          <p:spPr bwMode="auto">
            <a:xfrm>
              <a:off x="4327" y="1367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7660" name="Oval 18"/>
            <p:cNvSpPr>
              <a:spLocks noChangeArrowheads="1"/>
            </p:cNvSpPr>
            <p:nvPr/>
          </p:nvSpPr>
          <p:spPr bwMode="auto">
            <a:xfrm>
              <a:off x="4007" y="1390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7661" name="Oval 19"/>
            <p:cNvSpPr>
              <a:spLocks noChangeArrowheads="1"/>
            </p:cNvSpPr>
            <p:nvPr/>
          </p:nvSpPr>
          <p:spPr bwMode="auto">
            <a:xfrm>
              <a:off x="3550" y="502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927100" y="1423988"/>
            <a:ext cx="3286125" cy="3281362"/>
            <a:chOff x="584" y="191"/>
            <a:chExt cx="2070" cy="2067"/>
          </a:xfrm>
        </p:grpSpPr>
        <p:sp>
          <p:nvSpPr>
            <p:cNvPr id="67635" name="Oval 21"/>
            <p:cNvSpPr>
              <a:spLocks noChangeArrowheads="1"/>
            </p:cNvSpPr>
            <p:nvPr/>
          </p:nvSpPr>
          <p:spPr bwMode="auto">
            <a:xfrm>
              <a:off x="1503" y="314"/>
              <a:ext cx="348" cy="556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7636" name="Oval 22"/>
            <p:cNvSpPr>
              <a:spLocks noChangeArrowheads="1"/>
            </p:cNvSpPr>
            <p:nvPr/>
          </p:nvSpPr>
          <p:spPr bwMode="auto">
            <a:xfrm rot="1683787" flipH="1">
              <a:off x="1934" y="1337"/>
              <a:ext cx="720" cy="406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7637" name="Oval 23"/>
            <p:cNvSpPr>
              <a:spLocks noChangeArrowheads="1"/>
            </p:cNvSpPr>
            <p:nvPr/>
          </p:nvSpPr>
          <p:spPr bwMode="auto">
            <a:xfrm rot="613854">
              <a:off x="1952" y="868"/>
              <a:ext cx="281" cy="461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7638" name="Oval 24"/>
            <p:cNvSpPr>
              <a:spLocks noChangeArrowheads="1"/>
            </p:cNvSpPr>
            <p:nvPr/>
          </p:nvSpPr>
          <p:spPr bwMode="auto">
            <a:xfrm rot="613854">
              <a:off x="1536" y="1440"/>
              <a:ext cx="336" cy="818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7639" name="Oval 25"/>
            <p:cNvSpPr>
              <a:spLocks noChangeArrowheads="1"/>
            </p:cNvSpPr>
            <p:nvPr/>
          </p:nvSpPr>
          <p:spPr bwMode="auto">
            <a:xfrm>
              <a:off x="1056" y="912"/>
              <a:ext cx="528" cy="960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7640" name="Oval 26"/>
            <p:cNvSpPr>
              <a:spLocks noChangeArrowheads="1"/>
            </p:cNvSpPr>
            <p:nvPr/>
          </p:nvSpPr>
          <p:spPr bwMode="auto">
            <a:xfrm rot="613854">
              <a:off x="1584" y="720"/>
              <a:ext cx="528" cy="288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7641" name="Oval 27"/>
            <p:cNvSpPr>
              <a:spLocks noChangeArrowheads="1"/>
            </p:cNvSpPr>
            <p:nvPr/>
          </p:nvSpPr>
          <p:spPr bwMode="auto">
            <a:xfrm rot="-1205321">
              <a:off x="584" y="958"/>
              <a:ext cx="816" cy="480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7642" name="Oval 28"/>
            <p:cNvSpPr>
              <a:spLocks noChangeArrowheads="1"/>
            </p:cNvSpPr>
            <p:nvPr/>
          </p:nvSpPr>
          <p:spPr bwMode="auto">
            <a:xfrm rot="737102">
              <a:off x="713" y="826"/>
              <a:ext cx="672" cy="336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7643" name="Oval 29"/>
            <p:cNvSpPr>
              <a:spLocks noChangeArrowheads="1"/>
            </p:cNvSpPr>
            <p:nvPr/>
          </p:nvSpPr>
          <p:spPr bwMode="auto">
            <a:xfrm rot="737102">
              <a:off x="912" y="413"/>
              <a:ext cx="672" cy="336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7644" name="Oval 30"/>
            <p:cNvSpPr>
              <a:spLocks noChangeArrowheads="1"/>
            </p:cNvSpPr>
            <p:nvPr/>
          </p:nvSpPr>
          <p:spPr bwMode="auto">
            <a:xfrm rot="20862898" flipH="1">
              <a:off x="1829" y="623"/>
              <a:ext cx="672" cy="384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7645" name="Oval 31"/>
            <p:cNvSpPr>
              <a:spLocks noChangeArrowheads="1"/>
            </p:cNvSpPr>
            <p:nvPr/>
          </p:nvSpPr>
          <p:spPr bwMode="auto">
            <a:xfrm rot="737102">
              <a:off x="1525" y="1102"/>
              <a:ext cx="384" cy="432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7646" name="Oval 32"/>
            <p:cNvSpPr>
              <a:spLocks noChangeArrowheads="1"/>
            </p:cNvSpPr>
            <p:nvPr/>
          </p:nvSpPr>
          <p:spPr bwMode="auto">
            <a:xfrm rot="737102">
              <a:off x="1727" y="191"/>
              <a:ext cx="432" cy="623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1600200" y="1951038"/>
            <a:ext cx="6318250" cy="2498725"/>
            <a:chOff x="1008" y="523"/>
            <a:chExt cx="3980" cy="1574"/>
          </a:xfrm>
        </p:grpSpPr>
        <p:sp>
          <p:nvSpPr>
            <p:cNvPr id="110" name="Line 34"/>
            <p:cNvSpPr>
              <a:spLocks noChangeShapeType="1"/>
            </p:cNvSpPr>
            <p:nvPr/>
          </p:nvSpPr>
          <p:spPr bwMode="auto">
            <a:xfrm>
              <a:off x="2304" y="1536"/>
              <a:ext cx="1880" cy="561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11" name="Line 35"/>
            <p:cNvSpPr>
              <a:spLocks noChangeShapeType="1"/>
            </p:cNvSpPr>
            <p:nvPr/>
          </p:nvSpPr>
          <p:spPr bwMode="auto">
            <a:xfrm>
              <a:off x="1680" y="1824"/>
              <a:ext cx="2619" cy="113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12" name="Line 36"/>
            <p:cNvSpPr>
              <a:spLocks noChangeShapeType="1"/>
            </p:cNvSpPr>
            <p:nvPr/>
          </p:nvSpPr>
          <p:spPr bwMode="auto">
            <a:xfrm>
              <a:off x="1296" y="1392"/>
              <a:ext cx="3692" cy="449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13" name="Line 37"/>
            <p:cNvSpPr>
              <a:spLocks noChangeShapeType="1"/>
            </p:cNvSpPr>
            <p:nvPr/>
          </p:nvSpPr>
          <p:spPr bwMode="auto">
            <a:xfrm>
              <a:off x="1008" y="1200"/>
              <a:ext cx="3504" cy="384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14" name="Line 38"/>
            <p:cNvSpPr>
              <a:spLocks noChangeShapeType="1"/>
            </p:cNvSpPr>
            <p:nvPr/>
          </p:nvSpPr>
          <p:spPr bwMode="auto">
            <a:xfrm>
              <a:off x="1044" y="981"/>
              <a:ext cx="3273" cy="392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15" name="Line 39"/>
            <p:cNvSpPr>
              <a:spLocks noChangeShapeType="1"/>
            </p:cNvSpPr>
            <p:nvPr/>
          </p:nvSpPr>
          <p:spPr bwMode="auto">
            <a:xfrm>
              <a:off x="1728" y="1344"/>
              <a:ext cx="2282" cy="67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16" name="Line 40"/>
            <p:cNvSpPr>
              <a:spLocks noChangeShapeType="1"/>
            </p:cNvSpPr>
            <p:nvPr/>
          </p:nvSpPr>
          <p:spPr bwMode="auto">
            <a:xfrm>
              <a:off x="2112" y="1104"/>
              <a:ext cx="2319" cy="646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17" name="Line 41"/>
            <p:cNvSpPr>
              <a:spLocks noChangeShapeType="1"/>
            </p:cNvSpPr>
            <p:nvPr/>
          </p:nvSpPr>
          <p:spPr bwMode="auto">
            <a:xfrm>
              <a:off x="1248" y="576"/>
              <a:ext cx="2618" cy="59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18" name="Line 42"/>
            <p:cNvSpPr>
              <a:spLocks noChangeShapeType="1"/>
            </p:cNvSpPr>
            <p:nvPr/>
          </p:nvSpPr>
          <p:spPr bwMode="auto">
            <a:xfrm>
              <a:off x="1680" y="576"/>
              <a:ext cx="3245" cy="435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19" name="Line 43"/>
            <p:cNvSpPr>
              <a:spLocks noChangeShapeType="1"/>
            </p:cNvSpPr>
            <p:nvPr/>
          </p:nvSpPr>
          <p:spPr bwMode="auto">
            <a:xfrm flipV="1">
              <a:off x="2160" y="727"/>
              <a:ext cx="1411" cy="89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20" name="Line 44"/>
            <p:cNvSpPr>
              <a:spLocks noChangeShapeType="1"/>
            </p:cNvSpPr>
            <p:nvPr/>
          </p:nvSpPr>
          <p:spPr bwMode="auto">
            <a:xfrm flipV="1">
              <a:off x="1920" y="523"/>
              <a:ext cx="1639" cy="5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21" name="Line 45"/>
            <p:cNvSpPr>
              <a:spLocks noChangeShapeType="1"/>
            </p:cNvSpPr>
            <p:nvPr/>
          </p:nvSpPr>
          <p:spPr bwMode="auto">
            <a:xfrm>
              <a:off x="1824" y="864"/>
              <a:ext cx="2921" cy="5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67592" name="Group 46"/>
          <p:cNvGrpSpPr>
            <a:grpSpLocks/>
          </p:cNvGrpSpPr>
          <p:nvPr/>
        </p:nvGrpSpPr>
        <p:grpSpPr bwMode="auto">
          <a:xfrm>
            <a:off x="5562600" y="1958975"/>
            <a:ext cx="3011488" cy="2671763"/>
            <a:chOff x="3504" y="525"/>
            <a:chExt cx="1897" cy="1683"/>
          </a:xfrm>
        </p:grpSpPr>
        <p:sp>
          <p:nvSpPr>
            <p:cNvPr id="67594" name="Oval 47"/>
            <p:cNvSpPr>
              <a:spLocks noChangeArrowheads="1"/>
            </p:cNvSpPr>
            <p:nvPr/>
          </p:nvSpPr>
          <p:spPr bwMode="auto">
            <a:xfrm>
              <a:off x="3870" y="1250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7595" name="Oval 48"/>
            <p:cNvSpPr>
              <a:spLocks noChangeArrowheads="1"/>
            </p:cNvSpPr>
            <p:nvPr/>
          </p:nvSpPr>
          <p:spPr bwMode="auto">
            <a:xfrm>
              <a:off x="3915" y="1203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7596" name="Oval 49"/>
            <p:cNvSpPr>
              <a:spLocks noChangeArrowheads="1"/>
            </p:cNvSpPr>
            <p:nvPr/>
          </p:nvSpPr>
          <p:spPr bwMode="auto">
            <a:xfrm>
              <a:off x="4167" y="1951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7597" name="Oval 50"/>
            <p:cNvSpPr>
              <a:spLocks noChangeArrowheads="1"/>
            </p:cNvSpPr>
            <p:nvPr/>
          </p:nvSpPr>
          <p:spPr bwMode="auto">
            <a:xfrm>
              <a:off x="4281" y="1787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7598" name="Oval 51"/>
            <p:cNvSpPr>
              <a:spLocks noChangeArrowheads="1"/>
            </p:cNvSpPr>
            <p:nvPr/>
          </p:nvSpPr>
          <p:spPr bwMode="auto">
            <a:xfrm>
              <a:off x="4304" y="2068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7599" name="Oval 52"/>
            <p:cNvSpPr>
              <a:spLocks noChangeArrowheads="1"/>
            </p:cNvSpPr>
            <p:nvPr/>
          </p:nvSpPr>
          <p:spPr bwMode="auto">
            <a:xfrm>
              <a:off x="4075" y="2044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7600" name="Oval 53"/>
            <p:cNvSpPr>
              <a:spLocks noChangeArrowheads="1"/>
            </p:cNvSpPr>
            <p:nvPr/>
          </p:nvSpPr>
          <p:spPr bwMode="auto">
            <a:xfrm>
              <a:off x="4235" y="1554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7601" name="Oval 54"/>
            <p:cNvSpPr>
              <a:spLocks noChangeArrowheads="1"/>
            </p:cNvSpPr>
            <p:nvPr/>
          </p:nvSpPr>
          <p:spPr bwMode="auto">
            <a:xfrm>
              <a:off x="4647" y="1671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7602" name="Oval 55"/>
            <p:cNvSpPr>
              <a:spLocks noChangeArrowheads="1"/>
            </p:cNvSpPr>
            <p:nvPr/>
          </p:nvSpPr>
          <p:spPr bwMode="auto">
            <a:xfrm>
              <a:off x="4944" y="1647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7603" name="Oval 56"/>
            <p:cNvSpPr>
              <a:spLocks noChangeArrowheads="1"/>
            </p:cNvSpPr>
            <p:nvPr/>
          </p:nvSpPr>
          <p:spPr bwMode="auto">
            <a:xfrm>
              <a:off x="4350" y="1460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7604" name="Oval 57"/>
            <p:cNvSpPr>
              <a:spLocks noChangeArrowheads="1"/>
            </p:cNvSpPr>
            <p:nvPr/>
          </p:nvSpPr>
          <p:spPr bwMode="auto">
            <a:xfrm>
              <a:off x="3824" y="1320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7605" name="Oval 58"/>
            <p:cNvSpPr>
              <a:spLocks noChangeArrowheads="1"/>
            </p:cNvSpPr>
            <p:nvPr/>
          </p:nvSpPr>
          <p:spPr bwMode="auto">
            <a:xfrm>
              <a:off x="4007" y="1110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7606" name="Oval 59"/>
            <p:cNvSpPr>
              <a:spLocks noChangeArrowheads="1"/>
            </p:cNvSpPr>
            <p:nvPr/>
          </p:nvSpPr>
          <p:spPr bwMode="auto">
            <a:xfrm>
              <a:off x="4030" y="899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7607" name="Oval 60"/>
            <p:cNvSpPr>
              <a:spLocks noChangeArrowheads="1"/>
            </p:cNvSpPr>
            <p:nvPr/>
          </p:nvSpPr>
          <p:spPr bwMode="auto">
            <a:xfrm>
              <a:off x="4258" y="1273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7608" name="Oval 61"/>
            <p:cNvSpPr>
              <a:spLocks noChangeArrowheads="1"/>
            </p:cNvSpPr>
            <p:nvPr/>
          </p:nvSpPr>
          <p:spPr bwMode="auto">
            <a:xfrm>
              <a:off x="4624" y="1227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7609" name="Oval 62"/>
            <p:cNvSpPr>
              <a:spLocks noChangeArrowheads="1"/>
            </p:cNvSpPr>
            <p:nvPr/>
          </p:nvSpPr>
          <p:spPr bwMode="auto">
            <a:xfrm>
              <a:off x="4578" y="923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7610" name="Oval 63"/>
            <p:cNvSpPr>
              <a:spLocks noChangeArrowheads="1"/>
            </p:cNvSpPr>
            <p:nvPr/>
          </p:nvSpPr>
          <p:spPr bwMode="auto">
            <a:xfrm>
              <a:off x="3710" y="525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7611" name="Oval 64"/>
            <p:cNvSpPr>
              <a:spLocks noChangeArrowheads="1"/>
            </p:cNvSpPr>
            <p:nvPr/>
          </p:nvSpPr>
          <p:spPr bwMode="auto">
            <a:xfrm>
              <a:off x="4670" y="666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7612" name="Oval 65"/>
            <p:cNvSpPr>
              <a:spLocks noChangeArrowheads="1"/>
            </p:cNvSpPr>
            <p:nvPr/>
          </p:nvSpPr>
          <p:spPr bwMode="auto">
            <a:xfrm>
              <a:off x="4578" y="572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7613" name="Oval 66"/>
            <p:cNvSpPr>
              <a:spLocks noChangeArrowheads="1"/>
            </p:cNvSpPr>
            <p:nvPr/>
          </p:nvSpPr>
          <p:spPr bwMode="auto">
            <a:xfrm>
              <a:off x="5104" y="853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7614" name="Oval 67"/>
            <p:cNvSpPr>
              <a:spLocks noChangeArrowheads="1"/>
            </p:cNvSpPr>
            <p:nvPr/>
          </p:nvSpPr>
          <p:spPr bwMode="auto">
            <a:xfrm>
              <a:off x="5081" y="1133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7615" name="Oval 68"/>
            <p:cNvSpPr>
              <a:spLocks noChangeArrowheads="1"/>
            </p:cNvSpPr>
            <p:nvPr/>
          </p:nvSpPr>
          <p:spPr bwMode="auto">
            <a:xfrm>
              <a:off x="5378" y="1203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7616" name="Oval 69"/>
            <p:cNvSpPr>
              <a:spLocks noChangeArrowheads="1"/>
            </p:cNvSpPr>
            <p:nvPr/>
          </p:nvSpPr>
          <p:spPr bwMode="auto">
            <a:xfrm>
              <a:off x="5333" y="946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7617" name="Oval 70"/>
            <p:cNvSpPr>
              <a:spLocks noChangeArrowheads="1"/>
            </p:cNvSpPr>
            <p:nvPr/>
          </p:nvSpPr>
          <p:spPr bwMode="auto">
            <a:xfrm>
              <a:off x="4258" y="2185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7618" name="Oval 71"/>
            <p:cNvSpPr>
              <a:spLocks noChangeArrowheads="1"/>
            </p:cNvSpPr>
            <p:nvPr/>
          </p:nvSpPr>
          <p:spPr bwMode="auto">
            <a:xfrm>
              <a:off x="4030" y="759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7619" name="Oval 72"/>
            <p:cNvSpPr>
              <a:spLocks noChangeArrowheads="1"/>
            </p:cNvSpPr>
            <p:nvPr/>
          </p:nvSpPr>
          <p:spPr bwMode="auto">
            <a:xfrm>
              <a:off x="3504" y="596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7620" name="Oval 73"/>
            <p:cNvSpPr>
              <a:spLocks noChangeArrowheads="1"/>
            </p:cNvSpPr>
            <p:nvPr/>
          </p:nvSpPr>
          <p:spPr bwMode="auto">
            <a:xfrm>
              <a:off x="4533" y="1320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7621" name="Oval 74"/>
            <p:cNvSpPr>
              <a:spLocks noChangeArrowheads="1"/>
            </p:cNvSpPr>
            <p:nvPr/>
          </p:nvSpPr>
          <p:spPr bwMode="auto">
            <a:xfrm>
              <a:off x="4533" y="1086"/>
              <a:ext cx="22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7622" name="Oval 75"/>
            <p:cNvSpPr>
              <a:spLocks noChangeArrowheads="1"/>
            </p:cNvSpPr>
            <p:nvPr/>
          </p:nvSpPr>
          <p:spPr bwMode="auto">
            <a:xfrm>
              <a:off x="4578" y="1156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7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0F45041-B914-42B6-97B9-68FDE4DDC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words: main idea</a:t>
            </a:r>
          </a:p>
        </p:txBody>
      </p:sp>
      <p:pic>
        <p:nvPicPr>
          <p:cNvPr id="124" name="Picture 2" descr="115_15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77975"/>
            <a:ext cx="419100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Rectangle 3"/>
          <p:cNvSpPr>
            <a:spLocks noChangeArrowheads="1"/>
          </p:cNvSpPr>
          <p:nvPr/>
        </p:nvSpPr>
        <p:spPr bwMode="auto">
          <a:xfrm>
            <a:off x="5029200" y="1577975"/>
            <a:ext cx="3733800" cy="312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rebuchet MS" pitchFamily="34" charset="0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762000" y="1870075"/>
            <a:ext cx="3863975" cy="2670175"/>
            <a:chOff x="480" y="472"/>
            <a:chExt cx="2434" cy="1682"/>
          </a:xfrm>
        </p:grpSpPr>
        <p:sp>
          <p:nvSpPr>
            <p:cNvPr id="68714" name="Oval 5"/>
            <p:cNvSpPr>
              <a:spLocks noChangeArrowheads="1"/>
            </p:cNvSpPr>
            <p:nvPr/>
          </p:nvSpPr>
          <p:spPr bwMode="auto">
            <a:xfrm rot="613854">
              <a:off x="959" y="1444"/>
              <a:ext cx="384" cy="432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8715" name="Oval 6"/>
            <p:cNvSpPr>
              <a:spLocks noChangeArrowheads="1"/>
            </p:cNvSpPr>
            <p:nvPr/>
          </p:nvSpPr>
          <p:spPr bwMode="auto">
            <a:xfrm rot="613854">
              <a:off x="814" y="575"/>
              <a:ext cx="384" cy="335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8716" name="Oval 7"/>
            <p:cNvSpPr>
              <a:spLocks noChangeArrowheads="1"/>
            </p:cNvSpPr>
            <p:nvPr/>
          </p:nvSpPr>
          <p:spPr bwMode="auto">
            <a:xfrm>
              <a:off x="480" y="864"/>
              <a:ext cx="463" cy="816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8717" name="Oval 8"/>
            <p:cNvSpPr>
              <a:spLocks noChangeArrowheads="1"/>
            </p:cNvSpPr>
            <p:nvPr/>
          </p:nvSpPr>
          <p:spPr bwMode="auto">
            <a:xfrm rot="-659712">
              <a:off x="714" y="1546"/>
              <a:ext cx="288" cy="240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8718" name="Oval 9"/>
            <p:cNvSpPr>
              <a:spLocks noChangeArrowheads="1"/>
            </p:cNvSpPr>
            <p:nvPr/>
          </p:nvSpPr>
          <p:spPr bwMode="auto">
            <a:xfrm rot="-659712">
              <a:off x="964" y="815"/>
              <a:ext cx="384" cy="383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8719" name="Oval 10"/>
            <p:cNvSpPr>
              <a:spLocks noChangeArrowheads="1"/>
            </p:cNvSpPr>
            <p:nvPr/>
          </p:nvSpPr>
          <p:spPr bwMode="auto">
            <a:xfrm rot="-659712">
              <a:off x="1160" y="662"/>
              <a:ext cx="472" cy="486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8720" name="Oval 11"/>
            <p:cNvSpPr>
              <a:spLocks noChangeArrowheads="1"/>
            </p:cNvSpPr>
            <p:nvPr/>
          </p:nvSpPr>
          <p:spPr bwMode="auto">
            <a:xfrm rot="-659712">
              <a:off x="1571" y="992"/>
              <a:ext cx="384" cy="145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8721" name="Oval 12"/>
            <p:cNvSpPr>
              <a:spLocks noChangeArrowheads="1"/>
            </p:cNvSpPr>
            <p:nvPr/>
          </p:nvSpPr>
          <p:spPr bwMode="auto">
            <a:xfrm rot="-323525">
              <a:off x="1932" y="1240"/>
              <a:ext cx="236" cy="192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8722" name="Oval 13"/>
            <p:cNvSpPr>
              <a:spLocks noChangeArrowheads="1"/>
            </p:cNvSpPr>
            <p:nvPr/>
          </p:nvSpPr>
          <p:spPr bwMode="auto">
            <a:xfrm rot="-323525">
              <a:off x="1891" y="1465"/>
              <a:ext cx="236" cy="192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8723" name="Oval 14"/>
            <p:cNvSpPr>
              <a:spLocks noChangeArrowheads="1"/>
            </p:cNvSpPr>
            <p:nvPr/>
          </p:nvSpPr>
          <p:spPr bwMode="auto">
            <a:xfrm rot="-323525">
              <a:off x="1942" y="1134"/>
              <a:ext cx="236" cy="192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8724" name="Oval 15"/>
            <p:cNvSpPr>
              <a:spLocks noChangeArrowheads="1"/>
            </p:cNvSpPr>
            <p:nvPr/>
          </p:nvSpPr>
          <p:spPr bwMode="auto">
            <a:xfrm rot="613854">
              <a:off x="1001" y="1057"/>
              <a:ext cx="410" cy="489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8725" name="Oval 16"/>
            <p:cNvSpPr>
              <a:spLocks noChangeArrowheads="1"/>
            </p:cNvSpPr>
            <p:nvPr/>
          </p:nvSpPr>
          <p:spPr bwMode="auto">
            <a:xfrm rot="-323525">
              <a:off x="1824" y="1677"/>
              <a:ext cx="236" cy="167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8726" name="Oval 17"/>
            <p:cNvSpPr>
              <a:spLocks noChangeArrowheads="1"/>
            </p:cNvSpPr>
            <p:nvPr/>
          </p:nvSpPr>
          <p:spPr bwMode="auto">
            <a:xfrm rot="-323525">
              <a:off x="1879" y="813"/>
              <a:ext cx="236" cy="192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8727" name="Oval 18"/>
            <p:cNvSpPr>
              <a:spLocks noChangeArrowheads="1"/>
            </p:cNvSpPr>
            <p:nvPr/>
          </p:nvSpPr>
          <p:spPr bwMode="auto">
            <a:xfrm rot="608847">
              <a:off x="1779" y="612"/>
              <a:ext cx="256" cy="192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8728" name="Oval 19"/>
            <p:cNvSpPr>
              <a:spLocks noChangeArrowheads="1"/>
            </p:cNvSpPr>
            <p:nvPr/>
          </p:nvSpPr>
          <p:spPr bwMode="auto">
            <a:xfrm rot="608847">
              <a:off x="1680" y="480"/>
              <a:ext cx="189" cy="156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8729" name="Oval 20"/>
            <p:cNvSpPr>
              <a:spLocks noChangeArrowheads="1"/>
            </p:cNvSpPr>
            <p:nvPr/>
          </p:nvSpPr>
          <p:spPr bwMode="auto">
            <a:xfrm rot="608847">
              <a:off x="971" y="472"/>
              <a:ext cx="432" cy="288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8730" name="Oval 21"/>
            <p:cNvSpPr>
              <a:spLocks noChangeArrowheads="1"/>
            </p:cNvSpPr>
            <p:nvPr/>
          </p:nvSpPr>
          <p:spPr bwMode="auto">
            <a:xfrm rot="608847">
              <a:off x="1531" y="1007"/>
              <a:ext cx="449" cy="624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8731" name="Oval 22"/>
            <p:cNvSpPr>
              <a:spLocks noChangeArrowheads="1"/>
            </p:cNvSpPr>
            <p:nvPr/>
          </p:nvSpPr>
          <p:spPr bwMode="auto">
            <a:xfrm rot="608847">
              <a:off x="1854" y="643"/>
              <a:ext cx="1060" cy="1153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8732" name="Oval 23"/>
            <p:cNvSpPr>
              <a:spLocks noChangeArrowheads="1"/>
            </p:cNvSpPr>
            <p:nvPr/>
          </p:nvSpPr>
          <p:spPr bwMode="auto">
            <a:xfrm rot="1501949">
              <a:off x="1346" y="1452"/>
              <a:ext cx="528" cy="702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066800" y="1890713"/>
            <a:ext cx="7467600" cy="2227262"/>
            <a:chOff x="672" y="485"/>
            <a:chExt cx="4704" cy="1403"/>
          </a:xfrm>
        </p:grpSpPr>
        <p:sp>
          <p:nvSpPr>
            <p:cNvPr id="147" name="Line 25"/>
            <p:cNvSpPr>
              <a:spLocks noChangeShapeType="1"/>
            </p:cNvSpPr>
            <p:nvPr/>
          </p:nvSpPr>
          <p:spPr bwMode="auto">
            <a:xfrm flipV="1">
              <a:off x="2054" y="1152"/>
              <a:ext cx="3322" cy="76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48" name="Line 26"/>
            <p:cNvSpPr>
              <a:spLocks noChangeShapeType="1"/>
            </p:cNvSpPr>
            <p:nvPr/>
          </p:nvSpPr>
          <p:spPr bwMode="auto">
            <a:xfrm flipV="1">
              <a:off x="1776" y="978"/>
              <a:ext cx="3279" cy="366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49" name="Line 27"/>
            <p:cNvSpPr>
              <a:spLocks noChangeShapeType="1"/>
            </p:cNvSpPr>
            <p:nvPr/>
          </p:nvSpPr>
          <p:spPr bwMode="auto">
            <a:xfrm>
              <a:off x="2385" y="1209"/>
              <a:ext cx="2079" cy="264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50" name="Line 28"/>
            <p:cNvSpPr>
              <a:spLocks noChangeShapeType="1"/>
            </p:cNvSpPr>
            <p:nvPr/>
          </p:nvSpPr>
          <p:spPr bwMode="auto">
            <a:xfrm>
              <a:off x="1602" y="1809"/>
              <a:ext cx="2726" cy="79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51" name="Line 29"/>
            <p:cNvSpPr>
              <a:spLocks noChangeShapeType="1"/>
            </p:cNvSpPr>
            <p:nvPr/>
          </p:nvSpPr>
          <p:spPr bwMode="auto">
            <a:xfrm>
              <a:off x="1152" y="1680"/>
              <a:ext cx="3062" cy="18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52" name="Line 30"/>
            <p:cNvSpPr>
              <a:spLocks noChangeShapeType="1"/>
            </p:cNvSpPr>
            <p:nvPr/>
          </p:nvSpPr>
          <p:spPr bwMode="auto">
            <a:xfrm>
              <a:off x="1948" y="1754"/>
              <a:ext cx="2973" cy="6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53" name="Line 31"/>
            <p:cNvSpPr>
              <a:spLocks noChangeShapeType="1"/>
            </p:cNvSpPr>
            <p:nvPr/>
          </p:nvSpPr>
          <p:spPr bwMode="auto">
            <a:xfrm>
              <a:off x="1993" y="1571"/>
              <a:ext cx="2289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54" name="Line 32"/>
            <p:cNvSpPr>
              <a:spLocks noChangeShapeType="1"/>
            </p:cNvSpPr>
            <p:nvPr/>
          </p:nvSpPr>
          <p:spPr bwMode="auto">
            <a:xfrm flipV="1">
              <a:off x="2064" y="841"/>
              <a:ext cx="1744" cy="503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55" name="Line 33"/>
            <p:cNvSpPr>
              <a:spLocks noChangeShapeType="1"/>
            </p:cNvSpPr>
            <p:nvPr/>
          </p:nvSpPr>
          <p:spPr bwMode="auto">
            <a:xfrm>
              <a:off x="1968" y="912"/>
              <a:ext cx="2253" cy="2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56" name="Line 34"/>
            <p:cNvSpPr>
              <a:spLocks noChangeShapeType="1"/>
            </p:cNvSpPr>
            <p:nvPr/>
          </p:nvSpPr>
          <p:spPr bwMode="auto">
            <a:xfrm flipV="1">
              <a:off x="1776" y="731"/>
              <a:ext cx="1945" cy="325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57" name="Line 35"/>
            <p:cNvSpPr>
              <a:spLocks noChangeShapeType="1"/>
            </p:cNvSpPr>
            <p:nvPr/>
          </p:nvSpPr>
          <p:spPr bwMode="auto">
            <a:xfrm>
              <a:off x="1920" y="720"/>
              <a:ext cx="2392" cy="273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58" name="Line 36"/>
            <p:cNvSpPr>
              <a:spLocks noChangeShapeType="1"/>
            </p:cNvSpPr>
            <p:nvPr/>
          </p:nvSpPr>
          <p:spPr bwMode="auto">
            <a:xfrm>
              <a:off x="1776" y="576"/>
              <a:ext cx="2931" cy="546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59" name="Line 37"/>
            <p:cNvSpPr>
              <a:spLocks noChangeShapeType="1"/>
            </p:cNvSpPr>
            <p:nvPr/>
          </p:nvSpPr>
          <p:spPr bwMode="auto">
            <a:xfrm flipV="1">
              <a:off x="1392" y="632"/>
              <a:ext cx="3400" cy="28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60" name="Line 38"/>
            <p:cNvSpPr>
              <a:spLocks noChangeShapeType="1"/>
            </p:cNvSpPr>
            <p:nvPr/>
          </p:nvSpPr>
          <p:spPr bwMode="auto">
            <a:xfrm>
              <a:off x="1200" y="624"/>
              <a:ext cx="3643" cy="242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61" name="Line 39"/>
            <p:cNvSpPr>
              <a:spLocks noChangeShapeType="1"/>
            </p:cNvSpPr>
            <p:nvPr/>
          </p:nvSpPr>
          <p:spPr bwMode="auto">
            <a:xfrm>
              <a:off x="1000" y="742"/>
              <a:ext cx="3885" cy="197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62" name="Line 40"/>
            <p:cNvSpPr>
              <a:spLocks noChangeShapeType="1"/>
            </p:cNvSpPr>
            <p:nvPr/>
          </p:nvSpPr>
          <p:spPr bwMode="auto">
            <a:xfrm flipV="1">
              <a:off x="1152" y="515"/>
              <a:ext cx="3575" cy="493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63" name="Line 41"/>
            <p:cNvSpPr>
              <a:spLocks noChangeShapeType="1"/>
            </p:cNvSpPr>
            <p:nvPr/>
          </p:nvSpPr>
          <p:spPr bwMode="auto">
            <a:xfrm flipV="1">
              <a:off x="1200" y="742"/>
              <a:ext cx="3568" cy="554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64" name="Line 42"/>
            <p:cNvSpPr>
              <a:spLocks noChangeShapeType="1"/>
            </p:cNvSpPr>
            <p:nvPr/>
          </p:nvSpPr>
          <p:spPr bwMode="auto">
            <a:xfrm flipV="1">
              <a:off x="864" y="1316"/>
              <a:ext cx="2885" cy="364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65" name="Line 43"/>
            <p:cNvSpPr>
              <a:spLocks noChangeShapeType="1"/>
            </p:cNvSpPr>
            <p:nvPr/>
          </p:nvSpPr>
          <p:spPr bwMode="auto">
            <a:xfrm flipV="1">
              <a:off x="672" y="485"/>
              <a:ext cx="3878" cy="811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5889625" y="1881188"/>
            <a:ext cx="2647950" cy="2262187"/>
            <a:chOff x="3710" y="479"/>
            <a:chExt cx="1668" cy="1425"/>
          </a:xfrm>
        </p:grpSpPr>
        <p:sp>
          <p:nvSpPr>
            <p:cNvPr id="68675" name="Oval 45"/>
            <p:cNvSpPr>
              <a:spLocks noChangeArrowheads="1"/>
            </p:cNvSpPr>
            <p:nvPr/>
          </p:nvSpPr>
          <p:spPr bwMode="auto">
            <a:xfrm>
              <a:off x="3755" y="1297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8676" name="Oval 46"/>
            <p:cNvSpPr>
              <a:spLocks noChangeArrowheads="1"/>
            </p:cNvSpPr>
            <p:nvPr/>
          </p:nvSpPr>
          <p:spPr bwMode="auto">
            <a:xfrm>
              <a:off x="4327" y="1881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8677" name="Oval 47"/>
            <p:cNvSpPr>
              <a:spLocks noChangeArrowheads="1"/>
            </p:cNvSpPr>
            <p:nvPr/>
          </p:nvSpPr>
          <p:spPr bwMode="auto">
            <a:xfrm>
              <a:off x="4281" y="1554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8678" name="Oval 48"/>
            <p:cNvSpPr>
              <a:spLocks noChangeArrowheads="1"/>
            </p:cNvSpPr>
            <p:nvPr/>
          </p:nvSpPr>
          <p:spPr bwMode="auto">
            <a:xfrm>
              <a:off x="4213" y="1694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8679" name="Oval 49"/>
            <p:cNvSpPr>
              <a:spLocks noChangeArrowheads="1"/>
            </p:cNvSpPr>
            <p:nvPr/>
          </p:nvSpPr>
          <p:spPr bwMode="auto">
            <a:xfrm>
              <a:off x="4235" y="1554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8680" name="Oval 50"/>
            <p:cNvSpPr>
              <a:spLocks noChangeArrowheads="1"/>
            </p:cNvSpPr>
            <p:nvPr/>
          </p:nvSpPr>
          <p:spPr bwMode="auto">
            <a:xfrm>
              <a:off x="4921" y="1741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8681" name="Oval 51"/>
            <p:cNvSpPr>
              <a:spLocks noChangeArrowheads="1"/>
            </p:cNvSpPr>
            <p:nvPr/>
          </p:nvSpPr>
          <p:spPr bwMode="auto">
            <a:xfrm>
              <a:off x="3710" y="712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8682" name="Oval 52"/>
            <p:cNvSpPr>
              <a:spLocks noChangeArrowheads="1"/>
            </p:cNvSpPr>
            <p:nvPr/>
          </p:nvSpPr>
          <p:spPr bwMode="auto">
            <a:xfrm>
              <a:off x="4693" y="1110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8683" name="Oval 53"/>
            <p:cNvSpPr>
              <a:spLocks noChangeArrowheads="1"/>
            </p:cNvSpPr>
            <p:nvPr/>
          </p:nvSpPr>
          <p:spPr bwMode="auto">
            <a:xfrm>
              <a:off x="3801" y="829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8684" name="Oval 54"/>
            <p:cNvSpPr>
              <a:spLocks noChangeArrowheads="1"/>
            </p:cNvSpPr>
            <p:nvPr/>
          </p:nvSpPr>
          <p:spPr bwMode="auto">
            <a:xfrm>
              <a:off x="4761" y="619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8685" name="Oval 55"/>
            <p:cNvSpPr>
              <a:spLocks noChangeArrowheads="1"/>
            </p:cNvSpPr>
            <p:nvPr/>
          </p:nvSpPr>
          <p:spPr bwMode="auto">
            <a:xfrm>
              <a:off x="4464" y="1460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8686" name="Oval 56"/>
            <p:cNvSpPr>
              <a:spLocks noChangeArrowheads="1"/>
            </p:cNvSpPr>
            <p:nvPr/>
          </p:nvSpPr>
          <p:spPr bwMode="auto">
            <a:xfrm>
              <a:off x="4875" y="923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8687" name="Oval 57"/>
            <p:cNvSpPr>
              <a:spLocks noChangeArrowheads="1"/>
            </p:cNvSpPr>
            <p:nvPr/>
          </p:nvSpPr>
          <p:spPr bwMode="auto">
            <a:xfrm>
              <a:off x="4830" y="853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8688" name="Oval 58"/>
            <p:cNvSpPr>
              <a:spLocks noChangeArrowheads="1"/>
            </p:cNvSpPr>
            <p:nvPr/>
          </p:nvSpPr>
          <p:spPr bwMode="auto">
            <a:xfrm>
              <a:off x="4213" y="923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8689" name="Oval 59"/>
            <p:cNvSpPr>
              <a:spLocks noChangeArrowheads="1"/>
            </p:cNvSpPr>
            <p:nvPr/>
          </p:nvSpPr>
          <p:spPr bwMode="auto">
            <a:xfrm>
              <a:off x="4304" y="969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8690" name="Oval 60"/>
            <p:cNvSpPr>
              <a:spLocks noChangeArrowheads="1"/>
            </p:cNvSpPr>
            <p:nvPr/>
          </p:nvSpPr>
          <p:spPr bwMode="auto">
            <a:xfrm>
              <a:off x="4761" y="736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8691" name="Oval 61"/>
            <p:cNvSpPr>
              <a:spLocks noChangeArrowheads="1"/>
            </p:cNvSpPr>
            <p:nvPr/>
          </p:nvSpPr>
          <p:spPr bwMode="auto">
            <a:xfrm>
              <a:off x="4715" y="502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8692" name="Oval 62"/>
            <p:cNvSpPr>
              <a:spLocks noChangeArrowheads="1"/>
            </p:cNvSpPr>
            <p:nvPr/>
          </p:nvSpPr>
          <p:spPr bwMode="auto">
            <a:xfrm>
              <a:off x="4533" y="479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8693" name="Oval 63"/>
            <p:cNvSpPr>
              <a:spLocks noChangeArrowheads="1"/>
            </p:cNvSpPr>
            <p:nvPr/>
          </p:nvSpPr>
          <p:spPr bwMode="auto">
            <a:xfrm>
              <a:off x="5355" y="1133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8694" name="Oval 64"/>
            <p:cNvSpPr>
              <a:spLocks noChangeArrowheads="1"/>
            </p:cNvSpPr>
            <p:nvPr/>
          </p:nvSpPr>
          <p:spPr bwMode="auto">
            <a:xfrm>
              <a:off x="5035" y="969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68617" name="Group 65"/>
          <p:cNvGrpSpPr>
            <a:grpSpLocks/>
          </p:cNvGrpSpPr>
          <p:nvPr/>
        </p:nvGrpSpPr>
        <p:grpSpPr bwMode="auto">
          <a:xfrm>
            <a:off x="5562600" y="1806575"/>
            <a:ext cx="3011488" cy="2824163"/>
            <a:chOff x="3504" y="432"/>
            <a:chExt cx="1897" cy="1779"/>
          </a:xfrm>
        </p:grpSpPr>
        <p:grpSp>
          <p:nvGrpSpPr>
            <p:cNvPr id="68619" name="Group 66"/>
            <p:cNvGrpSpPr>
              <a:grpSpLocks/>
            </p:cNvGrpSpPr>
            <p:nvPr/>
          </p:nvGrpSpPr>
          <p:grpSpPr bwMode="auto">
            <a:xfrm>
              <a:off x="4075" y="432"/>
              <a:ext cx="1075" cy="1355"/>
              <a:chOff x="4075" y="432"/>
              <a:chExt cx="1075" cy="1355"/>
            </a:xfrm>
          </p:grpSpPr>
          <p:sp>
            <p:nvSpPr>
              <p:cNvPr id="68666" name="Oval 67"/>
              <p:cNvSpPr>
                <a:spLocks noChangeArrowheads="1"/>
              </p:cNvSpPr>
              <p:nvPr/>
            </p:nvSpPr>
            <p:spPr bwMode="auto">
              <a:xfrm>
                <a:off x="4761" y="1764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8667" name="Oval 68"/>
              <p:cNvSpPr>
                <a:spLocks noChangeArrowheads="1"/>
              </p:cNvSpPr>
              <p:nvPr/>
            </p:nvSpPr>
            <p:spPr bwMode="auto">
              <a:xfrm>
                <a:off x="4533" y="1437"/>
                <a:ext cx="22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8668" name="Oval 69"/>
              <p:cNvSpPr>
                <a:spLocks noChangeArrowheads="1"/>
              </p:cNvSpPr>
              <p:nvPr/>
            </p:nvSpPr>
            <p:spPr bwMode="auto">
              <a:xfrm>
                <a:off x="4693" y="806"/>
                <a:ext cx="22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8669" name="Oval 70"/>
              <p:cNvSpPr>
                <a:spLocks noChangeArrowheads="1"/>
              </p:cNvSpPr>
              <p:nvPr/>
            </p:nvSpPr>
            <p:spPr bwMode="auto">
              <a:xfrm>
                <a:off x="4555" y="689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8670" name="Oval 71"/>
              <p:cNvSpPr>
                <a:spLocks noChangeArrowheads="1"/>
              </p:cNvSpPr>
              <p:nvPr/>
            </p:nvSpPr>
            <p:spPr bwMode="auto">
              <a:xfrm>
                <a:off x="5127" y="1063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8671" name="Oval 72"/>
              <p:cNvSpPr>
                <a:spLocks noChangeArrowheads="1"/>
              </p:cNvSpPr>
              <p:nvPr/>
            </p:nvSpPr>
            <p:spPr bwMode="auto">
              <a:xfrm>
                <a:off x="4304" y="1086"/>
                <a:ext cx="23" cy="2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8672" name="Oval 73"/>
              <p:cNvSpPr>
                <a:spLocks noChangeArrowheads="1"/>
              </p:cNvSpPr>
              <p:nvPr/>
            </p:nvSpPr>
            <p:spPr bwMode="auto">
              <a:xfrm>
                <a:off x="4075" y="1273"/>
                <a:ext cx="23" cy="2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8673" name="Oval 74"/>
              <p:cNvSpPr>
                <a:spLocks noChangeArrowheads="1"/>
              </p:cNvSpPr>
              <p:nvPr/>
            </p:nvSpPr>
            <p:spPr bwMode="auto">
              <a:xfrm>
                <a:off x="4578" y="432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8674" name="Oval 75"/>
              <p:cNvSpPr>
                <a:spLocks noChangeArrowheads="1"/>
              </p:cNvSpPr>
              <p:nvPr/>
            </p:nvSpPr>
            <p:spPr bwMode="auto">
              <a:xfrm>
                <a:off x="4464" y="572"/>
                <a:ext cx="23" cy="2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</p:grpSp>
        <p:grpSp>
          <p:nvGrpSpPr>
            <p:cNvPr id="68620" name="Group 76"/>
            <p:cNvGrpSpPr>
              <a:grpSpLocks/>
            </p:cNvGrpSpPr>
            <p:nvPr/>
          </p:nvGrpSpPr>
          <p:grpSpPr bwMode="auto">
            <a:xfrm>
              <a:off x="3550" y="502"/>
              <a:ext cx="1463" cy="1613"/>
              <a:chOff x="3550" y="502"/>
              <a:chExt cx="1463" cy="1613"/>
            </a:xfrm>
          </p:grpSpPr>
          <p:sp>
            <p:nvSpPr>
              <p:cNvPr id="68651" name="Oval 77"/>
              <p:cNvSpPr>
                <a:spLocks noChangeArrowheads="1"/>
              </p:cNvSpPr>
              <p:nvPr/>
            </p:nvSpPr>
            <p:spPr bwMode="auto">
              <a:xfrm>
                <a:off x="4235" y="1904"/>
                <a:ext cx="23" cy="2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8652" name="Oval 78"/>
              <p:cNvSpPr>
                <a:spLocks noChangeArrowheads="1"/>
              </p:cNvSpPr>
              <p:nvPr/>
            </p:nvSpPr>
            <p:spPr bwMode="auto">
              <a:xfrm>
                <a:off x="4304" y="1928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8653" name="Oval 79"/>
              <p:cNvSpPr>
                <a:spLocks noChangeArrowheads="1"/>
              </p:cNvSpPr>
              <p:nvPr/>
            </p:nvSpPr>
            <p:spPr bwMode="auto">
              <a:xfrm>
                <a:off x="4441" y="1741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8654" name="Oval 80"/>
              <p:cNvSpPr>
                <a:spLocks noChangeArrowheads="1"/>
              </p:cNvSpPr>
              <p:nvPr/>
            </p:nvSpPr>
            <p:spPr bwMode="auto">
              <a:xfrm>
                <a:off x="4258" y="1367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8655" name="Oval 81"/>
              <p:cNvSpPr>
                <a:spLocks noChangeArrowheads="1"/>
              </p:cNvSpPr>
              <p:nvPr/>
            </p:nvSpPr>
            <p:spPr bwMode="auto">
              <a:xfrm>
                <a:off x="3870" y="1156"/>
                <a:ext cx="23" cy="2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8656" name="Oval 82"/>
              <p:cNvSpPr>
                <a:spLocks noChangeArrowheads="1"/>
              </p:cNvSpPr>
              <p:nvPr/>
            </p:nvSpPr>
            <p:spPr bwMode="auto">
              <a:xfrm>
                <a:off x="3573" y="712"/>
                <a:ext cx="22" cy="2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8657" name="Oval 83"/>
              <p:cNvSpPr>
                <a:spLocks noChangeArrowheads="1"/>
              </p:cNvSpPr>
              <p:nvPr/>
            </p:nvSpPr>
            <p:spPr bwMode="auto">
              <a:xfrm>
                <a:off x="4738" y="899"/>
                <a:ext cx="23" cy="2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8658" name="Oval 84"/>
              <p:cNvSpPr>
                <a:spLocks noChangeArrowheads="1"/>
              </p:cNvSpPr>
              <p:nvPr/>
            </p:nvSpPr>
            <p:spPr bwMode="auto">
              <a:xfrm>
                <a:off x="4921" y="993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8659" name="Oval 85"/>
              <p:cNvSpPr>
                <a:spLocks noChangeArrowheads="1"/>
              </p:cNvSpPr>
              <p:nvPr/>
            </p:nvSpPr>
            <p:spPr bwMode="auto">
              <a:xfrm>
                <a:off x="4441" y="1577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8660" name="Oval 86"/>
              <p:cNvSpPr>
                <a:spLocks noChangeArrowheads="1"/>
              </p:cNvSpPr>
              <p:nvPr/>
            </p:nvSpPr>
            <p:spPr bwMode="auto">
              <a:xfrm>
                <a:off x="4510" y="1577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8661" name="Oval 87"/>
              <p:cNvSpPr>
                <a:spLocks noChangeArrowheads="1"/>
              </p:cNvSpPr>
              <p:nvPr/>
            </p:nvSpPr>
            <p:spPr bwMode="auto">
              <a:xfrm>
                <a:off x="4190" y="2091"/>
                <a:ext cx="23" cy="2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8662" name="Oval 88"/>
              <p:cNvSpPr>
                <a:spLocks noChangeArrowheads="1"/>
              </p:cNvSpPr>
              <p:nvPr/>
            </p:nvSpPr>
            <p:spPr bwMode="auto">
              <a:xfrm>
                <a:off x="4990" y="1834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8663" name="Oval 89"/>
              <p:cNvSpPr>
                <a:spLocks noChangeArrowheads="1"/>
              </p:cNvSpPr>
              <p:nvPr/>
            </p:nvSpPr>
            <p:spPr bwMode="auto">
              <a:xfrm>
                <a:off x="4327" y="1367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8664" name="Oval 90"/>
              <p:cNvSpPr>
                <a:spLocks noChangeArrowheads="1"/>
              </p:cNvSpPr>
              <p:nvPr/>
            </p:nvSpPr>
            <p:spPr bwMode="auto">
              <a:xfrm>
                <a:off x="4007" y="1390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8665" name="Oval 91"/>
              <p:cNvSpPr>
                <a:spLocks noChangeArrowheads="1"/>
              </p:cNvSpPr>
              <p:nvPr/>
            </p:nvSpPr>
            <p:spPr bwMode="auto">
              <a:xfrm>
                <a:off x="3550" y="502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</p:grpSp>
        <p:grpSp>
          <p:nvGrpSpPr>
            <p:cNvPr id="68621" name="Group 92"/>
            <p:cNvGrpSpPr>
              <a:grpSpLocks/>
            </p:cNvGrpSpPr>
            <p:nvPr/>
          </p:nvGrpSpPr>
          <p:grpSpPr bwMode="auto">
            <a:xfrm>
              <a:off x="3504" y="528"/>
              <a:ext cx="1897" cy="1683"/>
              <a:chOff x="3504" y="525"/>
              <a:chExt cx="1897" cy="1683"/>
            </a:xfrm>
          </p:grpSpPr>
          <p:sp>
            <p:nvSpPr>
              <p:cNvPr id="68622" name="Oval 93"/>
              <p:cNvSpPr>
                <a:spLocks noChangeArrowheads="1"/>
              </p:cNvSpPr>
              <p:nvPr/>
            </p:nvSpPr>
            <p:spPr bwMode="auto">
              <a:xfrm>
                <a:off x="3870" y="1250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8623" name="Oval 94"/>
              <p:cNvSpPr>
                <a:spLocks noChangeArrowheads="1"/>
              </p:cNvSpPr>
              <p:nvPr/>
            </p:nvSpPr>
            <p:spPr bwMode="auto">
              <a:xfrm>
                <a:off x="3915" y="1203"/>
                <a:ext cx="23" cy="2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8624" name="Oval 95"/>
              <p:cNvSpPr>
                <a:spLocks noChangeArrowheads="1"/>
              </p:cNvSpPr>
              <p:nvPr/>
            </p:nvSpPr>
            <p:spPr bwMode="auto">
              <a:xfrm>
                <a:off x="4167" y="1951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8625" name="Oval 96"/>
              <p:cNvSpPr>
                <a:spLocks noChangeArrowheads="1"/>
              </p:cNvSpPr>
              <p:nvPr/>
            </p:nvSpPr>
            <p:spPr bwMode="auto">
              <a:xfrm>
                <a:off x="4281" y="1787"/>
                <a:ext cx="23" cy="2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8626" name="Oval 97"/>
              <p:cNvSpPr>
                <a:spLocks noChangeArrowheads="1"/>
              </p:cNvSpPr>
              <p:nvPr/>
            </p:nvSpPr>
            <p:spPr bwMode="auto">
              <a:xfrm>
                <a:off x="4304" y="2068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8627" name="Oval 98"/>
              <p:cNvSpPr>
                <a:spLocks noChangeArrowheads="1"/>
              </p:cNvSpPr>
              <p:nvPr/>
            </p:nvSpPr>
            <p:spPr bwMode="auto">
              <a:xfrm>
                <a:off x="4075" y="2044"/>
                <a:ext cx="23" cy="2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8628" name="Oval 99"/>
              <p:cNvSpPr>
                <a:spLocks noChangeArrowheads="1"/>
              </p:cNvSpPr>
              <p:nvPr/>
            </p:nvSpPr>
            <p:spPr bwMode="auto">
              <a:xfrm>
                <a:off x="4235" y="1554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8629" name="Oval 100"/>
              <p:cNvSpPr>
                <a:spLocks noChangeArrowheads="1"/>
              </p:cNvSpPr>
              <p:nvPr/>
            </p:nvSpPr>
            <p:spPr bwMode="auto">
              <a:xfrm>
                <a:off x="4647" y="1671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8630" name="Oval 101"/>
              <p:cNvSpPr>
                <a:spLocks noChangeArrowheads="1"/>
              </p:cNvSpPr>
              <p:nvPr/>
            </p:nvSpPr>
            <p:spPr bwMode="auto">
              <a:xfrm>
                <a:off x="4944" y="1647"/>
                <a:ext cx="23" cy="2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8631" name="Oval 102"/>
              <p:cNvSpPr>
                <a:spLocks noChangeArrowheads="1"/>
              </p:cNvSpPr>
              <p:nvPr/>
            </p:nvSpPr>
            <p:spPr bwMode="auto">
              <a:xfrm>
                <a:off x="4350" y="1460"/>
                <a:ext cx="23" cy="2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8632" name="Oval 103"/>
              <p:cNvSpPr>
                <a:spLocks noChangeArrowheads="1"/>
              </p:cNvSpPr>
              <p:nvPr/>
            </p:nvSpPr>
            <p:spPr bwMode="auto">
              <a:xfrm>
                <a:off x="3824" y="1320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8633" name="Oval 104"/>
              <p:cNvSpPr>
                <a:spLocks noChangeArrowheads="1"/>
              </p:cNvSpPr>
              <p:nvPr/>
            </p:nvSpPr>
            <p:spPr bwMode="auto">
              <a:xfrm>
                <a:off x="4007" y="1110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8634" name="Oval 105"/>
              <p:cNvSpPr>
                <a:spLocks noChangeArrowheads="1"/>
              </p:cNvSpPr>
              <p:nvPr/>
            </p:nvSpPr>
            <p:spPr bwMode="auto">
              <a:xfrm>
                <a:off x="4030" y="899"/>
                <a:ext cx="23" cy="2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8635" name="Oval 106"/>
              <p:cNvSpPr>
                <a:spLocks noChangeArrowheads="1"/>
              </p:cNvSpPr>
              <p:nvPr/>
            </p:nvSpPr>
            <p:spPr bwMode="auto">
              <a:xfrm>
                <a:off x="4258" y="1273"/>
                <a:ext cx="23" cy="2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8636" name="Oval 107"/>
              <p:cNvSpPr>
                <a:spLocks noChangeArrowheads="1"/>
              </p:cNvSpPr>
              <p:nvPr/>
            </p:nvSpPr>
            <p:spPr bwMode="auto">
              <a:xfrm>
                <a:off x="4624" y="1227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8637" name="Oval 108"/>
              <p:cNvSpPr>
                <a:spLocks noChangeArrowheads="1"/>
              </p:cNvSpPr>
              <p:nvPr/>
            </p:nvSpPr>
            <p:spPr bwMode="auto">
              <a:xfrm>
                <a:off x="4578" y="923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8638" name="Oval 109"/>
              <p:cNvSpPr>
                <a:spLocks noChangeArrowheads="1"/>
              </p:cNvSpPr>
              <p:nvPr/>
            </p:nvSpPr>
            <p:spPr bwMode="auto">
              <a:xfrm>
                <a:off x="3710" y="525"/>
                <a:ext cx="23" cy="2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8639" name="Oval 110"/>
              <p:cNvSpPr>
                <a:spLocks noChangeArrowheads="1"/>
              </p:cNvSpPr>
              <p:nvPr/>
            </p:nvSpPr>
            <p:spPr bwMode="auto">
              <a:xfrm>
                <a:off x="4670" y="666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8640" name="Oval 111"/>
              <p:cNvSpPr>
                <a:spLocks noChangeArrowheads="1"/>
              </p:cNvSpPr>
              <p:nvPr/>
            </p:nvSpPr>
            <p:spPr bwMode="auto">
              <a:xfrm>
                <a:off x="4578" y="572"/>
                <a:ext cx="23" cy="2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8641" name="Oval 112"/>
              <p:cNvSpPr>
                <a:spLocks noChangeArrowheads="1"/>
              </p:cNvSpPr>
              <p:nvPr/>
            </p:nvSpPr>
            <p:spPr bwMode="auto">
              <a:xfrm>
                <a:off x="5104" y="853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8642" name="Oval 113"/>
              <p:cNvSpPr>
                <a:spLocks noChangeArrowheads="1"/>
              </p:cNvSpPr>
              <p:nvPr/>
            </p:nvSpPr>
            <p:spPr bwMode="auto">
              <a:xfrm>
                <a:off x="5081" y="1133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8643" name="Oval 114"/>
              <p:cNvSpPr>
                <a:spLocks noChangeArrowheads="1"/>
              </p:cNvSpPr>
              <p:nvPr/>
            </p:nvSpPr>
            <p:spPr bwMode="auto">
              <a:xfrm>
                <a:off x="5378" y="1203"/>
                <a:ext cx="23" cy="2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8644" name="Oval 115"/>
              <p:cNvSpPr>
                <a:spLocks noChangeArrowheads="1"/>
              </p:cNvSpPr>
              <p:nvPr/>
            </p:nvSpPr>
            <p:spPr bwMode="auto">
              <a:xfrm>
                <a:off x="5333" y="946"/>
                <a:ext cx="22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8645" name="Oval 116"/>
              <p:cNvSpPr>
                <a:spLocks noChangeArrowheads="1"/>
              </p:cNvSpPr>
              <p:nvPr/>
            </p:nvSpPr>
            <p:spPr bwMode="auto">
              <a:xfrm>
                <a:off x="4258" y="2185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8646" name="Oval 117"/>
              <p:cNvSpPr>
                <a:spLocks noChangeArrowheads="1"/>
              </p:cNvSpPr>
              <p:nvPr/>
            </p:nvSpPr>
            <p:spPr bwMode="auto">
              <a:xfrm>
                <a:off x="4030" y="759"/>
                <a:ext cx="23" cy="2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8647" name="Oval 118"/>
              <p:cNvSpPr>
                <a:spLocks noChangeArrowheads="1"/>
              </p:cNvSpPr>
              <p:nvPr/>
            </p:nvSpPr>
            <p:spPr bwMode="auto">
              <a:xfrm>
                <a:off x="3504" y="596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8648" name="Oval 119"/>
              <p:cNvSpPr>
                <a:spLocks noChangeArrowheads="1"/>
              </p:cNvSpPr>
              <p:nvPr/>
            </p:nvSpPr>
            <p:spPr bwMode="auto">
              <a:xfrm>
                <a:off x="4533" y="1320"/>
                <a:ext cx="22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8649" name="Oval 120"/>
              <p:cNvSpPr>
                <a:spLocks noChangeArrowheads="1"/>
              </p:cNvSpPr>
              <p:nvPr/>
            </p:nvSpPr>
            <p:spPr bwMode="auto">
              <a:xfrm>
                <a:off x="4533" y="1086"/>
                <a:ext cx="22" cy="2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8650" name="Oval 121"/>
              <p:cNvSpPr>
                <a:spLocks noChangeArrowheads="1"/>
              </p:cNvSpPr>
              <p:nvPr/>
            </p:nvSpPr>
            <p:spPr bwMode="auto">
              <a:xfrm>
                <a:off x="4578" y="1156"/>
                <a:ext cx="23" cy="2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</p:grpSp>
      </p:grpSp>
      <p:sp>
        <p:nvSpPr>
          <p:cNvPr id="128" name="Title 8">
            <a:extLst>
              <a:ext uri="{FF2B5EF4-FFF2-40B4-BE49-F238E27FC236}">
                <a16:creationId xmlns:a16="http://schemas.microsoft.com/office/drawing/2014/main" id="{E7E8801C-8764-48F4-86B3-7116D342196C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06199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Visual words: main idea</a:t>
            </a:r>
          </a:p>
        </p:txBody>
      </p:sp>
      <p:pic>
        <p:nvPicPr>
          <p:cNvPr id="126" name="Picture 2" descr="115_15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81150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906463" y="1519238"/>
            <a:ext cx="3584575" cy="2511425"/>
            <a:chOff x="571" y="249"/>
            <a:chExt cx="2258" cy="1582"/>
          </a:xfrm>
        </p:grpSpPr>
        <p:sp>
          <p:nvSpPr>
            <p:cNvPr id="69762" name="Oval 4"/>
            <p:cNvSpPr>
              <a:spLocks noChangeArrowheads="1"/>
            </p:cNvSpPr>
            <p:nvPr/>
          </p:nvSpPr>
          <p:spPr bwMode="auto">
            <a:xfrm rot="613854">
              <a:off x="2197" y="253"/>
              <a:ext cx="632" cy="326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9763" name="Oval 5"/>
            <p:cNvSpPr>
              <a:spLocks noChangeArrowheads="1"/>
            </p:cNvSpPr>
            <p:nvPr/>
          </p:nvSpPr>
          <p:spPr bwMode="auto">
            <a:xfrm rot="613854">
              <a:off x="571" y="863"/>
              <a:ext cx="184" cy="141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9764" name="Oval 6"/>
            <p:cNvSpPr>
              <a:spLocks noChangeArrowheads="1"/>
            </p:cNvSpPr>
            <p:nvPr/>
          </p:nvSpPr>
          <p:spPr bwMode="auto">
            <a:xfrm rot="613854">
              <a:off x="1945" y="973"/>
              <a:ext cx="298" cy="471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9765" name="Oval 7"/>
            <p:cNvSpPr>
              <a:spLocks noChangeArrowheads="1"/>
            </p:cNvSpPr>
            <p:nvPr/>
          </p:nvSpPr>
          <p:spPr bwMode="auto">
            <a:xfrm rot="613854">
              <a:off x="1696" y="818"/>
              <a:ext cx="344" cy="900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9766" name="Oval 8"/>
            <p:cNvSpPr>
              <a:spLocks noChangeArrowheads="1"/>
            </p:cNvSpPr>
            <p:nvPr/>
          </p:nvSpPr>
          <p:spPr bwMode="auto">
            <a:xfrm rot="1593798">
              <a:off x="607" y="249"/>
              <a:ext cx="462" cy="860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9767" name="Oval 9"/>
            <p:cNvSpPr>
              <a:spLocks noChangeArrowheads="1"/>
            </p:cNvSpPr>
            <p:nvPr/>
          </p:nvSpPr>
          <p:spPr bwMode="auto">
            <a:xfrm rot="613854">
              <a:off x="2256" y="1152"/>
              <a:ext cx="184" cy="189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9768" name="Oval 10"/>
            <p:cNvSpPr>
              <a:spLocks noChangeArrowheads="1"/>
            </p:cNvSpPr>
            <p:nvPr/>
          </p:nvSpPr>
          <p:spPr bwMode="auto">
            <a:xfrm rot="613854">
              <a:off x="1967" y="1615"/>
              <a:ext cx="320" cy="216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9769" name="Oval 11"/>
            <p:cNvSpPr>
              <a:spLocks noChangeArrowheads="1"/>
            </p:cNvSpPr>
            <p:nvPr/>
          </p:nvSpPr>
          <p:spPr bwMode="auto">
            <a:xfrm rot="613854">
              <a:off x="2217" y="834"/>
              <a:ext cx="219" cy="153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9770" name="Oval 12"/>
            <p:cNvSpPr>
              <a:spLocks noChangeArrowheads="1"/>
            </p:cNvSpPr>
            <p:nvPr/>
          </p:nvSpPr>
          <p:spPr bwMode="auto">
            <a:xfrm rot="613854">
              <a:off x="2125" y="1522"/>
              <a:ext cx="184" cy="189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9771" name="Oval 13"/>
            <p:cNvSpPr>
              <a:spLocks noChangeArrowheads="1"/>
            </p:cNvSpPr>
            <p:nvPr/>
          </p:nvSpPr>
          <p:spPr bwMode="auto">
            <a:xfrm rot="613854">
              <a:off x="2214" y="1306"/>
              <a:ext cx="184" cy="225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9772" name="Oval 14"/>
            <p:cNvSpPr>
              <a:spLocks noChangeArrowheads="1"/>
            </p:cNvSpPr>
            <p:nvPr/>
          </p:nvSpPr>
          <p:spPr bwMode="auto">
            <a:xfrm rot="613854">
              <a:off x="2447" y="1261"/>
              <a:ext cx="184" cy="336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9773" name="Oval 15"/>
            <p:cNvSpPr>
              <a:spLocks noChangeArrowheads="1"/>
            </p:cNvSpPr>
            <p:nvPr/>
          </p:nvSpPr>
          <p:spPr bwMode="auto">
            <a:xfrm rot="613854">
              <a:off x="1226" y="395"/>
              <a:ext cx="275" cy="683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9774" name="Oval 16"/>
            <p:cNvSpPr>
              <a:spLocks noChangeArrowheads="1"/>
            </p:cNvSpPr>
            <p:nvPr/>
          </p:nvSpPr>
          <p:spPr bwMode="auto">
            <a:xfrm rot="1985307">
              <a:off x="726" y="622"/>
              <a:ext cx="156" cy="137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9775" name="Oval 17"/>
            <p:cNvSpPr>
              <a:spLocks noChangeArrowheads="1"/>
            </p:cNvSpPr>
            <p:nvPr/>
          </p:nvSpPr>
          <p:spPr bwMode="auto">
            <a:xfrm rot="1985307">
              <a:off x="860" y="308"/>
              <a:ext cx="156" cy="137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9776" name="Oval 18"/>
            <p:cNvSpPr>
              <a:spLocks noChangeArrowheads="1"/>
            </p:cNvSpPr>
            <p:nvPr/>
          </p:nvSpPr>
          <p:spPr bwMode="auto">
            <a:xfrm rot="1985307">
              <a:off x="1807" y="1355"/>
              <a:ext cx="156" cy="137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9777" name="Oval 19"/>
            <p:cNvSpPr>
              <a:spLocks noChangeArrowheads="1"/>
            </p:cNvSpPr>
            <p:nvPr/>
          </p:nvSpPr>
          <p:spPr bwMode="auto">
            <a:xfrm rot="1985307">
              <a:off x="1746" y="1135"/>
              <a:ext cx="156" cy="137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9778" name="Oval 20"/>
            <p:cNvSpPr>
              <a:spLocks noChangeArrowheads="1"/>
            </p:cNvSpPr>
            <p:nvPr/>
          </p:nvSpPr>
          <p:spPr bwMode="auto">
            <a:xfrm rot="1985307">
              <a:off x="2250" y="1040"/>
              <a:ext cx="194" cy="111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9779" name="Oval 21"/>
            <p:cNvSpPr>
              <a:spLocks noChangeArrowheads="1"/>
            </p:cNvSpPr>
            <p:nvPr/>
          </p:nvSpPr>
          <p:spPr bwMode="auto">
            <a:xfrm rot="1985307">
              <a:off x="913" y="475"/>
              <a:ext cx="156" cy="137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9780" name="Oval 22"/>
            <p:cNvSpPr>
              <a:spLocks noChangeArrowheads="1"/>
            </p:cNvSpPr>
            <p:nvPr/>
          </p:nvSpPr>
          <p:spPr bwMode="auto">
            <a:xfrm rot="1985307">
              <a:off x="761" y="771"/>
              <a:ext cx="156" cy="137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9781" name="Oval 23"/>
            <p:cNvSpPr>
              <a:spLocks noChangeArrowheads="1"/>
            </p:cNvSpPr>
            <p:nvPr/>
          </p:nvSpPr>
          <p:spPr bwMode="auto">
            <a:xfrm rot="1985307">
              <a:off x="784" y="452"/>
              <a:ext cx="156" cy="137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9782" name="Oval 24"/>
            <p:cNvSpPr>
              <a:spLocks noChangeArrowheads="1"/>
            </p:cNvSpPr>
            <p:nvPr/>
          </p:nvSpPr>
          <p:spPr bwMode="auto">
            <a:xfrm rot="1985307">
              <a:off x="1829" y="999"/>
              <a:ext cx="156" cy="137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</p:grpSp>
      <p:sp>
        <p:nvSpPr>
          <p:cNvPr id="69637" name="Rectangle 25"/>
          <p:cNvSpPr>
            <a:spLocks noChangeArrowheads="1"/>
          </p:cNvSpPr>
          <p:nvPr/>
        </p:nvSpPr>
        <p:spPr bwMode="auto">
          <a:xfrm>
            <a:off x="5029200" y="1581150"/>
            <a:ext cx="3733800" cy="312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rebuchet MS" pitchFamily="34" charset="0"/>
            </a:endParaRP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1050925" y="1714500"/>
            <a:ext cx="7559675" cy="2228850"/>
            <a:chOff x="662" y="372"/>
            <a:chExt cx="4762" cy="1404"/>
          </a:xfrm>
        </p:grpSpPr>
        <p:sp>
          <p:nvSpPr>
            <p:cNvPr id="69741" name="Line 27"/>
            <p:cNvSpPr>
              <a:spLocks noChangeShapeType="1"/>
            </p:cNvSpPr>
            <p:nvPr/>
          </p:nvSpPr>
          <p:spPr bwMode="auto">
            <a:xfrm>
              <a:off x="1920" y="1056"/>
              <a:ext cx="3504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9742" name="Line 28"/>
            <p:cNvSpPr>
              <a:spLocks noChangeShapeType="1"/>
            </p:cNvSpPr>
            <p:nvPr/>
          </p:nvSpPr>
          <p:spPr bwMode="auto">
            <a:xfrm flipV="1">
              <a:off x="2112" y="1698"/>
              <a:ext cx="2223" cy="78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9743" name="Line 29"/>
            <p:cNvSpPr>
              <a:spLocks noChangeShapeType="1"/>
            </p:cNvSpPr>
            <p:nvPr/>
          </p:nvSpPr>
          <p:spPr bwMode="auto">
            <a:xfrm flipV="1">
              <a:off x="2544" y="1281"/>
              <a:ext cx="1420" cy="159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9744" name="Line 30"/>
            <p:cNvSpPr>
              <a:spLocks noChangeShapeType="1"/>
            </p:cNvSpPr>
            <p:nvPr/>
          </p:nvSpPr>
          <p:spPr bwMode="auto">
            <a:xfrm>
              <a:off x="2208" y="1632"/>
              <a:ext cx="2087" cy="8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9745" name="Line 31"/>
            <p:cNvSpPr>
              <a:spLocks noChangeShapeType="1"/>
            </p:cNvSpPr>
            <p:nvPr/>
          </p:nvSpPr>
          <p:spPr bwMode="auto">
            <a:xfrm flipV="1">
              <a:off x="2304" y="1349"/>
              <a:ext cx="1670" cy="91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9746" name="Line 32"/>
            <p:cNvSpPr>
              <a:spLocks noChangeShapeType="1"/>
            </p:cNvSpPr>
            <p:nvPr/>
          </p:nvSpPr>
          <p:spPr bwMode="auto">
            <a:xfrm flipV="1">
              <a:off x="2352" y="1096"/>
              <a:ext cx="1821" cy="152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9747" name="Line 33"/>
            <p:cNvSpPr>
              <a:spLocks noChangeShapeType="1"/>
            </p:cNvSpPr>
            <p:nvPr/>
          </p:nvSpPr>
          <p:spPr bwMode="auto">
            <a:xfrm flipV="1">
              <a:off x="2352" y="587"/>
              <a:ext cx="1427" cy="325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9748" name="Line 34"/>
            <p:cNvSpPr>
              <a:spLocks noChangeShapeType="1"/>
            </p:cNvSpPr>
            <p:nvPr/>
          </p:nvSpPr>
          <p:spPr bwMode="auto">
            <a:xfrm>
              <a:off x="2496" y="432"/>
              <a:ext cx="1245" cy="356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9749" name="Line 35"/>
            <p:cNvSpPr>
              <a:spLocks noChangeShapeType="1"/>
            </p:cNvSpPr>
            <p:nvPr/>
          </p:nvSpPr>
          <p:spPr bwMode="auto">
            <a:xfrm flipV="1">
              <a:off x="2112" y="1041"/>
              <a:ext cx="1837" cy="159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9750" name="Line 36"/>
            <p:cNvSpPr>
              <a:spLocks noChangeShapeType="1"/>
            </p:cNvSpPr>
            <p:nvPr/>
          </p:nvSpPr>
          <p:spPr bwMode="auto">
            <a:xfrm flipV="1">
              <a:off x="1872" y="854"/>
              <a:ext cx="2413" cy="394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9751" name="Line 37"/>
            <p:cNvSpPr>
              <a:spLocks noChangeShapeType="1"/>
            </p:cNvSpPr>
            <p:nvPr/>
          </p:nvSpPr>
          <p:spPr bwMode="auto">
            <a:xfrm flipV="1">
              <a:off x="1344" y="539"/>
              <a:ext cx="3284" cy="181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9752" name="Line 38"/>
            <p:cNvSpPr>
              <a:spLocks noChangeShapeType="1"/>
            </p:cNvSpPr>
            <p:nvPr/>
          </p:nvSpPr>
          <p:spPr bwMode="auto">
            <a:xfrm>
              <a:off x="864" y="672"/>
              <a:ext cx="3929" cy="962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9753" name="Line 39"/>
            <p:cNvSpPr>
              <a:spLocks noChangeShapeType="1"/>
            </p:cNvSpPr>
            <p:nvPr/>
          </p:nvSpPr>
          <p:spPr bwMode="auto">
            <a:xfrm>
              <a:off x="662" y="937"/>
              <a:ext cx="3823" cy="713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9754" name="Line 40"/>
            <p:cNvSpPr>
              <a:spLocks noChangeShapeType="1"/>
            </p:cNvSpPr>
            <p:nvPr/>
          </p:nvSpPr>
          <p:spPr bwMode="auto">
            <a:xfrm flipV="1">
              <a:off x="2342" y="1032"/>
              <a:ext cx="1731" cy="6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9755" name="Line 41"/>
            <p:cNvSpPr>
              <a:spLocks noChangeShapeType="1"/>
            </p:cNvSpPr>
            <p:nvPr/>
          </p:nvSpPr>
          <p:spPr bwMode="auto">
            <a:xfrm flipV="1">
              <a:off x="1811" y="652"/>
              <a:ext cx="2398" cy="553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9756" name="Line 42"/>
            <p:cNvSpPr>
              <a:spLocks noChangeShapeType="1"/>
            </p:cNvSpPr>
            <p:nvPr/>
          </p:nvSpPr>
          <p:spPr bwMode="auto">
            <a:xfrm flipV="1">
              <a:off x="1887" y="1167"/>
              <a:ext cx="2087" cy="265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9757" name="Line 43"/>
            <p:cNvSpPr>
              <a:spLocks noChangeShapeType="1"/>
            </p:cNvSpPr>
            <p:nvPr/>
          </p:nvSpPr>
          <p:spPr bwMode="auto">
            <a:xfrm>
              <a:off x="833" y="849"/>
              <a:ext cx="3754" cy="895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9758" name="Line 44"/>
            <p:cNvSpPr>
              <a:spLocks noChangeShapeType="1"/>
            </p:cNvSpPr>
            <p:nvPr/>
          </p:nvSpPr>
          <p:spPr bwMode="auto">
            <a:xfrm>
              <a:off x="788" y="697"/>
              <a:ext cx="4072" cy="887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9759" name="Line 45"/>
            <p:cNvSpPr>
              <a:spLocks noChangeShapeType="1"/>
            </p:cNvSpPr>
            <p:nvPr/>
          </p:nvSpPr>
          <p:spPr bwMode="auto">
            <a:xfrm>
              <a:off x="985" y="546"/>
              <a:ext cx="3573" cy="955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9760" name="Line 46"/>
            <p:cNvSpPr>
              <a:spLocks noChangeShapeType="1"/>
            </p:cNvSpPr>
            <p:nvPr/>
          </p:nvSpPr>
          <p:spPr bwMode="auto">
            <a:xfrm>
              <a:off x="856" y="515"/>
              <a:ext cx="3633" cy="811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9761" name="Line 47"/>
            <p:cNvSpPr>
              <a:spLocks noChangeShapeType="1"/>
            </p:cNvSpPr>
            <p:nvPr/>
          </p:nvSpPr>
          <p:spPr bwMode="auto">
            <a:xfrm>
              <a:off x="940" y="372"/>
              <a:ext cx="3496" cy="728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5926138" y="1957388"/>
            <a:ext cx="2684462" cy="1966912"/>
            <a:chOff x="3733" y="525"/>
            <a:chExt cx="1691" cy="1239"/>
          </a:xfrm>
        </p:grpSpPr>
        <p:sp>
          <p:nvSpPr>
            <p:cNvPr id="69720" name="Oval 49"/>
            <p:cNvSpPr>
              <a:spLocks noChangeArrowheads="1"/>
            </p:cNvSpPr>
            <p:nvPr/>
          </p:nvSpPr>
          <p:spPr bwMode="auto">
            <a:xfrm>
              <a:off x="3961" y="1156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9721" name="Oval 50"/>
            <p:cNvSpPr>
              <a:spLocks noChangeArrowheads="1"/>
            </p:cNvSpPr>
            <p:nvPr/>
          </p:nvSpPr>
          <p:spPr bwMode="auto">
            <a:xfrm>
              <a:off x="3733" y="783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9722" name="Oval 51"/>
            <p:cNvSpPr>
              <a:spLocks noChangeArrowheads="1"/>
            </p:cNvSpPr>
            <p:nvPr/>
          </p:nvSpPr>
          <p:spPr bwMode="auto">
            <a:xfrm>
              <a:off x="4304" y="1624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9723" name="Oval 52"/>
            <p:cNvSpPr>
              <a:spLocks noChangeArrowheads="1"/>
            </p:cNvSpPr>
            <p:nvPr/>
          </p:nvSpPr>
          <p:spPr bwMode="auto">
            <a:xfrm>
              <a:off x="4578" y="1741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9724" name="Oval 53"/>
            <p:cNvSpPr>
              <a:spLocks noChangeArrowheads="1"/>
            </p:cNvSpPr>
            <p:nvPr/>
          </p:nvSpPr>
          <p:spPr bwMode="auto">
            <a:xfrm>
              <a:off x="4784" y="1624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9725" name="Oval 54"/>
            <p:cNvSpPr>
              <a:spLocks noChangeArrowheads="1"/>
            </p:cNvSpPr>
            <p:nvPr/>
          </p:nvSpPr>
          <p:spPr bwMode="auto">
            <a:xfrm>
              <a:off x="3961" y="1273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9726" name="Oval 55"/>
            <p:cNvSpPr>
              <a:spLocks noChangeArrowheads="1"/>
            </p:cNvSpPr>
            <p:nvPr/>
          </p:nvSpPr>
          <p:spPr bwMode="auto">
            <a:xfrm>
              <a:off x="3961" y="1343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9727" name="Oval 56"/>
            <p:cNvSpPr>
              <a:spLocks noChangeArrowheads="1"/>
            </p:cNvSpPr>
            <p:nvPr/>
          </p:nvSpPr>
          <p:spPr bwMode="auto">
            <a:xfrm>
              <a:off x="4167" y="1086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9728" name="Oval 57"/>
            <p:cNvSpPr>
              <a:spLocks noChangeArrowheads="1"/>
            </p:cNvSpPr>
            <p:nvPr/>
          </p:nvSpPr>
          <p:spPr bwMode="auto">
            <a:xfrm>
              <a:off x="4075" y="1016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9729" name="Oval 58"/>
            <p:cNvSpPr>
              <a:spLocks noChangeArrowheads="1"/>
            </p:cNvSpPr>
            <p:nvPr/>
          </p:nvSpPr>
          <p:spPr bwMode="auto">
            <a:xfrm>
              <a:off x="4555" y="1484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9730" name="Oval 59"/>
            <p:cNvSpPr>
              <a:spLocks noChangeArrowheads="1"/>
            </p:cNvSpPr>
            <p:nvPr/>
          </p:nvSpPr>
          <p:spPr bwMode="auto">
            <a:xfrm>
              <a:off x="4624" y="525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9731" name="Oval 60"/>
            <p:cNvSpPr>
              <a:spLocks noChangeArrowheads="1"/>
            </p:cNvSpPr>
            <p:nvPr/>
          </p:nvSpPr>
          <p:spPr bwMode="auto">
            <a:xfrm>
              <a:off x="4418" y="1086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9732" name="Oval 61"/>
            <p:cNvSpPr>
              <a:spLocks noChangeArrowheads="1"/>
            </p:cNvSpPr>
            <p:nvPr/>
          </p:nvSpPr>
          <p:spPr bwMode="auto">
            <a:xfrm>
              <a:off x="3961" y="1016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9733" name="Oval 62"/>
            <p:cNvSpPr>
              <a:spLocks noChangeArrowheads="1"/>
            </p:cNvSpPr>
            <p:nvPr/>
          </p:nvSpPr>
          <p:spPr bwMode="auto">
            <a:xfrm>
              <a:off x="4464" y="1647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9734" name="Oval 63"/>
            <p:cNvSpPr>
              <a:spLocks noChangeArrowheads="1"/>
            </p:cNvSpPr>
            <p:nvPr/>
          </p:nvSpPr>
          <p:spPr bwMode="auto">
            <a:xfrm>
              <a:off x="4853" y="1577"/>
              <a:ext cx="22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9735" name="Oval 64"/>
            <p:cNvSpPr>
              <a:spLocks noChangeArrowheads="1"/>
            </p:cNvSpPr>
            <p:nvPr/>
          </p:nvSpPr>
          <p:spPr bwMode="auto">
            <a:xfrm>
              <a:off x="4190" y="642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9736" name="Oval 65"/>
            <p:cNvSpPr>
              <a:spLocks noChangeArrowheads="1"/>
            </p:cNvSpPr>
            <p:nvPr/>
          </p:nvSpPr>
          <p:spPr bwMode="auto">
            <a:xfrm>
              <a:off x="4258" y="853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9737" name="Oval 66"/>
            <p:cNvSpPr>
              <a:spLocks noChangeArrowheads="1"/>
            </p:cNvSpPr>
            <p:nvPr/>
          </p:nvSpPr>
          <p:spPr bwMode="auto">
            <a:xfrm>
              <a:off x="3778" y="572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9738" name="Oval 67"/>
            <p:cNvSpPr>
              <a:spLocks noChangeArrowheads="1"/>
            </p:cNvSpPr>
            <p:nvPr/>
          </p:nvSpPr>
          <p:spPr bwMode="auto">
            <a:xfrm>
              <a:off x="4464" y="1320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9739" name="Oval 68"/>
            <p:cNvSpPr>
              <a:spLocks noChangeArrowheads="1"/>
            </p:cNvSpPr>
            <p:nvPr/>
          </p:nvSpPr>
          <p:spPr bwMode="auto">
            <a:xfrm>
              <a:off x="4350" y="1694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9740" name="Oval 69"/>
            <p:cNvSpPr>
              <a:spLocks noChangeArrowheads="1"/>
            </p:cNvSpPr>
            <p:nvPr/>
          </p:nvSpPr>
          <p:spPr bwMode="auto">
            <a:xfrm>
              <a:off x="5401" y="1040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69640" name="Group 70"/>
          <p:cNvGrpSpPr>
            <a:grpSpLocks/>
          </p:cNvGrpSpPr>
          <p:nvPr/>
        </p:nvGrpSpPr>
        <p:grpSpPr bwMode="auto">
          <a:xfrm>
            <a:off x="5562600" y="1809750"/>
            <a:ext cx="3011488" cy="2824163"/>
            <a:chOff x="3504" y="432"/>
            <a:chExt cx="1897" cy="1779"/>
          </a:xfrm>
        </p:grpSpPr>
        <p:grpSp>
          <p:nvGrpSpPr>
            <p:cNvPr id="69642" name="Group 71"/>
            <p:cNvGrpSpPr>
              <a:grpSpLocks/>
            </p:cNvGrpSpPr>
            <p:nvPr/>
          </p:nvGrpSpPr>
          <p:grpSpPr bwMode="auto">
            <a:xfrm>
              <a:off x="3710" y="479"/>
              <a:ext cx="1668" cy="1425"/>
              <a:chOff x="3710" y="479"/>
              <a:chExt cx="1668" cy="1425"/>
            </a:xfrm>
          </p:grpSpPr>
          <p:sp>
            <p:nvSpPr>
              <p:cNvPr id="69700" name="Oval 72"/>
              <p:cNvSpPr>
                <a:spLocks noChangeArrowheads="1"/>
              </p:cNvSpPr>
              <p:nvPr/>
            </p:nvSpPr>
            <p:spPr bwMode="auto">
              <a:xfrm>
                <a:off x="3755" y="1297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9701" name="Oval 73"/>
              <p:cNvSpPr>
                <a:spLocks noChangeArrowheads="1"/>
              </p:cNvSpPr>
              <p:nvPr/>
            </p:nvSpPr>
            <p:spPr bwMode="auto">
              <a:xfrm>
                <a:off x="4327" y="1881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9702" name="Oval 74"/>
              <p:cNvSpPr>
                <a:spLocks noChangeArrowheads="1"/>
              </p:cNvSpPr>
              <p:nvPr/>
            </p:nvSpPr>
            <p:spPr bwMode="auto">
              <a:xfrm>
                <a:off x="4281" y="1554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9703" name="Oval 75"/>
              <p:cNvSpPr>
                <a:spLocks noChangeArrowheads="1"/>
              </p:cNvSpPr>
              <p:nvPr/>
            </p:nvSpPr>
            <p:spPr bwMode="auto">
              <a:xfrm>
                <a:off x="4213" y="1694"/>
                <a:ext cx="22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9704" name="Oval 76"/>
              <p:cNvSpPr>
                <a:spLocks noChangeArrowheads="1"/>
              </p:cNvSpPr>
              <p:nvPr/>
            </p:nvSpPr>
            <p:spPr bwMode="auto">
              <a:xfrm>
                <a:off x="4235" y="1554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9705" name="Oval 77"/>
              <p:cNvSpPr>
                <a:spLocks noChangeArrowheads="1"/>
              </p:cNvSpPr>
              <p:nvPr/>
            </p:nvSpPr>
            <p:spPr bwMode="auto">
              <a:xfrm>
                <a:off x="4921" y="1741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9706" name="Oval 78"/>
              <p:cNvSpPr>
                <a:spLocks noChangeArrowheads="1"/>
              </p:cNvSpPr>
              <p:nvPr/>
            </p:nvSpPr>
            <p:spPr bwMode="auto">
              <a:xfrm>
                <a:off x="3710" y="712"/>
                <a:ext cx="23" cy="2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9707" name="Oval 79"/>
              <p:cNvSpPr>
                <a:spLocks noChangeArrowheads="1"/>
              </p:cNvSpPr>
              <p:nvPr/>
            </p:nvSpPr>
            <p:spPr bwMode="auto">
              <a:xfrm>
                <a:off x="4693" y="1110"/>
                <a:ext cx="22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9708" name="Oval 80"/>
              <p:cNvSpPr>
                <a:spLocks noChangeArrowheads="1"/>
              </p:cNvSpPr>
              <p:nvPr/>
            </p:nvSpPr>
            <p:spPr bwMode="auto">
              <a:xfrm>
                <a:off x="3801" y="829"/>
                <a:ext cx="23" cy="2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9709" name="Oval 81"/>
              <p:cNvSpPr>
                <a:spLocks noChangeArrowheads="1"/>
              </p:cNvSpPr>
              <p:nvPr/>
            </p:nvSpPr>
            <p:spPr bwMode="auto">
              <a:xfrm>
                <a:off x="4761" y="619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9710" name="Oval 82"/>
              <p:cNvSpPr>
                <a:spLocks noChangeArrowheads="1"/>
              </p:cNvSpPr>
              <p:nvPr/>
            </p:nvSpPr>
            <p:spPr bwMode="auto">
              <a:xfrm>
                <a:off x="4464" y="1460"/>
                <a:ext cx="23" cy="2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9711" name="Oval 83"/>
              <p:cNvSpPr>
                <a:spLocks noChangeArrowheads="1"/>
              </p:cNvSpPr>
              <p:nvPr/>
            </p:nvSpPr>
            <p:spPr bwMode="auto">
              <a:xfrm>
                <a:off x="4875" y="923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9712" name="Oval 84"/>
              <p:cNvSpPr>
                <a:spLocks noChangeArrowheads="1"/>
              </p:cNvSpPr>
              <p:nvPr/>
            </p:nvSpPr>
            <p:spPr bwMode="auto">
              <a:xfrm>
                <a:off x="4830" y="853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9713" name="Oval 85"/>
              <p:cNvSpPr>
                <a:spLocks noChangeArrowheads="1"/>
              </p:cNvSpPr>
              <p:nvPr/>
            </p:nvSpPr>
            <p:spPr bwMode="auto">
              <a:xfrm>
                <a:off x="4213" y="923"/>
                <a:ext cx="22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9714" name="Oval 86"/>
              <p:cNvSpPr>
                <a:spLocks noChangeArrowheads="1"/>
              </p:cNvSpPr>
              <p:nvPr/>
            </p:nvSpPr>
            <p:spPr bwMode="auto">
              <a:xfrm>
                <a:off x="4304" y="969"/>
                <a:ext cx="23" cy="2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9715" name="Oval 87"/>
              <p:cNvSpPr>
                <a:spLocks noChangeArrowheads="1"/>
              </p:cNvSpPr>
              <p:nvPr/>
            </p:nvSpPr>
            <p:spPr bwMode="auto">
              <a:xfrm>
                <a:off x="4761" y="736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9716" name="Oval 88"/>
              <p:cNvSpPr>
                <a:spLocks noChangeArrowheads="1"/>
              </p:cNvSpPr>
              <p:nvPr/>
            </p:nvSpPr>
            <p:spPr bwMode="auto">
              <a:xfrm>
                <a:off x="4715" y="502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9717" name="Oval 89"/>
              <p:cNvSpPr>
                <a:spLocks noChangeArrowheads="1"/>
              </p:cNvSpPr>
              <p:nvPr/>
            </p:nvSpPr>
            <p:spPr bwMode="auto">
              <a:xfrm>
                <a:off x="4533" y="479"/>
                <a:ext cx="22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9718" name="Oval 90"/>
              <p:cNvSpPr>
                <a:spLocks noChangeArrowheads="1"/>
              </p:cNvSpPr>
              <p:nvPr/>
            </p:nvSpPr>
            <p:spPr bwMode="auto">
              <a:xfrm>
                <a:off x="5355" y="1133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9719" name="Oval 91"/>
              <p:cNvSpPr>
                <a:spLocks noChangeArrowheads="1"/>
              </p:cNvSpPr>
              <p:nvPr/>
            </p:nvSpPr>
            <p:spPr bwMode="auto">
              <a:xfrm>
                <a:off x="5035" y="969"/>
                <a:ext cx="23" cy="2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</p:grpSp>
        <p:grpSp>
          <p:nvGrpSpPr>
            <p:cNvPr id="69643" name="Group 92"/>
            <p:cNvGrpSpPr>
              <a:grpSpLocks/>
            </p:cNvGrpSpPr>
            <p:nvPr/>
          </p:nvGrpSpPr>
          <p:grpSpPr bwMode="auto">
            <a:xfrm>
              <a:off x="3504" y="432"/>
              <a:ext cx="1897" cy="1779"/>
              <a:chOff x="3504" y="432"/>
              <a:chExt cx="1897" cy="1779"/>
            </a:xfrm>
          </p:grpSpPr>
          <p:grpSp>
            <p:nvGrpSpPr>
              <p:cNvPr id="69644" name="Group 93"/>
              <p:cNvGrpSpPr>
                <a:grpSpLocks/>
              </p:cNvGrpSpPr>
              <p:nvPr/>
            </p:nvGrpSpPr>
            <p:grpSpPr bwMode="auto">
              <a:xfrm>
                <a:off x="4075" y="432"/>
                <a:ext cx="1075" cy="1355"/>
                <a:chOff x="4075" y="432"/>
                <a:chExt cx="1075" cy="1355"/>
              </a:xfrm>
            </p:grpSpPr>
            <p:sp>
              <p:nvSpPr>
                <p:cNvPr id="69691" name="Oval 94"/>
                <p:cNvSpPr>
                  <a:spLocks noChangeArrowheads="1"/>
                </p:cNvSpPr>
                <p:nvPr/>
              </p:nvSpPr>
              <p:spPr bwMode="auto">
                <a:xfrm>
                  <a:off x="4761" y="1764"/>
                  <a:ext cx="23" cy="2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69692" name="Oval 95"/>
                <p:cNvSpPr>
                  <a:spLocks noChangeArrowheads="1"/>
                </p:cNvSpPr>
                <p:nvPr/>
              </p:nvSpPr>
              <p:spPr bwMode="auto">
                <a:xfrm>
                  <a:off x="4533" y="1437"/>
                  <a:ext cx="22" cy="2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69693" name="Oval 96"/>
                <p:cNvSpPr>
                  <a:spLocks noChangeArrowheads="1"/>
                </p:cNvSpPr>
                <p:nvPr/>
              </p:nvSpPr>
              <p:spPr bwMode="auto">
                <a:xfrm>
                  <a:off x="4693" y="806"/>
                  <a:ext cx="22" cy="2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69694" name="Oval 97"/>
                <p:cNvSpPr>
                  <a:spLocks noChangeArrowheads="1"/>
                </p:cNvSpPr>
                <p:nvPr/>
              </p:nvSpPr>
              <p:spPr bwMode="auto">
                <a:xfrm>
                  <a:off x="4555" y="689"/>
                  <a:ext cx="23" cy="2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69695" name="Oval 98"/>
                <p:cNvSpPr>
                  <a:spLocks noChangeArrowheads="1"/>
                </p:cNvSpPr>
                <p:nvPr/>
              </p:nvSpPr>
              <p:spPr bwMode="auto">
                <a:xfrm>
                  <a:off x="5127" y="1063"/>
                  <a:ext cx="23" cy="2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69696" name="Oval 99"/>
                <p:cNvSpPr>
                  <a:spLocks noChangeArrowheads="1"/>
                </p:cNvSpPr>
                <p:nvPr/>
              </p:nvSpPr>
              <p:spPr bwMode="auto">
                <a:xfrm>
                  <a:off x="4304" y="1086"/>
                  <a:ext cx="23" cy="2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69697" name="Oval 100"/>
                <p:cNvSpPr>
                  <a:spLocks noChangeArrowheads="1"/>
                </p:cNvSpPr>
                <p:nvPr/>
              </p:nvSpPr>
              <p:spPr bwMode="auto">
                <a:xfrm>
                  <a:off x="4075" y="1273"/>
                  <a:ext cx="23" cy="2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69698" name="Oval 101"/>
                <p:cNvSpPr>
                  <a:spLocks noChangeArrowheads="1"/>
                </p:cNvSpPr>
                <p:nvPr/>
              </p:nvSpPr>
              <p:spPr bwMode="auto">
                <a:xfrm>
                  <a:off x="4578" y="432"/>
                  <a:ext cx="23" cy="2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69699" name="Oval 102"/>
                <p:cNvSpPr>
                  <a:spLocks noChangeArrowheads="1"/>
                </p:cNvSpPr>
                <p:nvPr/>
              </p:nvSpPr>
              <p:spPr bwMode="auto">
                <a:xfrm>
                  <a:off x="4464" y="572"/>
                  <a:ext cx="23" cy="2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69645" name="Group 103"/>
              <p:cNvGrpSpPr>
                <a:grpSpLocks/>
              </p:cNvGrpSpPr>
              <p:nvPr/>
            </p:nvGrpSpPr>
            <p:grpSpPr bwMode="auto">
              <a:xfrm>
                <a:off x="3550" y="502"/>
                <a:ext cx="1463" cy="1613"/>
                <a:chOff x="3550" y="502"/>
                <a:chExt cx="1463" cy="1613"/>
              </a:xfrm>
            </p:grpSpPr>
            <p:sp>
              <p:nvSpPr>
                <p:cNvPr id="69676" name="Oval 104"/>
                <p:cNvSpPr>
                  <a:spLocks noChangeArrowheads="1"/>
                </p:cNvSpPr>
                <p:nvPr/>
              </p:nvSpPr>
              <p:spPr bwMode="auto">
                <a:xfrm>
                  <a:off x="4235" y="1904"/>
                  <a:ext cx="23" cy="2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69677" name="Oval 105"/>
                <p:cNvSpPr>
                  <a:spLocks noChangeArrowheads="1"/>
                </p:cNvSpPr>
                <p:nvPr/>
              </p:nvSpPr>
              <p:spPr bwMode="auto">
                <a:xfrm>
                  <a:off x="4304" y="1928"/>
                  <a:ext cx="23" cy="2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69678" name="Oval 106"/>
                <p:cNvSpPr>
                  <a:spLocks noChangeArrowheads="1"/>
                </p:cNvSpPr>
                <p:nvPr/>
              </p:nvSpPr>
              <p:spPr bwMode="auto">
                <a:xfrm>
                  <a:off x="4441" y="1741"/>
                  <a:ext cx="23" cy="2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69679" name="Oval 107"/>
                <p:cNvSpPr>
                  <a:spLocks noChangeArrowheads="1"/>
                </p:cNvSpPr>
                <p:nvPr/>
              </p:nvSpPr>
              <p:spPr bwMode="auto">
                <a:xfrm>
                  <a:off x="4258" y="1367"/>
                  <a:ext cx="23" cy="2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69680" name="Oval 108"/>
                <p:cNvSpPr>
                  <a:spLocks noChangeArrowheads="1"/>
                </p:cNvSpPr>
                <p:nvPr/>
              </p:nvSpPr>
              <p:spPr bwMode="auto">
                <a:xfrm>
                  <a:off x="3870" y="1156"/>
                  <a:ext cx="23" cy="2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69681" name="Oval 109"/>
                <p:cNvSpPr>
                  <a:spLocks noChangeArrowheads="1"/>
                </p:cNvSpPr>
                <p:nvPr/>
              </p:nvSpPr>
              <p:spPr bwMode="auto">
                <a:xfrm>
                  <a:off x="3573" y="712"/>
                  <a:ext cx="22" cy="2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69682" name="Oval 110"/>
                <p:cNvSpPr>
                  <a:spLocks noChangeArrowheads="1"/>
                </p:cNvSpPr>
                <p:nvPr/>
              </p:nvSpPr>
              <p:spPr bwMode="auto">
                <a:xfrm>
                  <a:off x="4738" y="899"/>
                  <a:ext cx="23" cy="2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69683" name="Oval 111"/>
                <p:cNvSpPr>
                  <a:spLocks noChangeArrowheads="1"/>
                </p:cNvSpPr>
                <p:nvPr/>
              </p:nvSpPr>
              <p:spPr bwMode="auto">
                <a:xfrm>
                  <a:off x="4921" y="993"/>
                  <a:ext cx="23" cy="2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69684" name="Oval 112"/>
                <p:cNvSpPr>
                  <a:spLocks noChangeArrowheads="1"/>
                </p:cNvSpPr>
                <p:nvPr/>
              </p:nvSpPr>
              <p:spPr bwMode="auto">
                <a:xfrm>
                  <a:off x="4441" y="1577"/>
                  <a:ext cx="23" cy="2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69685" name="Oval 113"/>
                <p:cNvSpPr>
                  <a:spLocks noChangeArrowheads="1"/>
                </p:cNvSpPr>
                <p:nvPr/>
              </p:nvSpPr>
              <p:spPr bwMode="auto">
                <a:xfrm>
                  <a:off x="4510" y="1577"/>
                  <a:ext cx="23" cy="2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69686" name="Oval 114"/>
                <p:cNvSpPr>
                  <a:spLocks noChangeArrowheads="1"/>
                </p:cNvSpPr>
                <p:nvPr/>
              </p:nvSpPr>
              <p:spPr bwMode="auto">
                <a:xfrm>
                  <a:off x="4190" y="2091"/>
                  <a:ext cx="23" cy="2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69687" name="Oval 115"/>
                <p:cNvSpPr>
                  <a:spLocks noChangeArrowheads="1"/>
                </p:cNvSpPr>
                <p:nvPr/>
              </p:nvSpPr>
              <p:spPr bwMode="auto">
                <a:xfrm>
                  <a:off x="4990" y="1834"/>
                  <a:ext cx="23" cy="2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69688" name="Oval 116"/>
                <p:cNvSpPr>
                  <a:spLocks noChangeArrowheads="1"/>
                </p:cNvSpPr>
                <p:nvPr/>
              </p:nvSpPr>
              <p:spPr bwMode="auto">
                <a:xfrm>
                  <a:off x="4327" y="1367"/>
                  <a:ext cx="23" cy="2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69689" name="Oval 117"/>
                <p:cNvSpPr>
                  <a:spLocks noChangeArrowheads="1"/>
                </p:cNvSpPr>
                <p:nvPr/>
              </p:nvSpPr>
              <p:spPr bwMode="auto">
                <a:xfrm>
                  <a:off x="4007" y="1390"/>
                  <a:ext cx="23" cy="2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69690" name="Oval 118"/>
                <p:cNvSpPr>
                  <a:spLocks noChangeArrowheads="1"/>
                </p:cNvSpPr>
                <p:nvPr/>
              </p:nvSpPr>
              <p:spPr bwMode="auto">
                <a:xfrm>
                  <a:off x="3550" y="502"/>
                  <a:ext cx="23" cy="2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69646" name="Group 119"/>
              <p:cNvGrpSpPr>
                <a:grpSpLocks/>
              </p:cNvGrpSpPr>
              <p:nvPr/>
            </p:nvGrpSpPr>
            <p:grpSpPr bwMode="auto">
              <a:xfrm>
                <a:off x="3504" y="528"/>
                <a:ext cx="1897" cy="1683"/>
                <a:chOff x="3504" y="525"/>
                <a:chExt cx="1897" cy="1683"/>
              </a:xfrm>
            </p:grpSpPr>
            <p:sp>
              <p:nvSpPr>
                <p:cNvPr id="69647" name="Oval 120"/>
                <p:cNvSpPr>
                  <a:spLocks noChangeArrowheads="1"/>
                </p:cNvSpPr>
                <p:nvPr/>
              </p:nvSpPr>
              <p:spPr bwMode="auto">
                <a:xfrm>
                  <a:off x="3870" y="1250"/>
                  <a:ext cx="23" cy="2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69648" name="Oval 121"/>
                <p:cNvSpPr>
                  <a:spLocks noChangeArrowheads="1"/>
                </p:cNvSpPr>
                <p:nvPr/>
              </p:nvSpPr>
              <p:spPr bwMode="auto">
                <a:xfrm>
                  <a:off x="3915" y="1203"/>
                  <a:ext cx="23" cy="2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69649" name="Oval 122"/>
                <p:cNvSpPr>
                  <a:spLocks noChangeArrowheads="1"/>
                </p:cNvSpPr>
                <p:nvPr/>
              </p:nvSpPr>
              <p:spPr bwMode="auto">
                <a:xfrm>
                  <a:off x="4167" y="1951"/>
                  <a:ext cx="23" cy="2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69650" name="Oval 123"/>
                <p:cNvSpPr>
                  <a:spLocks noChangeArrowheads="1"/>
                </p:cNvSpPr>
                <p:nvPr/>
              </p:nvSpPr>
              <p:spPr bwMode="auto">
                <a:xfrm>
                  <a:off x="4281" y="1787"/>
                  <a:ext cx="23" cy="2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69651" name="Oval 124"/>
                <p:cNvSpPr>
                  <a:spLocks noChangeArrowheads="1"/>
                </p:cNvSpPr>
                <p:nvPr/>
              </p:nvSpPr>
              <p:spPr bwMode="auto">
                <a:xfrm>
                  <a:off x="4304" y="2068"/>
                  <a:ext cx="23" cy="2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69652" name="Oval 125"/>
                <p:cNvSpPr>
                  <a:spLocks noChangeArrowheads="1"/>
                </p:cNvSpPr>
                <p:nvPr/>
              </p:nvSpPr>
              <p:spPr bwMode="auto">
                <a:xfrm>
                  <a:off x="4075" y="2044"/>
                  <a:ext cx="23" cy="2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69653" name="Oval 126"/>
                <p:cNvSpPr>
                  <a:spLocks noChangeArrowheads="1"/>
                </p:cNvSpPr>
                <p:nvPr/>
              </p:nvSpPr>
              <p:spPr bwMode="auto">
                <a:xfrm>
                  <a:off x="4235" y="1554"/>
                  <a:ext cx="23" cy="2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69654" name="Oval 127"/>
                <p:cNvSpPr>
                  <a:spLocks noChangeArrowheads="1"/>
                </p:cNvSpPr>
                <p:nvPr/>
              </p:nvSpPr>
              <p:spPr bwMode="auto">
                <a:xfrm>
                  <a:off x="4647" y="1671"/>
                  <a:ext cx="23" cy="2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69655" name="Oval 128"/>
                <p:cNvSpPr>
                  <a:spLocks noChangeArrowheads="1"/>
                </p:cNvSpPr>
                <p:nvPr/>
              </p:nvSpPr>
              <p:spPr bwMode="auto">
                <a:xfrm>
                  <a:off x="4944" y="1647"/>
                  <a:ext cx="23" cy="2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69656" name="Oval 129"/>
                <p:cNvSpPr>
                  <a:spLocks noChangeArrowheads="1"/>
                </p:cNvSpPr>
                <p:nvPr/>
              </p:nvSpPr>
              <p:spPr bwMode="auto">
                <a:xfrm>
                  <a:off x="4350" y="1460"/>
                  <a:ext cx="23" cy="2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69657" name="Oval 130"/>
                <p:cNvSpPr>
                  <a:spLocks noChangeArrowheads="1"/>
                </p:cNvSpPr>
                <p:nvPr/>
              </p:nvSpPr>
              <p:spPr bwMode="auto">
                <a:xfrm>
                  <a:off x="3824" y="1320"/>
                  <a:ext cx="23" cy="2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69658" name="Oval 131"/>
                <p:cNvSpPr>
                  <a:spLocks noChangeArrowheads="1"/>
                </p:cNvSpPr>
                <p:nvPr/>
              </p:nvSpPr>
              <p:spPr bwMode="auto">
                <a:xfrm>
                  <a:off x="4007" y="1110"/>
                  <a:ext cx="23" cy="2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69659" name="Oval 132"/>
                <p:cNvSpPr>
                  <a:spLocks noChangeArrowheads="1"/>
                </p:cNvSpPr>
                <p:nvPr/>
              </p:nvSpPr>
              <p:spPr bwMode="auto">
                <a:xfrm>
                  <a:off x="4030" y="899"/>
                  <a:ext cx="23" cy="2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69660" name="Oval 133"/>
                <p:cNvSpPr>
                  <a:spLocks noChangeArrowheads="1"/>
                </p:cNvSpPr>
                <p:nvPr/>
              </p:nvSpPr>
              <p:spPr bwMode="auto">
                <a:xfrm>
                  <a:off x="4258" y="1273"/>
                  <a:ext cx="23" cy="2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69661" name="Oval 134"/>
                <p:cNvSpPr>
                  <a:spLocks noChangeArrowheads="1"/>
                </p:cNvSpPr>
                <p:nvPr/>
              </p:nvSpPr>
              <p:spPr bwMode="auto">
                <a:xfrm>
                  <a:off x="4624" y="1227"/>
                  <a:ext cx="23" cy="2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69662" name="Oval 135"/>
                <p:cNvSpPr>
                  <a:spLocks noChangeArrowheads="1"/>
                </p:cNvSpPr>
                <p:nvPr/>
              </p:nvSpPr>
              <p:spPr bwMode="auto">
                <a:xfrm>
                  <a:off x="4578" y="923"/>
                  <a:ext cx="23" cy="2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69663" name="Oval 136"/>
                <p:cNvSpPr>
                  <a:spLocks noChangeArrowheads="1"/>
                </p:cNvSpPr>
                <p:nvPr/>
              </p:nvSpPr>
              <p:spPr bwMode="auto">
                <a:xfrm>
                  <a:off x="3710" y="525"/>
                  <a:ext cx="23" cy="2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69664" name="Oval 137"/>
                <p:cNvSpPr>
                  <a:spLocks noChangeArrowheads="1"/>
                </p:cNvSpPr>
                <p:nvPr/>
              </p:nvSpPr>
              <p:spPr bwMode="auto">
                <a:xfrm>
                  <a:off x="4670" y="666"/>
                  <a:ext cx="23" cy="2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69665" name="Oval 138"/>
                <p:cNvSpPr>
                  <a:spLocks noChangeArrowheads="1"/>
                </p:cNvSpPr>
                <p:nvPr/>
              </p:nvSpPr>
              <p:spPr bwMode="auto">
                <a:xfrm>
                  <a:off x="4578" y="572"/>
                  <a:ext cx="23" cy="2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69666" name="Oval 139"/>
                <p:cNvSpPr>
                  <a:spLocks noChangeArrowheads="1"/>
                </p:cNvSpPr>
                <p:nvPr/>
              </p:nvSpPr>
              <p:spPr bwMode="auto">
                <a:xfrm>
                  <a:off x="5104" y="853"/>
                  <a:ext cx="23" cy="2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69667" name="Oval 140"/>
                <p:cNvSpPr>
                  <a:spLocks noChangeArrowheads="1"/>
                </p:cNvSpPr>
                <p:nvPr/>
              </p:nvSpPr>
              <p:spPr bwMode="auto">
                <a:xfrm>
                  <a:off x="5081" y="1133"/>
                  <a:ext cx="23" cy="2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69668" name="Oval 141"/>
                <p:cNvSpPr>
                  <a:spLocks noChangeArrowheads="1"/>
                </p:cNvSpPr>
                <p:nvPr/>
              </p:nvSpPr>
              <p:spPr bwMode="auto">
                <a:xfrm>
                  <a:off x="5378" y="1203"/>
                  <a:ext cx="23" cy="2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69669" name="Oval 142"/>
                <p:cNvSpPr>
                  <a:spLocks noChangeArrowheads="1"/>
                </p:cNvSpPr>
                <p:nvPr/>
              </p:nvSpPr>
              <p:spPr bwMode="auto">
                <a:xfrm>
                  <a:off x="5333" y="946"/>
                  <a:ext cx="22" cy="2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69670" name="Oval 143"/>
                <p:cNvSpPr>
                  <a:spLocks noChangeArrowheads="1"/>
                </p:cNvSpPr>
                <p:nvPr/>
              </p:nvSpPr>
              <p:spPr bwMode="auto">
                <a:xfrm>
                  <a:off x="4258" y="2185"/>
                  <a:ext cx="23" cy="2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69671" name="Oval 144"/>
                <p:cNvSpPr>
                  <a:spLocks noChangeArrowheads="1"/>
                </p:cNvSpPr>
                <p:nvPr/>
              </p:nvSpPr>
              <p:spPr bwMode="auto">
                <a:xfrm>
                  <a:off x="4030" y="759"/>
                  <a:ext cx="23" cy="2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69672" name="Oval 145"/>
                <p:cNvSpPr>
                  <a:spLocks noChangeArrowheads="1"/>
                </p:cNvSpPr>
                <p:nvPr/>
              </p:nvSpPr>
              <p:spPr bwMode="auto">
                <a:xfrm>
                  <a:off x="3504" y="596"/>
                  <a:ext cx="23" cy="2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69673" name="Oval 146"/>
                <p:cNvSpPr>
                  <a:spLocks noChangeArrowheads="1"/>
                </p:cNvSpPr>
                <p:nvPr/>
              </p:nvSpPr>
              <p:spPr bwMode="auto">
                <a:xfrm>
                  <a:off x="4533" y="1320"/>
                  <a:ext cx="22" cy="2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69674" name="Oval 147"/>
                <p:cNvSpPr>
                  <a:spLocks noChangeArrowheads="1"/>
                </p:cNvSpPr>
                <p:nvPr/>
              </p:nvSpPr>
              <p:spPr bwMode="auto">
                <a:xfrm>
                  <a:off x="4533" y="1086"/>
                  <a:ext cx="22" cy="2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69675" name="Oval 148"/>
                <p:cNvSpPr>
                  <a:spLocks noChangeArrowheads="1"/>
                </p:cNvSpPr>
                <p:nvPr/>
              </p:nvSpPr>
              <p:spPr bwMode="auto">
                <a:xfrm>
                  <a:off x="4578" y="1156"/>
                  <a:ext cx="23" cy="2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05243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029200" y="1562100"/>
            <a:ext cx="3733800" cy="3124200"/>
            <a:chOff x="3168" y="288"/>
            <a:chExt cx="2352" cy="1968"/>
          </a:xfrm>
        </p:grpSpPr>
        <p:sp>
          <p:nvSpPr>
            <p:cNvPr id="71020" name="Rectangle 3"/>
            <p:cNvSpPr>
              <a:spLocks noChangeArrowheads="1"/>
            </p:cNvSpPr>
            <p:nvPr/>
          </p:nvSpPr>
          <p:spPr bwMode="auto">
            <a:xfrm>
              <a:off x="3168" y="288"/>
              <a:ext cx="2352" cy="19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grpSp>
          <p:nvGrpSpPr>
            <p:cNvPr id="71021" name="Group 4"/>
            <p:cNvGrpSpPr>
              <a:grpSpLocks/>
            </p:cNvGrpSpPr>
            <p:nvPr/>
          </p:nvGrpSpPr>
          <p:grpSpPr bwMode="auto">
            <a:xfrm>
              <a:off x="3618" y="783"/>
              <a:ext cx="1623" cy="911"/>
              <a:chOff x="3618" y="783"/>
              <a:chExt cx="1623" cy="911"/>
            </a:xfrm>
          </p:grpSpPr>
          <p:sp>
            <p:nvSpPr>
              <p:cNvPr id="71125" name="Oval 5"/>
              <p:cNvSpPr>
                <a:spLocks noChangeArrowheads="1"/>
              </p:cNvSpPr>
              <p:nvPr/>
            </p:nvSpPr>
            <p:spPr bwMode="auto">
              <a:xfrm>
                <a:off x="3915" y="1297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1126" name="Oval 6"/>
              <p:cNvSpPr>
                <a:spLocks noChangeArrowheads="1"/>
              </p:cNvSpPr>
              <p:nvPr/>
            </p:nvSpPr>
            <p:spPr bwMode="auto">
              <a:xfrm>
                <a:off x="3870" y="993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1127" name="Oval 7"/>
              <p:cNvSpPr>
                <a:spLocks noChangeArrowheads="1"/>
              </p:cNvSpPr>
              <p:nvPr/>
            </p:nvSpPr>
            <p:spPr bwMode="auto">
              <a:xfrm>
                <a:off x="4487" y="1671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1128" name="Oval 8"/>
              <p:cNvSpPr>
                <a:spLocks noChangeArrowheads="1"/>
              </p:cNvSpPr>
              <p:nvPr/>
            </p:nvSpPr>
            <p:spPr bwMode="auto">
              <a:xfrm>
                <a:off x="4121" y="1203"/>
                <a:ext cx="23" cy="2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1129" name="Oval 9"/>
              <p:cNvSpPr>
                <a:spLocks noChangeArrowheads="1"/>
              </p:cNvSpPr>
              <p:nvPr/>
            </p:nvSpPr>
            <p:spPr bwMode="auto">
              <a:xfrm>
                <a:off x="4030" y="1063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1130" name="Oval 10"/>
              <p:cNvSpPr>
                <a:spLocks noChangeArrowheads="1"/>
              </p:cNvSpPr>
              <p:nvPr/>
            </p:nvSpPr>
            <p:spPr bwMode="auto">
              <a:xfrm>
                <a:off x="4807" y="1040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1131" name="Oval 11"/>
              <p:cNvSpPr>
                <a:spLocks noChangeArrowheads="1"/>
              </p:cNvSpPr>
              <p:nvPr/>
            </p:nvSpPr>
            <p:spPr bwMode="auto">
              <a:xfrm>
                <a:off x="4624" y="1040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1132" name="Oval 12"/>
              <p:cNvSpPr>
                <a:spLocks noChangeArrowheads="1"/>
              </p:cNvSpPr>
              <p:nvPr/>
            </p:nvSpPr>
            <p:spPr bwMode="auto">
              <a:xfrm>
                <a:off x="4967" y="1040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1133" name="Oval 13"/>
              <p:cNvSpPr>
                <a:spLocks noChangeArrowheads="1"/>
              </p:cNvSpPr>
              <p:nvPr/>
            </p:nvSpPr>
            <p:spPr bwMode="auto">
              <a:xfrm>
                <a:off x="5218" y="946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1134" name="Oval 14"/>
              <p:cNvSpPr>
                <a:spLocks noChangeArrowheads="1"/>
              </p:cNvSpPr>
              <p:nvPr/>
            </p:nvSpPr>
            <p:spPr bwMode="auto">
              <a:xfrm>
                <a:off x="4144" y="1367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1135" name="Oval 15"/>
              <p:cNvSpPr>
                <a:spLocks noChangeArrowheads="1"/>
              </p:cNvSpPr>
              <p:nvPr/>
            </p:nvSpPr>
            <p:spPr bwMode="auto">
              <a:xfrm>
                <a:off x="4967" y="923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1136" name="Oval 16"/>
              <p:cNvSpPr>
                <a:spLocks noChangeArrowheads="1"/>
              </p:cNvSpPr>
              <p:nvPr/>
            </p:nvSpPr>
            <p:spPr bwMode="auto">
              <a:xfrm>
                <a:off x="3618" y="1180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1137" name="Oval 17"/>
              <p:cNvSpPr>
                <a:spLocks noChangeArrowheads="1"/>
              </p:cNvSpPr>
              <p:nvPr/>
            </p:nvSpPr>
            <p:spPr bwMode="auto">
              <a:xfrm>
                <a:off x="3755" y="1180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1138" name="Oval 18"/>
              <p:cNvSpPr>
                <a:spLocks noChangeArrowheads="1"/>
              </p:cNvSpPr>
              <p:nvPr/>
            </p:nvSpPr>
            <p:spPr bwMode="auto">
              <a:xfrm>
                <a:off x="3733" y="1133"/>
                <a:ext cx="22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1139" name="Oval 19"/>
              <p:cNvSpPr>
                <a:spLocks noChangeArrowheads="1"/>
              </p:cNvSpPr>
              <p:nvPr/>
            </p:nvSpPr>
            <p:spPr bwMode="auto">
              <a:xfrm>
                <a:off x="4121" y="1413"/>
                <a:ext cx="23" cy="2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1140" name="Oval 20"/>
              <p:cNvSpPr>
                <a:spLocks noChangeArrowheads="1"/>
              </p:cNvSpPr>
              <p:nvPr/>
            </p:nvSpPr>
            <p:spPr bwMode="auto">
              <a:xfrm>
                <a:off x="4213" y="1390"/>
                <a:ext cx="22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1141" name="Oval 21"/>
              <p:cNvSpPr>
                <a:spLocks noChangeArrowheads="1"/>
              </p:cNvSpPr>
              <p:nvPr/>
            </p:nvSpPr>
            <p:spPr bwMode="auto">
              <a:xfrm>
                <a:off x="3641" y="783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</p:grpSp>
        <p:grpSp>
          <p:nvGrpSpPr>
            <p:cNvPr id="71022" name="Group 22"/>
            <p:cNvGrpSpPr>
              <a:grpSpLocks/>
            </p:cNvGrpSpPr>
            <p:nvPr/>
          </p:nvGrpSpPr>
          <p:grpSpPr bwMode="auto">
            <a:xfrm>
              <a:off x="3168" y="288"/>
              <a:ext cx="2352" cy="1968"/>
              <a:chOff x="3168" y="288"/>
              <a:chExt cx="2352" cy="1968"/>
            </a:xfrm>
          </p:grpSpPr>
          <p:sp>
            <p:nvSpPr>
              <p:cNvPr id="71023" name="Rectangle 23"/>
              <p:cNvSpPr>
                <a:spLocks noChangeArrowheads="1"/>
              </p:cNvSpPr>
              <p:nvPr/>
            </p:nvSpPr>
            <p:spPr bwMode="auto">
              <a:xfrm>
                <a:off x="3168" y="288"/>
                <a:ext cx="2352" cy="1968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grpSp>
            <p:nvGrpSpPr>
              <p:cNvPr id="71024" name="Group 24"/>
              <p:cNvGrpSpPr>
                <a:grpSpLocks/>
              </p:cNvGrpSpPr>
              <p:nvPr/>
            </p:nvGrpSpPr>
            <p:grpSpPr bwMode="auto">
              <a:xfrm>
                <a:off x="3733" y="525"/>
                <a:ext cx="1691" cy="1239"/>
                <a:chOff x="3733" y="525"/>
                <a:chExt cx="1691" cy="1239"/>
              </a:xfrm>
            </p:grpSpPr>
            <p:sp>
              <p:nvSpPr>
                <p:cNvPr id="71104" name="Oval 25"/>
                <p:cNvSpPr>
                  <a:spLocks noChangeArrowheads="1"/>
                </p:cNvSpPr>
                <p:nvPr/>
              </p:nvSpPr>
              <p:spPr bwMode="auto">
                <a:xfrm>
                  <a:off x="3961" y="1156"/>
                  <a:ext cx="23" cy="2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1105" name="Oval 26"/>
                <p:cNvSpPr>
                  <a:spLocks noChangeArrowheads="1"/>
                </p:cNvSpPr>
                <p:nvPr/>
              </p:nvSpPr>
              <p:spPr bwMode="auto">
                <a:xfrm>
                  <a:off x="3733" y="783"/>
                  <a:ext cx="22" cy="2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1106" name="Oval 27"/>
                <p:cNvSpPr>
                  <a:spLocks noChangeArrowheads="1"/>
                </p:cNvSpPr>
                <p:nvPr/>
              </p:nvSpPr>
              <p:spPr bwMode="auto">
                <a:xfrm>
                  <a:off x="4304" y="1624"/>
                  <a:ext cx="23" cy="2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1107" name="Oval 28"/>
                <p:cNvSpPr>
                  <a:spLocks noChangeArrowheads="1"/>
                </p:cNvSpPr>
                <p:nvPr/>
              </p:nvSpPr>
              <p:spPr bwMode="auto">
                <a:xfrm>
                  <a:off x="4578" y="1741"/>
                  <a:ext cx="23" cy="2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1108" name="Oval 29"/>
                <p:cNvSpPr>
                  <a:spLocks noChangeArrowheads="1"/>
                </p:cNvSpPr>
                <p:nvPr/>
              </p:nvSpPr>
              <p:spPr bwMode="auto">
                <a:xfrm>
                  <a:off x="4784" y="1624"/>
                  <a:ext cx="23" cy="2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1109" name="Oval 30"/>
                <p:cNvSpPr>
                  <a:spLocks noChangeArrowheads="1"/>
                </p:cNvSpPr>
                <p:nvPr/>
              </p:nvSpPr>
              <p:spPr bwMode="auto">
                <a:xfrm>
                  <a:off x="3961" y="1273"/>
                  <a:ext cx="23" cy="2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1110" name="Oval 31"/>
                <p:cNvSpPr>
                  <a:spLocks noChangeArrowheads="1"/>
                </p:cNvSpPr>
                <p:nvPr/>
              </p:nvSpPr>
              <p:spPr bwMode="auto">
                <a:xfrm>
                  <a:off x="3961" y="1343"/>
                  <a:ext cx="23" cy="2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1111" name="Oval 32"/>
                <p:cNvSpPr>
                  <a:spLocks noChangeArrowheads="1"/>
                </p:cNvSpPr>
                <p:nvPr/>
              </p:nvSpPr>
              <p:spPr bwMode="auto">
                <a:xfrm>
                  <a:off x="4167" y="1086"/>
                  <a:ext cx="23" cy="2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1112" name="Oval 33"/>
                <p:cNvSpPr>
                  <a:spLocks noChangeArrowheads="1"/>
                </p:cNvSpPr>
                <p:nvPr/>
              </p:nvSpPr>
              <p:spPr bwMode="auto">
                <a:xfrm>
                  <a:off x="4075" y="1016"/>
                  <a:ext cx="23" cy="2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1113" name="Oval 34"/>
                <p:cNvSpPr>
                  <a:spLocks noChangeArrowheads="1"/>
                </p:cNvSpPr>
                <p:nvPr/>
              </p:nvSpPr>
              <p:spPr bwMode="auto">
                <a:xfrm>
                  <a:off x="4555" y="1484"/>
                  <a:ext cx="23" cy="2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1114" name="Oval 35"/>
                <p:cNvSpPr>
                  <a:spLocks noChangeArrowheads="1"/>
                </p:cNvSpPr>
                <p:nvPr/>
              </p:nvSpPr>
              <p:spPr bwMode="auto">
                <a:xfrm>
                  <a:off x="4624" y="525"/>
                  <a:ext cx="23" cy="2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1115" name="Oval 36"/>
                <p:cNvSpPr>
                  <a:spLocks noChangeArrowheads="1"/>
                </p:cNvSpPr>
                <p:nvPr/>
              </p:nvSpPr>
              <p:spPr bwMode="auto">
                <a:xfrm>
                  <a:off x="4418" y="1086"/>
                  <a:ext cx="23" cy="2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1116" name="Oval 37"/>
                <p:cNvSpPr>
                  <a:spLocks noChangeArrowheads="1"/>
                </p:cNvSpPr>
                <p:nvPr/>
              </p:nvSpPr>
              <p:spPr bwMode="auto">
                <a:xfrm>
                  <a:off x="3961" y="1016"/>
                  <a:ext cx="23" cy="2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1117" name="Oval 38"/>
                <p:cNvSpPr>
                  <a:spLocks noChangeArrowheads="1"/>
                </p:cNvSpPr>
                <p:nvPr/>
              </p:nvSpPr>
              <p:spPr bwMode="auto">
                <a:xfrm>
                  <a:off x="4464" y="1647"/>
                  <a:ext cx="23" cy="2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1118" name="Oval 39"/>
                <p:cNvSpPr>
                  <a:spLocks noChangeArrowheads="1"/>
                </p:cNvSpPr>
                <p:nvPr/>
              </p:nvSpPr>
              <p:spPr bwMode="auto">
                <a:xfrm>
                  <a:off x="4853" y="1577"/>
                  <a:ext cx="22" cy="2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1119" name="Oval 40"/>
                <p:cNvSpPr>
                  <a:spLocks noChangeArrowheads="1"/>
                </p:cNvSpPr>
                <p:nvPr/>
              </p:nvSpPr>
              <p:spPr bwMode="auto">
                <a:xfrm>
                  <a:off x="4190" y="642"/>
                  <a:ext cx="23" cy="2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1120" name="Oval 41"/>
                <p:cNvSpPr>
                  <a:spLocks noChangeArrowheads="1"/>
                </p:cNvSpPr>
                <p:nvPr/>
              </p:nvSpPr>
              <p:spPr bwMode="auto">
                <a:xfrm>
                  <a:off x="4258" y="853"/>
                  <a:ext cx="23" cy="2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1121" name="Oval 42"/>
                <p:cNvSpPr>
                  <a:spLocks noChangeArrowheads="1"/>
                </p:cNvSpPr>
                <p:nvPr/>
              </p:nvSpPr>
              <p:spPr bwMode="auto">
                <a:xfrm>
                  <a:off x="3778" y="572"/>
                  <a:ext cx="23" cy="2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1122" name="Oval 43"/>
                <p:cNvSpPr>
                  <a:spLocks noChangeArrowheads="1"/>
                </p:cNvSpPr>
                <p:nvPr/>
              </p:nvSpPr>
              <p:spPr bwMode="auto">
                <a:xfrm>
                  <a:off x="4464" y="1320"/>
                  <a:ext cx="23" cy="2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1123" name="Oval 44"/>
                <p:cNvSpPr>
                  <a:spLocks noChangeArrowheads="1"/>
                </p:cNvSpPr>
                <p:nvPr/>
              </p:nvSpPr>
              <p:spPr bwMode="auto">
                <a:xfrm>
                  <a:off x="4350" y="1694"/>
                  <a:ext cx="23" cy="2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1124" name="Oval 45"/>
                <p:cNvSpPr>
                  <a:spLocks noChangeArrowheads="1"/>
                </p:cNvSpPr>
                <p:nvPr/>
              </p:nvSpPr>
              <p:spPr bwMode="auto">
                <a:xfrm>
                  <a:off x="5401" y="1040"/>
                  <a:ext cx="23" cy="2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71025" name="Group 46"/>
              <p:cNvGrpSpPr>
                <a:grpSpLocks/>
              </p:cNvGrpSpPr>
              <p:nvPr/>
            </p:nvGrpSpPr>
            <p:grpSpPr bwMode="auto">
              <a:xfrm>
                <a:off x="3504" y="432"/>
                <a:ext cx="1897" cy="1779"/>
                <a:chOff x="3504" y="432"/>
                <a:chExt cx="1897" cy="1779"/>
              </a:xfrm>
            </p:grpSpPr>
            <p:grpSp>
              <p:nvGrpSpPr>
                <p:cNvPr id="71026" name="Group 47"/>
                <p:cNvGrpSpPr>
                  <a:grpSpLocks/>
                </p:cNvGrpSpPr>
                <p:nvPr/>
              </p:nvGrpSpPr>
              <p:grpSpPr bwMode="auto">
                <a:xfrm>
                  <a:off x="3710" y="479"/>
                  <a:ext cx="1668" cy="1425"/>
                  <a:chOff x="3710" y="479"/>
                  <a:chExt cx="1668" cy="1425"/>
                </a:xfrm>
              </p:grpSpPr>
              <p:sp>
                <p:nvSpPr>
                  <p:cNvPr id="71084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3755" y="1297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71085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4327" y="18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71086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4281" y="155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71087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4213" y="1694"/>
                    <a:ext cx="22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71088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4235" y="155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71089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4921" y="174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71090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3710" y="712"/>
                    <a:ext cx="23" cy="2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71091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4693" y="1110"/>
                    <a:ext cx="22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71092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3801" y="829"/>
                    <a:ext cx="23" cy="2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71093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4761" y="619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71094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1460"/>
                    <a:ext cx="23" cy="2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71095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4875" y="923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71096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4830" y="853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71097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4213" y="923"/>
                    <a:ext cx="22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71098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4304" y="969"/>
                    <a:ext cx="23" cy="2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71099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4761" y="736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71100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4715" y="50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71101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4533" y="479"/>
                    <a:ext cx="22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71102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5355" y="1133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71103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5035" y="969"/>
                    <a:ext cx="23" cy="2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Trebuchet MS" pitchFamily="34" charset="0"/>
                    </a:endParaRPr>
                  </a:p>
                </p:txBody>
              </p:sp>
            </p:grpSp>
            <p:grpSp>
              <p:nvGrpSpPr>
                <p:cNvPr id="71027" name="Group 68"/>
                <p:cNvGrpSpPr>
                  <a:grpSpLocks/>
                </p:cNvGrpSpPr>
                <p:nvPr/>
              </p:nvGrpSpPr>
              <p:grpSpPr bwMode="auto">
                <a:xfrm>
                  <a:off x="3504" y="432"/>
                  <a:ext cx="1897" cy="1779"/>
                  <a:chOff x="3504" y="432"/>
                  <a:chExt cx="1897" cy="1779"/>
                </a:xfrm>
              </p:grpSpPr>
              <p:grpSp>
                <p:nvGrpSpPr>
                  <p:cNvPr id="71028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4075" y="432"/>
                    <a:ext cx="1075" cy="1355"/>
                    <a:chOff x="4075" y="432"/>
                    <a:chExt cx="1075" cy="1355"/>
                  </a:xfrm>
                </p:grpSpPr>
                <p:sp>
                  <p:nvSpPr>
                    <p:cNvPr id="71075" name="Oval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61" y="1764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1076" name="Oval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33" y="1437"/>
                      <a:ext cx="22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1077" name="Oval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93" y="806"/>
                      <a:ext cx="22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1078" name="Oval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55" y="689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1079" name="Oval 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27" y="1063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1080" name="Oval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04" y="1086"/>
                      <a:ext cx="23" cy="2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1081" name="Oval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75" y="1273"/>
                      <a:ext cx="23" cy="2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1082" name="Oval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78" y="432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1083" name="Oval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64" y="572"/>
                      <a:ext cx="23" cy="2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</p:grpSp>
              <p:grpSp>
                <p:nvGrpSpPr>
                  <p:cNvPr id="71029" name="Group 79"/>
                  <p:cNvGrpSpPr>
                    <a:grpSpLocks/>
                  </p:cNvGrpSpPr>
                  <p:nvPr/>
                </p:nvGrpSpPr>
                <p:grpSpPr bwMode="auto">
                  <a:xfrm>
                    <a:off x="3550" y="502"/>
                    <a:ext cx="1463" cy="1613"/>
                    <a:chOff x="3550" y="502"/>
                    <a:chExt cx="1463" cy="1613"/>
                  </a:xfrm>
                </p:grpSpPr>
                <p:sp>
                  <p:nvSpPr>
                    <p:cNvPr id="71060" name="Oval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35" y="1904"/>
                      <a:ext cx="23" cy="2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1061" name="Oval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04" y="1928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1062" name="Oval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1" y="1741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1063" name="Oval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1367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1064" name="Oval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0" y="1156"/>
                      <a:ext cx="23" cy="2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1065" name="Oval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73" y="712"/>
                      <a:ext cx="22" cy="2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1066" name="Oval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38" y="899"/>
                      <a:ext cx="23" cy="2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1067" name="Oval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1" y="993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1068" name="Oval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1" y="1577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1069" name="Oval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10" y="1577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1070" name="Oval 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90" y="2091"/>
                      <a:ext cx="23" cy="2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1071" name="Oval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90" y="1834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1072" name="Oval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7" y="1367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1073" name="Oval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7" y="1390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1074" name="Oval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0" y="502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</p:grpSp>
              <p:grpSp>
                <p:nvGrpSpPr>
                  <p:cNvPr id="71030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504" y="528"/>
                    <a:ext cx="1897" cy="1683"/>
                    <a:chOff x="3504" y="525"/>
                    <a:chExt cx="1897" cy="1683"/>
                  </a:xfrm>
                </p:grpSpPr>
                <p:sp>
                  <p:nvSpPr>
                    <p:cNvPr id="71031" name="Oval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0" y="1250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1032" name="Oval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15" y="1203"/>
                      <a:ext cx="23" cy="2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1033" name="Oval 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7" y="1951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1034" name="Oval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81" y="1787"/>
                      <a:ext cx="23" cy="2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1035" name="Oval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04" y="2068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1036" name="Oval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75" y="2044"/>
                      <a:ext cx="23" cy="2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1037" name="Oval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35" y="1554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1038" name="Oval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7" y="1671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1039" name="Oval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44" y="1647"/>
                      <a:ext cx="23" cy="2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1040" name="Oval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50" y="1460"/>
                      <a:ext cx="23" cy="2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1041" name="Oval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4" y="1320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1042" name="Oval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7" y="1110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1043" name="Oval 1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30" y="899"/>
                      <a:ext cx="23" cy="2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1044" name="Oval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1273"/>
                      <a:ext cx="23" cy="2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1045" name="Oval 1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24" y="1227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1046" name="Oval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78" y="923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1047" name="Oval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10" y="525"/>
                      <a:ext cx="23" cy="2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1048" name="Oval 1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70" y="666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1049" name="Oval 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78" y="572"/>
                      <a:ext cx="23" cy="2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1050" name="Oval 1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04" y="853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1051" name="Oval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81" y="1133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1052" name="Oval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78" y="1203"/>
                      <a:ext cx="23" cy="2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1053" name="Oval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33" y="946"/>
                      <a:ext cx="22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1054" name="Oval 1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2185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1055" name="Oval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30" y="759"/>
                      <a:ext cx="23" cy="2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1056" name="Oval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04" y="596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1057" name="Oval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33" y="1320"/>
                      <a:ext cx="22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1058" name="Oval 1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33" y="1086"/>
                      <a:ext cx="22" cy="2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1059" name="Oval 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78" y="1156"/>
                      <a:ext cx="23" cy="2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14" name="Group 125"/>
          <p:cNvGrpSpPr>
            <a:grpSpLocks noChangeAspect="1"/>
          </p:cNvGrpSpPr>
          <p:nvPr/>
        </p:nvGrpSpPr>
        <p:grpSpPr bwMode="auto">
          <a:xfrm>
            <a:off x="3517900" y="1549400"/>
            <a:ext cx="4889500" cy="4090988"/>
            <a:chOff x="3168" y="288"/>
            <a:chExt cx="2352" cy="1968"/>
          </a:xfrm>
        </p:grpSpPr>
        <p:sp>
          <p:nvSpPr>
            <p:cNvPr id="70898" name="Rectangle 126"/>
            <p:cNvSpPr>
              <a:spLocks noChangeAspect="1" noChangeArrowheads="1"/>
            </p:cNvSpPr>
            <p:nvPr/>
          </p:nvSpPr>
          <p:spPr bwMode="auto">
            <a:xfrm>
              <a:off x="3168" y="288"/>
              <a:ext cx="2352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grpSp>
          <p:nvGrpSpPr>
            <p:cNvPr id="70899" name="Group 127"/>
            <p:cNvGrpSpPr>
              <a:grpSpLocks noChangeAspect="1"/>
            </p:cNvGrpSpPr>
            <p:nvPr/>
          </p:nvGrpSpPr>
          <p:grpSpPr bwMode="auto">
            <a:xfrm>
              <a:off x="3618" y="783"/>
              <a:ext cx="1623" cy="911"/>
              <a:chOff x="3618" y="783"/>
              <a:chExt cx="1623" cy="911"/>
            </a:xfrm>
          </p:grpSpPr>
          <p:sp>
            <p:nvSpPr>
              <p:cNvPr id="71003" name="Oval 128"/>
              <p:cNvSpPr>
                <a:spLocks noChangeAspect="1" noChangeArrowheads="1"/>
              </p:cNvSpPr>
              <p:nvPr/>
            </p:nvSpPr>
            <p:spPr bwMode="auto">
              <a:xfrm>
                <a:off x="3915" y="1297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1004" name="Oval 129"/>
              <p:cNvSpPr>
                <a:spLocks noChangeAspect="1" noChangeArrowheads="1"/>
              </p:cNvSpPr>
              <p:nvPr/>
            </p:nvSpPr>
            <p:spPr bwMode="auto">
              <a:xfrm>
                <a:off x="3870" y="993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1005" name="Oval 130"/>
              <p:cNvSpPr>
                <a:spLocks noChangeAspect="1" noChangeArrowheads="1"/>
              </p:cNvSpPr>
              <p:nvPr/>
            </p:nvSpPr>
            <p:spPr bwMode="auto">
              <a:xfrm>
                <a:off x="4487" y="1671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1006" name="Oval 131"/>
              <p:cNvSpPr>
                <a:spLocks noChangeAspect="1" noChangeArrowheads="1"/>
              </p:cNvSpPr>
              <p:nvPr/>
            </p:nvSpPr>
            <p:spPr bwMode="auto">
              <a:xfrm>
                <a:off x="4121" y="1203"/>
                <a:ext cx="23" cy="2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1007" name="Oval 132"/>
              <p:cNvSpPr>
                <a:spLocks noChangeAspect="1" noChangeArrowheads="1"/>
              </p:cNvSpPr>
              <p:nvPr/>
            </p:nvSpPr>
            <p:spPr bwMode="auto">
              <a:xfrm>
                <a:off x="4030" y="1063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1008" name="Oval 133"/>
              <p:cNvSpPr>
                <a:spLocks noChangeAspect="1" noChangeArrowheads="1"/>
              </p:cNvSpPr>
              <p:nvPr/>
            </p:nvSpPr>
            <p:spPr bwMode="auto">
              <a:xfrm>
                <a:off x="4807" y="1040"/>
                <a:ext cx="24" cy="2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1009" name="Oval 134"/>
              <p:cNvSpPr>
                <a:spLocks noChangeAspect="1" noChangeArrowheads="1"/>
              </p:cNvSpPr>
              <p:nvPr/>
            </p:nvSpPr>
            <p:spPr bwMode="auto">
              <a:xfrm>
                <a:off x="4624" y="1040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1010" name="Oval 135"/>
              <p:cNvSpPr>
                <a:spLocks noChangeAspect="1" noChangeArrowheads="1"/>
              </p:cNvSpPr>
              <p:nvPr/>
            </p:nvSpPr>
            <p:spPr bwMode="auto">
              <a:xfrm>
                <a:off x="4967" y="1040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1011" name="Oval 136"/>
              <p:cNvSpPr>
                <a:spLocks noChangeAspect="1" noChangeArrowheads="1"/>
              </p:cNvSpPr>
              <p:nvPr/>
            </p:nvSpPr>
            <p:spPr bwMode="auto">
              <a:xfrm>
                <a:off x="5218" y="946"/>
                <a:ext cx="23" cy="2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1012" name="Oval 137"/>
              <p:cNvSpPr>
                <a:spLocks noChangeAspect="1" noChangeArrowheads="1"/>
              </p:cNvSpPr>
              <p:nvPr/>
            </p:nvSpPr>
            <p:spPr bwMode="auto">
              <a:xfrm>
                <a:off x="4144" y="1367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1013" name="Oval 138"/>
              <p:cNvSpPr>
                <a:spLocks noChangeAspect="1" noChangeArrowheads="1"/>
              </p:cNvSpPr>
              <p:nvPr/>
            </p:nvSpPr>
            <p:spPr bwMode="auto">
              <a:xfrm>
                <a:off x="4967" y="923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1014" name="Oval 139"/>
              <p:cNvSpPr>
                <a:spLocks noChangeAspect="1" noChangeArrowheads="1"/>
              </p:cNvSpPr>
              <p:nvPr/>
            </p:nvSpPr>
            <p:spPr bwMode="auto">
              <a:xfrm>
                <a:off x="3618" y="1180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1015" name="Oval 140"/>
              <p:cNvSpPr>
                <a:spLocks noChangeAspect="1" noChangeArrowheads="1"/>
              </p:cNvSpPr>
              <p:nvPr/>
            </p:nvSpPr>
            <p:spPr bwMode="auto">
              <a:xfrm>
                <a:off x="3754" y="1180"/>
                <a:ext cx="24" cy="2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1016" name="Oval 141"/>
              <p:cNvSpPr>
                <a:spLocks noChangeAspect="1" noChangeArrowheads="1"/>
              </p:cNvSpPr>
              <p:nvPr/>
            </p:nvSpPr>
            <p:spPr bwMode="auto">
              <a:xfrm>
                <a:off x="3733" y="1133"/>
                <a:ext cx="21" cy="2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1017" name="Oval 142"/>
              <p:cNvSpPr>
                <a:spLocks noChangeAspect="1" noChangeArrowheads="1"/>
              </p:cNvSpPr>
              <p:nvPr/>
            </p:nvSpPr>
            <p:spPr bwMode="auto">
              <a:xfrm>
                <a:off x="4121" y="1413"/>
                <a:ext cx="23" cy="2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1018" name="Oval 143"/>
              <p:cNvSpPr>
                <a:spLocks noChangeAspect="1" noChangeArrowheads="1"/>
              </p:cNvSpPr>
              <p:nvPr/>
            </p:nvSpPr>
            <p:spPr bwMode="auto">
              <a:xfrm>
                <a:off x="4213" y="1390"/>
                <a:ext cx="22" cy="2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1019" name="Oval 144"/>
              <p:cNvSpPr>
                <a:spLocks noChangeAspect="1" noChangeArrowheads="1"/>
              </p:cNvSpPr>
              <p:nvPr/>
            </p:nvSpPr>
            <p:spPr bwMode="auto">
              <a:xfrm>
                <a:off x="3641" y="783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</p:grpSp>
        <p:grpSp>
          <p:nvGrpSpPr>
            <p:cNvPr id="70900" name="Group 145"/>
            <p:cNvGrpSpPr>
              <a:grpSpLocks noChangeAspect="1"/>
            </p:cNvGrpSpPr>
            <p:nvPr/>
          </p:nvGrpSpPr>
          <p:grpSpPr bwMode="auto">
            <a:xfrm>
              <a:off x="3168" y="288"/>
              <a:ext cx="2352" cy="1968"/>
              <a:chOff x="3168" y="288"/>
              <a:chExt cx="2352" cy="1968"/>
            </a:xfrm>
          </p:grpSpPr>
          <p:sp>
            <p:nvSpPr>
              <p:cNvPr id="70901" name="Rectangle 146"/>
              <p:cNvSpPr>
                <a:spLocks noChangeAspect="1" noChangeArrowheads="1"/>
              </p:cNvSpPr>
              <p:nvPr/>
            </p:nvSpPr>
            <p:spPr bwMode="auto">
              <a:xfrm>
                <a:off x="3168" y="288"/>
                <a:ext cx="2352" cy="1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grpSp>
            <p:nvGrpSpPr>
              <p:cNvPr id="70902" name="Group 147"/>
              <p:cNvGrpSpPr>
                <a:grpSpLocks noChangeAspect="1"/>
              </p:cNvGrpSpPr>
              <p:nvPr/>
            </p:nvGrpSpPr>
            <p:grpSpPr bwMode="auto">
              <a:xfrm>
                <a:off x="3733" y="525"/>
                <a:ext cx="1691" cy="1239"/>
                <a:chOff x="3733" y="525"/>
                <a:chExt cx="1691" cy="1239"/>
              </a:xfrm>
            </p:grpSpPr>
            <p:sp>
              <p:nvSpPr>
                <p:cNvPr id="70982" name="Oval 148"/>
                <p:cNvSpPr>
                  <a:spLocks noChangeAspect="1" noChangeArrowheads="1"/>
                </p:cNvSpPr>
                <p:nvPr/>
              </p:nvSpPr>
              <p:spPr bwMode="auto">
                <a:xfrm>
                  <a:off x="3961" y="1156"/>
                  <a:ext cx="23" cy="24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0983" name="Oval 149"/>
                <p:cNvSpPr>
                  <a:spLocks noChangeAspect="1" noChangeArrowheads="1"/>
                </p:cNvSpPr>
                <p:nvPr/>
              </p:nvSpPr>
              <p:spPr bwMode="auto">
                <a:xfrm>
                  <a:off x="3733" y="783"/>
                  <a:ext cx="22" cy="23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0984" name="Oval 150"/>
                <p:cNvSpPr>
                  <a:spLocks noChangeAspect="1" noChangeArrowheads="1"/>
                </p:cNvSpPr>
                <p:nvPr/>
              </p:nvSpPr>
              <p:spPr bwMode="auto">
                <a:xfrm>
                  <a:off x="4304" y="1624"/>
                  <a:ext cx="23" cy="23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0985" name="Oval 151"/>
                <p:cNvSpPr>
                  <a:spLocks noChangeAspect="1" noChangeArrowheads="1"/>
                </p:cNvSpPr>
                <p:nvPr/>
              </p:nvSpPr>
              <p:spPr bwMode="auto">
                <a:xfrm>
                  <a:off x="4578" y="1741"/>
                  <a:ext cx="23" cy="23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0986" name="Oval 152"/>
                <p:cNvSpPr>
                  <a:spLocks noChangeAspect="1" noChangeArrowheads="1"/>
                </p:cNvSpPr>
                <p:nvPr/>
              </p:nvSpPr>
              <p:spPr bwMode="auto">
                <a:xfrm>
                  <a:off x="4784" y="1624"/>
                  <a:ext cx="23" cy="23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0987" name="Oval 153"/>
                <p:cNvSpPr>
                  <a:spLocks noChangeAspect="1" noChangeArrowheads="1"/>
                </p:cNvSpPr>
                <p:nvPr/>
              </p:nvSpPr>
              <p:spPr bwMode="auto">
                <a:xfrm>
                  <a:off x="3961" y="1273"/>
                  <a:ext cx="23" cy="24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0988" name="Oval 154"/>
                <p:cNvSpPr>
                  <a:spLocks noChangeAspect="1" noChangeArrowheads="1"/>
                </p:cNvSpPr>
                <p:nvPr/>
              </p:nvSpPr>
              <p:spPr bwMode="auto">
                <a:xfrm>
                  <a:off x="3961" y="1343"/>
                  <a:ext cx="23" cy="24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0989" name="Oval 155"/>
                <p:cNvSpPr>
                  <a:spLocks noChangeAspect="1" noChangeArrowheads="1"/>
                </p:cNvSpPr>
                <p:nvPr/>
              </p:nvSpPr>
              <p:spPr bwMode="auto">
                <a:xfrm>
                  <a:off x="4167" y="1086"/>
                  <a:ext cx="23" cy="24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0990" name="Oval 156"/>
                <p:cNvSpPr>
                  <a:spLocks noChangeAspect="1" noChangeArrowheads="1"/>
                </p:cNvSpPr>
                <p:nvPr/>
              </p:nvSpPr>
              <p:spPr bwMode="auto">
                <a:xfrm>
                  <a:off x="4075" y="1016"/>
                  <a:ext cx="23" cy="24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0991" name="Oval 157"/>
                <p:cNvSpPr>
                  <a:spLocks noChangeAspect="1" noChangeArrowheads="1"/>
                </p:cNvSpPr>
                <p:nvPr/>
              </p:nvSpPr>
              <p:spPr bwMode="auto">
                <a:xfrm>
                  <a:off x="4555" y="1484"/>
                  <a:ext cx="23" cy="23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0992" name="Oval 158"/>
                <p:cNvSpPr>
                  <a:spLocks noChangeAspect="1" noChangeArrowheads="1"/>
                </p:cNvSpPr>
                <p:nvPr/>
              </p:nvSpPr>
              <p:spPr bwMode="auto">
                <a:xfrm>
                  <a:off x="4624" y="525"/>
                  <a:ext cx="23" cy="24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0993" name="Oval 159"/>
                <p:cNvSpPr>
                  <a:spLocks noChangeAspect="1" noChangeArrowheads="1"/>
                </p:cNvSpPr>
                <p:nvPr/>
              </p:nvSpPr>
              <p:spPr bwMode="auto">
                <a:xfrm>
                  <a:off x="4418" y="1086"/>
                  <a:ext cx="23" cy="24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0994" name="Oval 160"/>
                <p:cNvSpPr>
                  <a:spLocks noChangeAspect="1" noChangeArrowheads="1"/>
                </p:cNvSpPr>
                <p:nvPr/>
              </p:nvSpPr>
              <p:spPr bwMode="auto">
                <a:xfrm>
                  <a:off x="3961" y="1016"/>
                  <a:ext cx="23" cy="24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0995" name="Oval 161"/>
                <p:cNvSpPr>
                  <a:spLocks noChangeAspect="1" noChangeArrowheads="1"/>
                </p:cNvSpPr>
                <p:nvPr/>
              </p:nvSpPr>
              <p:spPr bwMode="auto">
                <a:xfrm>
                  <a:off x="4464" y="1647"/>
                  <a:ext cx="23" cy="24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0996" name="Oval 162"/>
                <p:cNvSpPr>
                  <a:spLocks noChangeAspect="1" noChangeArrowheads="1"/>
                </p:cNvSpPr>
                <p:nvPr/>
              </p:nvSpPr>
              <p:spPr bwMode="auto">
                <a:xfrm>
                  <a:off x="4853" y="1577"/>
                  <a:ext cx="22" cy="23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0997" name="Oval 163"/>
                <p:cNvSpPr>
                  <a:spLocks noChangeAspect="1" noChangeArrowheads="1"/>
                </p:cNvSpPr>
                <p:nvPr/>
              </p:nvSpPr>
              <p:spPr bwMode="auto">
                <a:xfrm>
                  <a:off x="4190" y="642"/>
                  <a:ext cx="23" cy="24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0998" name="Oval 164"/>
                <p:cNvSpPr>
                  <a:spLocks noChangeAspect="1" noChangeArrowheads="1"/>
                </p:cNvSpPr>
                <p:nvPr/>
              </p:nvSpPr>
              <p:spPr bwMode="auto">
                <a:xfrm>
                  <a:off x="4258" y="853"/>
                  <a:ext cx="23" cy="23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0999" name="Oval 165"/>
                <p:cNvSpPr>
                  <a:spLocks noChangeAspect="1" noChangeArrowheads="1"/>
                </p:cNvSpPr>
                <p:nvPr/>
              </p:nvSpPr>
              <p:spPr bwMode="auto">
                <a:xfrm>
                  <a:off x="3778" y="572"/>
                  <a:ext cx="23" cy="24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1000" name="Oval 166"/>
                <p:cNvSpPr>
                  <a:spLocks noChangeAspect="1" noChangeArrowheads="1"/>
                </p:cNvSpPr>
                <p:nvPr/>
              </p:nvSpPr>
              <p:spPr bwMode="auto">
                <a:xfrm>
                  <a:off x="4464" y="1320"/>
                  <a:ext cx="23" cy="24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1001" name="Oval 167"/>
                <p:cNvSpPr>
                  <a:spLocks noChangeAspect="1" noChangeArrowheads="1"/>
                </p:cNvSpPr>
                <p:nvPr/>
              </p:nvSpPr>
              <p:spPr bwMode="auto">
                <a:xfrm>
                  <a:off x="4350" y="1694"/>
                  <a:ext cx="23" cy="23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1002" name="Oval 168"/>
                <p:cNvSpPr>
                  <a:spLocks noChangeAspect="1" noChangeArrowheads="1"/>
                </p:cNvSpPr>
                <p:nvPr/>
              </p:nvSpPr>
              <p:spPr bwMode="auto">
                <a:xfrm>
                  <a:off x="5401" y="1040"/>
                  <a:ext cx="23" cy="23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70903" name="Group 169"/>
              <p:cNvGrpSpPr>
                <a:grpSpLocks noChangeAspect="1"/>
              </p:cNvGrpSpPr>
              <p:nvPr/>
            </p:nvGrpSpPr>
            <p:grpSpPr bwMode="auto">
              <a:xfrm>
                <a:off x="3504" y="432"/>
                <a:ext cx="1897" cy="1779"/>
                <a:chOff x="3504" y="432"/>
                <a:chExt cx="1897" cy="1779"/>
              </a:xfrm>
            </p:grpSpPr>
            <p:grpSp>
              <p:nvGrpSpPr>
                <p:cNvPr id="70904" name="Group 170"/>
                <p:cNvGrpSpPr>
                  <a:grpSpLocks noChangeAspect="1"/>
                </p:cNvGrpSpPr>
                <p:nvPr/>
              </p:nvGrpSpPr>
              <p:grpSpPr bwMode="auto">
                <a:xfrm>
                  <a:off x="3710" y="480"/>
                  <a:ext cx="1668" cy="1424"/>
                  <a:chOff x="3710" y="480"/>
                  <a:chExt cx="1668" cy="1424"/>
                </a:xfrm>
              </p:grpSpPr>
              <p:sp>
                <p:nvSpPr>
                  <p:cNvPr id="70962" name="Oval 1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55" y="1298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70963" name="Oval 1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7" y="18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70964" name="Oval 1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81" y="155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70965" name="Oval 1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13" y="1694"/>
                    <a:ext cx="21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70966" name="Oval 1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5" y="1554"/>
                    <a:ext cx="24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70967" name="Oval 1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21" y="174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70968" name="Oval 1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10" y="713"/>
                    <a:ext cx="23" cy="24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70969" name="Oval 1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93" y="1110"/>
                    <a:ext cx="22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70970" name="Oval 1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01" y="829"/>
                    <a:ext cx="23" cy="24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70971" name="Oval 1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61" y="619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70972" name="Oval 1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64" y="1460"/>
                    <a:ext cx="23" cy="24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70973" name="Oval 1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75" y="923"/>
                    <a:ext cx="24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70974" name="Oval 1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0" y="853"/>
                    <a:ext cx="24" cy="24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70975" name="Oval 1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13" y="923"/>
                    <a:ext cx="21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70976" name="Oval 1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04" y="969"/>
                    <a:ext cx="23" cy="24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70977" name="Oval 1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61" y="736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70978" name="Oval 1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15" y="503"/>
                    <a:ext cx="23" cy="24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70979" name="Oval 1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33" y="480"/>
                    <a:ext cx="21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70980" name="Oval 1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55" y="1133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70981" name="Oval 1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35" y="969"/>
                    <a:ext cx="23" cy="24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Trebuchet MS" pitchFamily="34" charset="0"/>
                    </a:endParaRPr>
                  </a:p>
                </p:txBody>
              </p:sp>
            </p:grpSp>
            <p:grpSp>
              <p:nvGrpSpPr>
                <p:cNvPr id="70905" name="Group 191"/>
                <p:cNvGrpSpPr>
                  <a:grpSpLocks noChangeAspect="1"/>
                </p:cNvGrpSpPr>
                <p:nvPr/>
              </p:nvGrpSpPr>
              <p:grpSpPr bwMode="auto">
                <a:xfrm>
                  <a:off x="3504" y="432"/>
                  <a:ext cx="1897" cy="1779"/>
                  <a:chOff x="3504" y="432"/>
                  <a:chExt cx="1897" cy="1779"/>
                </a:xfrm>
              </p:grpSpPr>
              <p:grpSp>
                <p:nvGrpSpPr>
                  <p:cNvPr id="70906" name="Group 19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075" y="432"/>
                    <a:ext cx="1075" cy="1355"/>
                    <a:chOff x="4075" y="432"/>
                    <a:chExt cx="1075" cy="1355"/>
                  </a:xfrm>
                </p:grpSpPr>
                <p:sp>
                  <p:nvSpPr>
                    <p:cNvPr id="70953" name="Oval 19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761" y="1764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954" name="Oval 1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33" y="1437"/>
                      <a:ext cx="22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955" name="Oval 1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93" y="807"/>
                      <a:ext cx="22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956" name="Oval 19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55" y="689"/>
                      <a:ext cx="23" cy="2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957" name="Oval 19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27" y="1063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958" name="Oval 19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04" y="1086"/>
                      <a:ext cx="23" cy="2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959" name="Oval 19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75" y="1273"/>
                      <a:ext cx="23" cy="2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960" name="Oval 20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78" y="432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961" name="Oval 20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64" y="572"/>
                      <a:ext cx="23" cy="2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</p:grpSp>
              <p:grpSp>
                <p:nvGrpSpPr>
                  <p:cNvPr id="70907" name="Group 20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50" y="503"/>
                    <a:ext cx="1463" cy="1612"/>
                    <a:chOff x="3550" y="503"/>
                    <a:chExt cx="1463" cy="1612"/>
                  </a:xfrm>
                </p:grpSpPr>
                <p:sp>
                  <p:nvSpPr>
                    <p:cNvPr id="70938" name="Oval 20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235" y="1904"/>
                      <a:ext cx="23" cy="2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939" name="Oval 20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04" y="1928"/>
                      <a:ext cx="24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940" name="Oval 20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41" y="1741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941" name="Oval 20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258" y="1367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942" name="Oval 20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70" y="1156"/>
                      <a:ext cx="23" cy="2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943" name="Oval 20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73" y="713"/>
                      <a:ext cx="22" cy="2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944" name="Oval 20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738" y="900"/>
                      <a:ext cx="23" cy="2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945" name="Oval 21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921" y="994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946" name="Oval 21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41" y="1577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947" name="Oval 21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10" y="1577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948" name="Oval 21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90" y="2091"/>
                      <a:ext cx="23" cy="2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949" name="Oval 21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990" y="1834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950" name="Oval 21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27" y="1367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951" name="Oval 2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07" y="1390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952" name="Oval 2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0" y="503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</p:grpSp>
              <p:grpSp>
                <p:nvGrpSpPr>
                  <p:cNvPr id="70908" name="Group 21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04" y="529"/>
                    <a:ext cx="1897" cy="1682"/>
                    <a:chOff x="3504" y="526"/>
                    <a:chExt cx="1897" cy="1682"/>
                  </a:xfrm>
                </p:grpSpPr>
                <p:sp>
                  <p:nvSpPr>
                    <p:cNvPr id="70909" name="Oval 21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70" y="1250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910" name="Oval 2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15" y="1203"/>
                      <a:ext cx="23" cy="2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911" name="Oval 22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67" y="1951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912" name="Oval 22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281" y="1787"/>
                      <a:ext cx="24" cy="2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913" name="Oval 2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04" y="2068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914" name="Oval 22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75" y="2044"/>
                      <a:ext cx="23" cy="2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915" name="Oval 22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235" y="1554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916" name="Oval 22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47" y="1671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917" name="Oval 22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944" y="1647"/>
                      <a:ext cx="23" cy="2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918" name="Oval 2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50" y="1460"/>
                      <a:ext cx="23" cy="2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919" name="Oval 2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24" y="1321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920" name="Oval 23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07" y="1111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921" name="Oval 2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30" y="901"/>
                      <a:ext cx="23" cy="2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922" name="Oval 23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258" y="1273"/>
                      <a:ext cx="23" cy="2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923" name="Oval 23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24" y="1227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924" name="Oval 23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78" y="923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925" name="Oval 2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10" y="526"/>
                      <a:ext cx="23" cy="2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926" name="Oval 23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70" y="668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927" name="Oval 23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78" y="574"/>
                      <a:ext cx="23" cy="2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928" name="Oval 2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04" y="853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929" name="Oval 23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81" y="1133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930" name="Oval 24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78" y="1203"/>
                      <a:ext cx="23" cy="2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931" name="Oval 24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33" y="946"/>
                      <a:ext cx="22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932" name="Oval 24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258" y="2185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933" name="Oval 24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30" y="759"/>
                      <a:ext cx="23" cy="2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934" name="Oval 2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04" y="597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935" name="Oval 2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33" y="1321"/>
                      <a:ext cx="22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936" name="Oval 2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33" y="1086"/>
                      <a:ext cx="22" cy="2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937" name="Oval 2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78" y="1156"/>
                      <a:ext cx="23" cy="2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24" name="Group 248"/>
          <p:cNvGrpSpPr>
            <a:grpSpLocks noChangeAspect="1"/>
          </p:cNvGrpSpPr>
          <p:nvPr/>
        </p:nvGrpSpPr>
        <p:grpSpPr bwMode="auto">
          <a:xfrm>
            <a:off x="2005013" y="1411288"/>
            <a:ext cx="6362700" cy="5324475"/>
            <a:chOff x="3168" y="288"/>
            <a:chExt cx="2352" cy="1968"/>
          </a:xfrm>
        </p:grpSpPr>
        <p:sp>
          <p:nvSpPr>
            <p:cNvPr id="70776" name="Rectangle 249"/>
            <p:cNvSpPr>
              <a:spLocks noChangeAspect="1" noChangeArrowheads="1"/>
            </p:cNvSpPr>
            <p:nvPr/>
          </p:nvSpPr>
          <p:spPr bwMode="auto">
            <a:xfrm>
              <a:off x="3168" y="288"/>
              <a:ext cx="2352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grpSp>
          <p:nvGrpSpPr>
            <p:cNvPr id="70777" name="Group 250"/>
            <p:cNvGrpSpPr>
              <a:grpSpLocks noChangeAspect="1"/>
            </p:cNvGrpSpPr>
            <p:nvPr/>
          </p:nvGrpSpPr>
          <p:grpSpPr bwMode="auto">
            <a:xfrm>
              <a:off x="3618" y="783"/>
              <a:ext cx="1623" cy="911"/>
              <a:chOff x="3618" y="783"/>
              <a:chExt cx="1623" cy="911"/>
            </a:xfrm>
          </p:grpSpPr>
          <p:sp>
            <p:nvSpPr>
              <p:cNvPr id="70881" name="Oval 251"/>
              <p:cNvSpPr>
                <a:spLocks noChangeAspect="1" noChangeArrowheads="1"/>
              </p:cNvSpPr>
              <p:nvPr/>
            </p:nvSpPr>
            <p:spPr bwMode="auto">
              <a:xfrm>
                <a:off x="3915" y="1297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0882" name="Oval 252"/>
              <p:cNvSpPr>
                <a:spLocks noChangeAspect="1" noChangeArrowheads="1"/>
              </p:cNvSpPr>
              <p:nvPr/>
            </p:nvSpPr>
            <p:spPr bwMode="auto">
              <a:xfrm>
                <a:off x="3870" y="993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0883" name="Oval 253"/>
              <p:cNvSpPr>
                <a:spLocks noChangeAspect="1" noChangeArrowheads="1"/>
              </p:cNvSpPr>
              <p:nvPr/>
            </p:nvSpPr>
            <p:spPr bwMode="auto">
              <a:xfrm>
                <a:off x="4487" y="1671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0884" name="Oval 254"/>
              <p:cNvSpPr>
                <a:spLocks noChangeAspect="1" noChangeArrowheads="1"/>
              </p:cNvSpPr>
              <p:nvPr/>
            </p:nvSpPr>
            <p:spPr bwMode="auto">
              <a:xfrm>
                <a:off x="4121" y="1203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0885" name="Oval 255"/>
              <p:cNvSpPr>
                <a:spLocks noChangeAspect="1" noChangeArrowheads="1"/>
              </p:cNvSpPr>
              <p:nvPr/>
            </p:nvSpPr>
            <p:spPr bwMode="auto">
              <a:xfrm>
                <a:off x="4030" y="1063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0886" name="Oval 256"/>
              <p:cNvSpPr>
                <a:spLocks noChangeAspect="1" noChangeArrowheads="1"/>
              </p:cNvSpPr>
              <p:nvPr/>
            </p:nvSpPr>
            <p:spPr bwMode="auto">
              <a:xfrm>
                <a:off x="4807" y="1040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0887" name="Oval 257"/>
              <p:cNvSpPr>
                <a:spLocks noChangeAspect="1" noChangeArrowheads="1"/>
              </p:cNvSpPr>
              <p:nvPr/>
            </p:nvSpPr>
            <p:spPr bwMode="auto">
              <a:xfrm>
                <a:off x="4624" y="1040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0888" name="Oval 258"/>
              <p:cNvSpPr>
                <a:spLocks noChangeAspect="1" noChangeArrowheads="1"/>
              </p:cNvSpPr>
              <p:nvPr/>
            </p:nvSpPr>
            <p:spPr bwMode="auto">
              <a:xfrm>
                <a:off x="4967" y="1040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0889" name="Oval 259"/>
              <p:cNvSpPr>
                <a:spLocks noChangeAspect="1" noChangeArrowheads="1"/>
              </p:cNvSpPr>
              <p:nvPr/>
            </p:nvSpPr>
            <p:spPr bwMode="auto">
              <a:xfrm>
                <a:off x="5218" y="946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0890" name="Oval 260"/>
              <p:cNvSpPr>
                <a:spLocks noChangeAspect="1" noChangeArrowheads="1"/>
              </p:cNvSpPr>
              <p:nvPr/>
            </p:nvSpPr>
            <p:spPr bwMode="auto">
              <a:xfrm>
                <a:off x="4144" y="1367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0891" name="Oval 261"/>
              <p:cNvSpPr>
                <a:spLocks noChangeAspect="1" noChangeArrowheads="1"/>
              </p:cNvSpPr>
              <p:nvPr/>
            </p:nvSpPr>
            <p:spPr bwMode="auto">
              <a:xfrm>
                <a:off x="4967" y="923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0892" name="Oval 262"/>
              <p:cNvSpPr>
                <a:spLocks noChangeAspect="1" noChangeArrowheads="1"/>
              </p:cNvSpPr>
              <p:nvPr/>
            </p:nvSpPr>
            <p:spPr bwMode="auto">
              <a:xfrm>
                <a:off x="3618" y="1180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0893" name="Oval 263"/>
              <p:cNvSpPr>
                <a:spLocks noChangeAspect="1" noChangeArrowheads="1"/>
              </p:cNvSpPr>
              <p:nvPr/>
            </p:nvSpPr>
            <p:spPr bwMode="auto">
              <a:xfrm>
                <a:off x="3755" y="1180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0894" name="Oval 264"/>
              <p:cNvSpPr>
                <a:spLocks noChangeAspect="1" noChangeArrowheads="1"/>
              </p:cNvSpPr>
              <p:nvPr/>
            </p:nvSpPr>
            <p:spPr bwMode="auto">
              <a:xfrm>
                <a:off x="3733" y="1133"/>
                <a:ext cx="22" cy="2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0895" name="Oval 265"/>
              <p:cNvSpPr>
                <a:spLocks noChangeAspect="1" noChangeArrowheads="1"/>
              </p:cNvSpPr>
              <p:nvPr/>
            </p:nvSpPr>
            <p:spPr bwMode="auto">
              <a:xfrm>
                <a:off x="4121" y="1413"/>
                <a:ext cx="23" cy="2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0896" name="Oval 266"/>
              <p:cNvSpPr>
                <a:spLocks noChangeAspect="1" noChangeArrowheads="1"/>
              </p:cNvSpPr>
              <p:nvPr/>
            </p:nvSpPr>
            <p:spPr bwMode="auto">
              <a:xfrm>
                <a:off x="4213" y="1390"/>
                <a:ext cx="22" cy="2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0897" name="Oval 267"/>
              <p:cNvSpPr>
                <a:spLocks noChangeAspect="1" noChangeArrowheads="1"/>
              </p:cNvSpPr>
              <p:nvPr/>
            </p:nvSpPr>
            <p:spPr bwMode="auto">
              <a:xfrm>
                <a:off x="3641" y="783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</p:grpSp>
        <p:grpSp>
          <p:nvGrpSpPr>
            <p:cNvPr id="70778" name="Group 268"/>
            <p:cNvGrpSpPr>
              <a:grpSpLocks noChangeAspect="1"/>
            </p:cNvGrpSpPr>
            <p:nvPr/>
          </p:nvGrpSpPr>
          <p:grpSpPr bwMode="auto">
            <a:xfrm>
              <a:off x="3168" y="288"/>
              <a:ext cx="2352" cy="1968"/>
              <a:chOff x="3168" y="288"/>
              <a:chExt cx="2352" cy="1968"/>
            </a:xfrm>
          </p:grpSpPr>
          <p:sp>
            <p:nvSpPr>
              <p:cNvPr id="70779" name="Rectangle 269"/>
              <p:cNvSpPr>
                <a:spLocks noChangeAspect="1" noChangeArrowheads="1"/>
              </p:cNvSpPr>
              <p:nvPr/>
            </p:nvSpPr>
            <p:spPr bwMode="auto">
              <a:xfrm>
                <a:off x="3168" y="288"/>
                <a:ext cx="2352" cy="1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grpSp>
            <p:nvGrpSpPr>
              <p:cNvPr id="70780" name="Group 270"/>
              <p:cNvGrpSpPr>
                <a:grpSpLocks noChangeAspect="1"/>
              </p:cNvGrpSpPr>
              <p:nvPr/>
            </p:nvGrpSpPr>
            <p:grpSpPr bwMode="auto">
              <a:xfrm>
                <a:off x="3733" y="525"/>
                <a:ext cx="1691" cy="1239"/>
                <a:chOff x="3733" y="525"/>
                <a:chExt cx="1691" cy="1239"/>
              </a:xfrm>
            </p:grpSpPr>
            <p:sp>
              <p:nvSpPr>
                <p:cNvPr id="70860" name="Oval 271"/>
                <p:cNvSpPr>
                  <a:spLocks noChangeAspect="1" noChangeArrowheads="1"/>
                </p:cNvSpPr>
                <p:nvPr/>
              </p:nvSpPr>
              <p:spPr bwMode="auto">
                <a:xfrm>
                  <a:off x="3961" y="1156"/>
                  <a:ext cx="23" cy="24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0861" name="Oval 272"/>
                <p:cNvSpPr>
                  <a:spLocks noChangeAspect="1" noChangeArrowheads="1"/>
                </p:cNvSpPr>
                <p:nvPr/>
              </p:nvSpPr>
              <p:spPr bwMode="auto">
                <a:xfrm>
                  <a:off x="3733" y="783"/>
                  <a:ext cx="22" cy="23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0862" name="Oval 273"/>
                <p:cNvSpPr>
                  <a:spLocks noChangeAspect="1" noChangeArrowheads="1"/>
                </p:cNvSpPr>
                <p:nvPr/>
              </p:nvSpPr>
              <p:spPr bwMode="auto">
                <a:xfrm>
                  <a:off x="4304" y="1624"/>
                  <a:ext cx="23" cy="23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0863" name="Oval 274"/>
                <p:cNvSpPr>
                  <a:spLocks noChangeAspect="1" noChangeArrowheads="1"/>
                </p:cNvSpPr>
                <p:nvPr/>
              </p:nvSpPr>
              <p:spPr bwMode="auto">
                <a:xfrm>
                  <a:off x="4578" y="1741"/>
                  <a:ext cx="23" cy="23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0864" name="Oval 275"/>
                <p:cNvSpPr>
                  <a:spLocks noChangeAspect="1" noChangeArrowheads="1"/>
                </p:cNvSpPr>
                <p:nvPr/>
              </p:nvSpPr>
              <p:spPr bwMode="auto">
                <a:xfrm>
                  <a:off x="4784" y="1624"/>
                  <a:ext cx="23" cy="23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0865" name="Oval 276"/>
                <p:cNvSpPr>
                  <a:spLocks noChangeAspect="1" noChangeArrowheads="1"/>
                </p:cNvSpPr>
                <p:nvPr/>
              </p:nvSpPr>
              <p:spPr bwMode="auto">
                <a:xfrm>
                  <a:off x="3961" y="1273"/>
                  <a:ext cx="23" cy="24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0866" name="Oval 277"/>
                <p:cNvSpPr>
                  <a:spLocks noChangeAspect="1" noChangeArrowheads="1"/>
                </p:cNvSpPr>
                <p:nvPr/>
              </p:nvSpPr>
              <p:spPr bwMode="auto">
                <a:xfrm>
                  <a:off x="3961" y="1343"/>
                  <a:ext cx="23" cy="24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0867" name="Oval 278"/>
                <p:cNvSpPr>
                  <a:spLocks noChangeAspect="1" noChangeArrowheads="1"/>
                </p:cNvSpPr>
                <p:nvPr/>
              </p:nvSpPr>
              <p:spPr bwMode="auto">
                <a:xfrm>
                  <a:off x="4167" y="1086"/>
                  <a:ext cx="23" cy="24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0868" name="Oval 279"/>
                <p:cNvSpPr>
                  <a:spLocks noChangeAspect="1" noChangeArrowheads="1"/>
                </p:cNvSpPr>
                <p:nvPr/>
              </p:nvSpPr>
              <p:spPr bwMode="auto">
                <a:xfrm>
                  <a:off x="4075" y="1016"/>
                  <a:ext cx="23" cy="24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0869" name="Oval 280"/>
                <p:cNvSpPr>
                  <a:spLocks noChangeAspect="1" noChangeArrowheads="1"/>
                </p:cNvSpPr>
                <p:nvPr/>
              </p:nvSpPr>
              <p:spPr bwMode="auto">
                <a:xfrm>
                  <a:off x="4555" y="1484"/>
                  <a:ext cx="23" cy="23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0870" name="Oval 281"/>
                <p:cNvSpPr>
                  <a:spLocks noChangeAspect="1" noChangeArrowheads="1"/>
                </p:cNvSpPr>
                <p:nvPr/>
              </p:nvSpPr>
              <p:spPr bwMode="auto">
                <a:xfrm>
                  <a:off x="4624" y="525"/>
                  <a:ext cx="23" cy="24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0871" name="Oval 282"/>
                <p:cNvSpPr>
                  <a:spLocks noChangeAspect="1" noChangeArrowheads="1"/>
                </p:cNvSpPr>
                <p:nvPr/>
              </p:nvSpPr>
              <p:spPr bwMode="auto">
                <a:xfrm>
                  <a:off x="4418" y="1086"/>
                  <a:ext cx="23" cy="24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0872" name="Oval 283"/>
                <p:cNvSpPr>
                  <a:spLocks noChangeAspect="1" noChangeArrowheads="1"/>
                </p:cNvSpPr>
                <p:nvPr/>
              </p:nvSpPr>
              <p:spPr bwMode="auto">
                <a:xfrm>
                  <a:off x="3961" y="1016"/>
                  <a:ext cx="23" cy="24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0873" name="Oval 284"/>
                <p:cNvSpPr>
                  <a:spLocks noChangeAspect="1" noChangeArrowheads="1"/>
                </p:cNvSpPr>
                <p:nvPr/>
              </p:nvSpPr>
              <p:spPr bwMode="auto">
                <a:xfrm>
                  <a:off x="4464" y="1648"/>
                  <a:ext cx="23" cy="23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0874" name="Oval 285"/>
                <p:cNvSpPr>
                  <a:spLocks noChangeAspect="1" noChangeArrowheads="1"/>
                </p:cNvSpPr>
                <p:nvPr/>
              </p:nvSpPr>
              <p:spPr bwMode="auto">
                <a:xfrm>
                  <a:off x="4853" y="1577"/>
                  <a:ext cx="22" cy="23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0875" name="Oval 286"/>
                <p:cNvSpPr>
                  <a:spLocks noChangeAspect="1" noChangeArrowheads="1"/>
                </p:cNvSpPr>
                <p:nvPr/>
              </p:nvSpPr>
              <p:spPr bwMode="auto">
                <a:xfrm>
                  <a:off x="4190" y="642"/>
                  <a:ext cx="23" cy="24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0876" name="Oval 287"/>
                <p:cNvSpPr>
                  <a:spLocks noChangeAspect="1" noChangeArrowheads="1"/>
                </p:cNvSpPr>
                <p:nvPr/>
              </p:nvSpPr>
              <p:spPr bwMode="auto">
                <a:xfrm>
                  <a:off x="4258" y="853"/>
                  <a:ext cx="23" cy="23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0877" name="Oval 288"/>
                <p:cNvSpPr>
                  <a:spLocks noChangeAspect="1" noChangeArrowheads="1"/>
                </p:cNvSpPr>
                <p:nvPr/>
              </p:nvSpPr>
              <p:spPr bwMode="auto">
                <a:xfrm>
                  <a:off x="3778" y="572"/>
                  <a:ext cx="23" cy="24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0878" name="Oval 289"/>
                <p:cNvSpPr>
                  <a:spLocks noChangeAspect="1" noChangeArrowheads="1"/>
                </p:cNvSpPr>
                <p:nvPr/>
              </p:nvSpPr>
              <p:spPr bwMode="auto">
                <a:xfrm>
                  <a:off x="4464" y="1320"/>
                  <a:ext cx="23" cy="23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0879" name="Oval 290"/>
                <p:cNvSpPr>
                  <a:spLocks noChangeAspect="1" noChangeArrowheads="1"/>
                </p:cNvSpPr>
                <p:nvPr/>
              </p:nvSpPr>
              <p:spPr bwMode="auto">
                <a:xfrm>
                  <a:off x="4350" y="1694"/>
                  <a:ext cx="23" cy="23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0880" name="Oval 291"/>
                <p:cNvSpPr>
                  <a:spLocks noChangeAspect="1" noChangeArrowheads="1"/>
                </p:cNvSpPr>
                <p:nvPr/>
              </p:nvSpPr>
              <p:spPr bwMode="auto">
                <a:xfrm>
                  <a:off x="5401" y="1040"/>
                  <a:ext cx="23" cy="23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70781" name="Group 292"/>
              <p:cNvGrpSpPr>
                <a:grpSpLocks noChangeAspect="1"/>
              </p:cNvGrpSpPr>
              <p:nvPr/>
            </p:nvGrpSpPr>
            <p:grpSpPr bwMode="auto">
              <a:xfrm>
                <a:off x="3504" y="432"/>
                <a:ext cx="1897" cy="1779"/>
                <a:chOff x="3504" y="432"/>
                <a:chExt cx="1897" cy="1779"/>
              </a:xfrm>
            </p:grpSpPr>
            <p:grpSp>
              <p:nvGrpSpPr>
                <p:cNvPr id="70782" name="Group 293"/>
                <p:cNvGrpSpPr>
                  <a:grpSpLocks noChangeAspect="1"/>
                </p:cNvGrpSpPr>
                <p:nvPr/>
              </p:nvGrpSpPr>
              <p:grpSpPr bwMode="auto">
                <a:xfrm>
                  <a:off x="3710" y="479"/>
                  <a:ext cx="1668" cy="1425"/>
                  <a:chOff x="3710" y="479"/>
                  <a:chExt cx="1668" cy="1425"/>
                </a:xfrm>
              </p:grpSpPr>
              <p:sp>
                <p:nvSpPr>
                  <p:cNvPr id="70840" name="Oval 2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55" y="1297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70841" name="Oval 2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7" y="18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70842" name="Oval 2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81" y="155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70843" name="Oval 2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13" y="1694"/>
                    <a:ext cx="22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70844" name="Oval 2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5" y="155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70845" name="Oval 2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21" y="174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70846" name="Oval 3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10" y="712"/>
                    <a:ext cx="23" cy="24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70847" name="Oval 3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93" y="1110"/>
                    <a:ext cx="22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70848" name="Oval 3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01" y="829"/>
                    <a:ext cx="23" cy="24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70849" name="Oval 3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61" y="619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70850" name="Oval 3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64" y="1460"/>
                    <a:ext cx="23" cy="24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70851" name="Oval 3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75" y="923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70852" name="Oval 3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0" y="853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70853" name="Oval 3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13" y="923"/>
                    <a:ext cx="22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70854" name="Oval 3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04" y="969"/>
                    <a:ext cx="23" cy="24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70855" name="Oval 3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61" y="736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70856" name="Oval 3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15" y="50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70857" name="Oval 3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33" y="479"/>
                    <a:ext cx="22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70858" name="Oval 3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55" y="1133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70859" name="Oval 3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35" y="969"/>
                    <a:ext cx="23" cy="24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Trebuchet MS" pitchFamily="34" charset="0"/>
                    </a:endParaRPr>
                  </a:p>
                </p:txBody>
              </p:sp>
            </p:grpSp>
            <p:grpSp>
              <p:nvGrpSpPr>
                <p:cNvPr id="70783" name="Group 314"/>
                <p:cNvGrpSpPr>
                  <a:grpSpLocks noChangeAspect="1"/>
                </p:cNvGrpSpPr>
                <p:nvPr/>
              </p:nvGrpSpPr>
              <p:grpSpPr bwMode="auto">
                <a:xfrm>
                  <a:off x="3504" y="432"/>
                  <a:ext cx="1897" cy="1779"/>
                  <a:chOff x="3504" y="432"/>
                  <a:chExt cx="1897" cy="1779"/>
                </a:xfrm>
              </p:grpSpPr>
              <p:grpSp>
                <p:nvGrpSpPr>
                  <p:cNvPr id="70784" name="Group 31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075" y="432"/>
                    <a:ext cx="1075" cy="1355"/>
                    <a:chOff x="4075" y="432"/>
                    <a:chExt cx="1075" cy="1355"/>
                  </a:xfrm>
                </p:grpSpPr>
                <p:sp>
                  <p:nvSpPr>
                    <p:cNvPr id="70831" name="Oval 3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761" y="1764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832" name="Oval 3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33" y="1437"/>
                      <a:ext cx="22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833" name="Oval 3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93" y="806"/>
                      <a:ext cx="22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834" name="Oval 31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55" y="689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835" name="Oval 3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27" y="1063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836" name="Oval 32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04" y="1085"/>
                      <a:ext cx="23" cy="2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837" name="Oval 32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75" y="1273"/>
                      <a:ext cx="23" cy="2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838" name="Oval 3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78" y="432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839" name="Oval 32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64" y="572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</p:grpSp>
              <p:grpSp>
                <p:nvGrpSpPr>
                  <p:cNvPr id="70785" name="Group 32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50" y="502"/>
                    <a:ext cx="1463" cy="1613"/>
                    <a:chOff x="3550" y="502"/>
                    <a:chExt cx="1463" cy="1613"/>
                  </a:xfrm>
                </p:grpSpPr>
                <p:sp>
                  <p:nvSpPr>
                    <p:cNvPr id="70816" name="Oval 32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235" y="1903"/>
                      <a:ext cx="23" cy="2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817" name="Oval 32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04" y="1927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818" name="Oval 3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41" y="1741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819" name="Oval 3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258" y="1365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820" name="Oval 33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70" y="1156"/>
                      <a:ext cx="23" cy="2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821" name="Oval 3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73" y="712"/>
                      <a:ext cx="22" cy="2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822" name="Oval 33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738" y="899"/>
                      <a:ext cx="23" cy="2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823" name="Oval 33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921" y="993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824" name="Oval 33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41" y="1577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825" name="Oval 3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10" y="1577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826" name="Oval 33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90" y="2091"/>
                      <a:ext cx="23" cy="2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827" name="Oval 33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990" y="1834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828" name="Oval 3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27" y="1365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829" name="Oval 33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07" y="1389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830" name="Oval 34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0" y="502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</p:grpSp>
              <p:grpSp>
                <p:nvGrpSpPr>
                  <p:cNvPr id="70786" name="Group 34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04" y="528"/>
                    <a:ext cx="1897" cy="1683"/>
                    <a:chOff x="3504" y="525"/>
                    <a:chExt cx="1897" cy="1683"/>
                  </a:xfrm>
                </p:grpSpPr>
                <p:sp>
                  <p:nvSpPr>
                    <p:cNvPr id="70787" name="Oval 34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70" y="1250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788" name="Oval 34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15" y="1203"/>
                      <a:ext cx="23" cy="2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789" name="Oval 3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67" y="1951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790" name="Oval 3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281" y="1787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791" name="Oval 3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04" y="2068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792" name="Oval 3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75" y="2044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793" name="Oval 34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235" y="1554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794" name="Oval 34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47" y="1671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795" name="Oval 35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944" y="1647"/>
                      <a:ext cx="23" cy="2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796" name="Oval 35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50" y="1460"/>
                      <a:ext cx="23" cy="2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797" name="Oval 35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24" y="1320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798" name="Oval 3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07" y="1110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799" name="Oval 3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30" y="899"/>
                      <a:ext cx="23" cy="2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800" name="Oval 35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258" y="1273"/>
                      <a:ext cx="23" cy="2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801" name="Oval 35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24" y="1227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802" name="Oval 35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78" y="923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803" name="Oval 35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10" y="525"/>
                      <a:ext cx="23" cy="2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804" name="Oval 35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70" y="666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805" name="Oval 36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78" y="572"/>
                      <a:ext cx="23" cy="2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806" name="Oval 3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04" y="853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807" name="Oval 36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81" y="1133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808" name="Oval 36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78" y="1203"/>
                      <a:ext cx="23" cy="2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809" name="Oval 36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33" y="946"/>
                      <a:ext cx="22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810" name="Oval 3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258" y="2185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811" name="Oval 36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30" y="759"/>
                      <a:ext cx="23" cy="2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812" name="Oval 36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04" y="596"/>
                      <a:ext cx="23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813" name="Oval 36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33" y="1320"/>
                      <a:ext cx="22" cy="2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814" name="Oval 3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33" y="1086"/>
                      <a:ext cx="22" cy="2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70815" name="Oval 3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78" y="1156"/>
                      <a:ext cx="23" cy="2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740" name="Group 371"/>
          <p:cNvGrpSpPr>
            <a:grpSpLocks noChangeAspect="1"/>
          </p:cNvGrpSpPr>
          <p:nvPr/>
        </p:nvGrpSpPr>
        <p:grpSpPr bwMode="auto">
          <a:xfrm>
            <a:off x="1244600" y="227013"/>
            <a:ext cx="6853238" cy="6200775"/>
            <a:chOff x="1056" y="288"/>
            <a:chExt cx="4032" cy="3648"/>
          </a:xfrm>
        </p:grpSpPr>
        <p:sp>
          <p:nvSpPr>
            <p:cNvPr id="70665" name="Oval 372"/>
            <p:cNvSpPr>
              <a:spLocks noChangeAspect="1" noChangeArrowheads="1"/>
            </p:cNvSpPr>
            <p:nvPr/>
          </p:nvSpPr>
          <p:spPr bwMode="auto">
            <a:xfrm>
              <a:off x="1824" y="1968"/>
              <a:ext cx="50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666" name="Oval 373"/>
            <p:cNvSpPr>
              <a:spLocks noChangeAspect="1" noChangeArrowheads="1"/>
            </p:cNvSpPr>
            <p:nvPr/>
          </p:nvSpPr>
          <p:spPr bwMode="auto">
            <a:xfrm>
              <a:off x="1584" y="2064"/>
              <a:ext cx="50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667" name="Oval 374"/>
            <p:cNvSpPr>
              <a:spLocks noChangeAspect="1" noChangeArrowheads="1"/>
            </p:cNvSpPr>
            <p:nvPr/>
          </p:nvSpPr>
          <p:spPr bwMode="auto">
            <a:xfrm>
              <a:off x="1920" y="1872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668" name="Oval 375"/>
            <p:cNvSpPr>
              <a:spLocks noChangeAspect="1" noChangeArrowheads="1"/>
            </p:cNvSpPr>
            <p:nvPr/>
          </p:nvSpPr>
          <p:spPr bwMode="auto">
            <a:xfrm>
              <a:off x="2016" y="1776"/>
              <a:ext cx="48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669" name="Oval 376"/>
            <p:cNvSpPr>
              <a:spLocks noChangeAspect="1" noChangeArrowheads="1"/>
            </p:cNvSpPr>
            <p:nvPr/>
          </p:nvSpPr>
          <p:spPr bwMode="auto">
            <a:xfrm>
              <a:off x="1920" y="2064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670" name="Oval 377"/>
            <p:cNvSpPr>
              <a:spLocks noChangeAspect="1" noChangeArrowheads="1"/>
            </p:cNvSpPr>
            <p:nvPr/>
          </p:nvSpPr>
          <p:spPr bwMode="auto">
            <a:xfrm>
              <a:off x="1536" y="1008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671" name="Oval 378"/>
            <p:cNvSpPr>
              <a:spLocks noChangeAspect="1" noChangeArrowheads="1"/>
            </p:cNvSpPr>
            <p:nvPr/>
          </p:nvSpPr>
          <p:spPr bwMode="auto">
            <a:xfrm>
              <a:off x="1824" y="1440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672" name="Oval 379"/>
            <p:cNvSpPr>
              <a:spLocks noChangeAspect="1" noChangeArrowheads="1"/>
            </p:cNvSpPr>
            <p:nvPr/>
          </p:nvSpPr>
          <p:spPr bwMode="auto">
            <a:xfrm>
              <a:off x="2592" y="3312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673" name="Oval 380"/>
            <p:cNvSpPr>
              <a:spLocks noChangeAspect="1" noChangeArrowheads="1"/>
            </p:cNvSpPr>
            <p:nvPr/>
          </p:nvSpPr>
          <p:spPr bwMode="auto">
            <a:xfrm>
              <a:off x="2448" y="3408"/>
              <a:ext cx="50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674" name="Oval 381"/>
            <p:cNvSpPr>
              <a:spLocks noChangeAspect="1" noChangeArrowheads="1"/>
            </p:cNvSpPr>
            <p:nvPr/>
          </p:nvSpPr>
          <p:spPr bwMode="auto">
            <a:xfrm>
              <a:off x="2736" y="3360"/>
              <a:ext cx="48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675" name="Oval 382"/>
            <p:cNvSpPr>
              <a:spLocks noChangeAspect="1" noChangeArrowheads="1"/>
            </p:cNvSpPr>
            <p:nvPr/>
          </p:nvSpPr>
          <p:spPr bwMode="auto">
            <a:xfrm>
              <a:off x="2784" y="3264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676" name="Oval 383"/>
            <p:cNvSpPr>
              <a:spLocks noChangeAspect="1" noChangeArrowheads="1"/>
            </p:cNvSpPr>
            <p:nvPr/>
          </p:nvSpPr>
          <p:spPr bwMode="auto">
            <a:xfrm>
              <a:off x="2688" y="3072"/>
              <a:ext cx="50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677" name="Oval 384"/>
            <p:cNvSpPr>
              <a:spLocks noChangeAspect="1" noChangeArrowheads="1"/>
            </p:cNvSpPr>
            <p:nvPr/>
          </p:nvSpPr>
          <p:spPr bwMode="auto">
            <a:xfrm>
              <a:off x="2832" y="2880"/>
              <a:ext cx="48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678" name="Oval 385"/>
            <p:cNvSpPr>
              <a:spLocks noChangeAspect="1" noChangeArrowheads="1"/>
            </p:cNvSpPr>
            <p:nvPr/>
          </p:nvSpPr>
          <p:spPr bwMode="auto">
            <a:xfrm>
              <a:off x="3024" y="2976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679" name="Oval 386"/>
            <p:cNvSpPr>
              <a:spLocks noChangeAspect="1" noChangeArrowheads="1"/>
            </p:cNvSpPr>
            <p:nvPr/>
          </p:nvSpPr>
          <p:spPr bwMode="auto">
            <a:xfrm>
              <a:off x="2688" y="2592"/>
              <a:ext cx="50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680" name="Oval 387"/>
            <p:cNvSpPr>
              <a:spLocks noChangeAspect="1" noChangeArrowheads="1"/>
            </p:cNvSpPr>
            <p:nvPr/>
          </p:nvSpPr>
          <p:spPr bwMode="auto">
            <a:xfrm>
              <a:off x="2736" y="2736"/>
              <a:ext cx="48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681" name="Oval 388"/>
            <p:cNvSpPr>
              <a:spLocks noChangeAspect="1" noChangeArrowheads="1"/>
            </p:cNvSpPr>
            <p:nvPr/>
          </p:nvSpPr>
          <p:spPr bwMode="auto">
            <a:xfrm>
              <a:off x="3312" y="2976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682" name="Oval 389"/>
            <p:cNvSpPr>
              <a:spLocks noChangeAspect="1" noChangeArrowheads="1"/>
            </p:cNvSpPr>
            <p:nvPr/>
          </p:nvSpPr>
          <p:spPr bwMode="auto">
            <a:xfrm>
              <a:off x="3120" y="2832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683" name="Oval 390"/>
            <p:cNvSpPr>
              <a:spLocks noChangeAspect="1" noChangeArrowheads="1"/>
            </p:cNvSpPr>
            <p:nvPr/>
          </p:nvSpPr>
          <p:spPr bwMode="auto">
            <a:xfrm>
              <a:off x="3696" y="3024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684" name="Oval 391"/>
            <p:cNvSpPr>
              <a:spLocks noChangeAspect="1" noChangeArrowheads="1"/>
            </p:cNvSpPr>
            <p:nvPr/>
          </p:nvSpPr>
          <p:spPr bwMode="auto">
            <a:xfrm>
              <a:off x="2736" y="3648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685" name="Oval 392"/>
            <p:cNvSpPr>
              <a:spLocks noChangeAspect="1" noChangeArrowheads="1"/>
            </p:cNvSpPr>
            <p:nvPr/>
          </p:nvSpPr>
          <p:spPr bwMode="auto">
            <a:xfrm>
              <a:off x="2256" y="3600"/>
              <a:ext cx="48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686" name="Oval 393"/>
            <p:cNvSpPr>
              <a:spLocks noChangeAspect="1" noChangeArrowheads="1"/>
            </p:cNvSpPr>
            <p:nvPr/>
          </p:nvSpPr>
          <p:spPr bwMode="auto">
            <a:xfrm>
              <a:off x="2544" y="2880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687" name="Oval 394"/>
            <p:cNvSpPr>
              <a:spLocks noChangeAspect="1" noChangeArrowheads="1"/>
            </p:cNvSpPr>
            <p:nvPr/>
          </p:nvSpPr>
          <p:spPr bwMode="auto">
            <a:xfrm>
              <a:off x="2592" y="2592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688" name="Oval 395"/>
            <p:cNvSpPr>
              <a:spLocks noChangeAspect="1" noChangeArrowheads="1"/>
            </p:cNvSpPr>
            <p:nvPr/>
          </p:nvSpPr>
          <p:spPr bwMode="auto">
            <a:xfrm>
              <a:off x="4032" y="2976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689" name="Oval 396"/>
            <p:cNvSpPr>
              <a:spLocks noChangeAspect="1" noChangeArrowheads="1"/>
            </p:cNvSpPr>
            <p:nvPr/>
          </p:nvSpPr>
          <p:spPr bwMode="auto">
            <a:xfrm>
              <a:off x="3456" y="2832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690" name="Oval 397"/>
            <p:cNvSpPr>
              <a:spLocks noChangeAspect="1" noChangeArrowheads="1"/>
            </p:cNvSpPr>
            <p:nvPr/>
          </p:nvSpPr>
          <p:spPr bwMode="auto">
            <a:xfrm>
              <a:off x="4080" y="2784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691" name="Oval 398"/>
            <p:cNvSpPr>
              <a:spLocks noChangeAspect="1" noChangeArrowheads="1"/>
            </p:cNvSpPr>
            <p:nvPr/>
          </p:nvSpPr>
          <p:spPr bwMode="auto">
            <a:xfrm>
              <a:off x="3744" y="2736"/>
              <a:ext cx="48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692" name="Oval 399"/>
            <p:cNvSpPr>
              <a:spLocks noChangeAspect="1" noChangeArrowheads="1"/>
            </p:cNvSpPr>
            <p:nvPr/>
          </p:nvSpPr>
          <p:spPr bwMode="auto">
            <a:xfrm>
              <a:off x="2832" y="2400"/>
              <a:ext cx="48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693" name="Oval 400"/>
            <p:cNvSpPr>
              <a:spLocks noChangeAspect="1" noChangeArrowheads="1"/>
            </p:cNvSpPr>
            <p:nvPr/>
          </p:nvSpPr>
          <p:spPr bwMode="auto">
            <a:xfrm>
              <a:off x="2640" y="2208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694" name="Oval 401"/>
            <p:cNvSpPr>
              <a:spLocks noChangeAspect="1" noChangeArrowheads="1"/>
            </p:cNvSpPr>
            <p:nvPr/>
          </p:nvSpPr>
          <p:spPr bwMode="auto">
            <a:xfrm>
              <a:off x="2016" y="2016"/>
              <a:ext cx="48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695" name="Oval 402"/>
            <p:cNvSpPr>
              <a:spLocks noChangeAspect="1" noChangeArrowheads="1"/>
            </p:cNvSpPr>
            <p:nvPr/>
          </p:nvSpPr>
          <p:spPr bwMode="auto">
            <a:xfrm>
              <a:off x="1488" y="864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696" name="Oval 403"/>
            <p:cNvSpPr>
              <a:spLocks noChangeAspect="1" noChangeArrowheads="1"/>
            </p:cNvSpPr>
            <p:nvPr/>
          </p:nvSpPr>
          <p:spPr bwMode="auto">
            <a:xfrm>
              <a:off x="2016" y="2160"/>
              <a:ext cx="48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697" name="Oval 404"/>
            <p:cNvSpPr>
              <a:spLocks noChangeAspect="1" noChangeArrowheads="1"/>
            </p:cNvSpPr>
            <p:nvPr/>
          </p:nvSpPr>
          <p:spPr bwMode="auto">
            <a:xfrm>
              <a:off x="1728" y="2112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698" name="Oval 405"/>
            <p:cNvSpPr>
              <a:spLocks noChangeAspect="1" noChangeArrowheads="1"/>
            </p:cNvSpPr>
            <p:nvPr/>
          </p:nvSpPr>
          <p:spPr bwMode="auto">
            <a:xfrm>
              <a:off x="1824" y="1776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699" name="Oval 406"/>
            <p:cNvSpPr>
              <a:spLocks noChangeAspect="1" noChangeArrowheads="1"/>
            </p:cNvSpPr>
            <p:nvPr/>
          </p:nvSpPr>
          <p:spPr bwMode="auto">
            <a:xfrm>
              <a:off x="1440" y="1920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00" name="Oval 407"/>
            <p:cNvSpPr>
              <a:spLocks noChangeAspect="1" noChangeArrowheads="1"/>
            </p:cNvSpPr>
            <p:nvPr/>
          </p:nvSpPr>
          <p:spPr bwMode="auto">
            <a:xfrm>
              <a:off x="2112" y="1680"/>
              <a:ext cx="48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01" name="Oval 408"/>
            <p:cNvSpPr>
              <a:spLocks noChangeAspect="1" noChangeArrowheads="1"/>
            </p:cNvSpPr>
            <p:nvPr/>
          </p:nvSpPr>
          <p:spPr bwMode="auto">
            <a:xfrm>
              <a:off x="2352" y="1872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02" name="Oval 409"/>
            <p:cNvSpPr>
              <a:spLocks noChangeAspect="1" noChangeArrowheads="1"/>
            </p:cNvSpPr>
            <p:nvPr/>
          </p:nvSpPr>
          <p:spPr bwMode="auto">
            <a:xfrm>
              <a:off x="2448" y="1632"/>
              <a:ext cx="50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03" name="Oval 410"/>
            <p:cNvSpPr>
              <a:spLocks noChangeAspect="1" noChangeArrowheads="1"/>
            </p:cNvSpPr>
            <p:nvPr/>
          </p:nvSpPr>
          <p:spPr bwMode="auto">
            <a:xfrm>
              <a:off x="2256" y="1488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04" name="Oval 411"/>
            <p:cNvSpPr>
              <a:spLocks noChangeAspect="1" noChangeArrowheads="1"/>
            </p:cNvSpPr>
            <p:nvPr/>
          </p:nvSpPr>
          <p:spPr bwMode="auto">
            <a:xfrm>
              <a:off x="2160" y="1248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05" name="Oval 412"/>
            <p:cNvSpPr>
              <a:spLocks noChangeAspect="1" noChangeArrowheads="1"/>
            </p:cNvSpPr>
            <p:nvPr/>
          </p:nvSpPr>
          <p:spPr bwMode="auto">
            <a:xfrm>
              <a:off x="2160" y="1584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06" name="Oval 413"/>
            <p:cNvSpPr>
              <a:spLocks noChangeAspect="1" noChangeArrowheads="1"/>
            </p:cNvSpPr>
            <p:nvPr/>
          </p:nvSpPr>
          <p:spPr bwMode="auto">
            <a:xfrm>
              <a:off x="2640" y="2016"/>
              <a:ext cx="48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07" name="Oval 414"/>
            <p:cNvSpPr>
              <a:spLocks noChangeAspect="1" noChangeArrowheads="1"/>
            </p:cNvSpPr>
            <p:nvPr/>
          </p:nvSpPr>
          <p:spPr bwMode="auto">
            <a:xfrm>
              <a:off x="3408" y="1920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08" name="Oval 415"/>
            <p:cNvSpPr>
              <a:spLocks noChangeAspect="1" noChangeArrowheads="1"/>
            </p:cNvSpPr>
            <p:nvPr/>
          </p:nvSpPr>
          <p:spPr bwMode="auto">
            <a:xfrm>
              <a:off x="3216" y="2352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09" name="Oval 416"/>
            <p:cNvSpPr>
              <a:spLocks noChangeAspect="1" noChangeArrowheads="1"/>
            </p:cNvSpPr>
            <p:nvPr/>
          </p:nvSpPr>
          <p:spPr bwMode="auto">
            <a:xfrm>
              <a:off x="3264" y="2448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10" name="Oval 417"/>
            <p:cNvSpPr>
              <a:spLocks noChangeAspect="1" noChangeArrowheads="1"/>
            </p:cNvSpPr>
            <p:nvPr/>
          </p:nvSpPr>
          <p:spPr bwMode="auto">
            <a:xfrm>
              <a:off x="3792" y="1536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11" name="Oval 418"/>
            <p:cNvSpPr>
              <a:spLocks noChangeAspect="1" noChangeArrowheads="1"/>
            </p:cNvSpPr>
            <p:nvPr/>
          </p:nvSpPr>
          <p:spPr bwMode="auto">
            <a:xfrm>
              <a:off x="3408" y="1536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12" name="Oval 419"/>
            <p:cNvSpPr>
              <a:spLocks noChangeAspect="1" noChangeArrowheads="1"/>
            </p:cNvSpPr>
            <p:nvPr/>
          </p:nvSpPr>
          <p:spPr bwMode="auto">
            <a:xfrm>
              <a:off x="3552" y="1680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13" name="Oval 420"/>
            <p:cNvSpPr>
              <a:spLocks noChangeAspect="1" noChangeArrowheads="1"/>
            </p:cNvSpPr>
            <p:nvPr/>
          </p:nvSpPr>
          <p:spPr bwMode="auto">
            <a:xfrm>
              <a:off x="4128" y="1536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14" name="Oval 421"/>
            <p:cNvSpPr>
              <a:spLocks noChangeAspect="1" noChangeArrowheads="1"/>
            </p:cNvSpPr>
            <p:nvPr/>
          </p:nvSpPr>
          <p:spPr bwMode="auto">
            <a:xfrm>
              <a:off x="3312" y="1296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15" name="Oval 422"/>
            <p:cNvSpPr>
              <a:spLocks noChangeAspect="1" noChangeArrowheads="1"/>
            </p:cNvSpPr>
            <p:nvPr/>
          </p:nvSpPr>
          <p:spPr bwMode="auto">
            <a:xfrm>
              <a:off x="1680" y="1104"/>
              <a:ext cx="50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16" name="Oval 423"/>
            <p:cNvSpPr>
              <a:spLocks noChangeAspect="1" noChangeArrowheads="1"/>
            </p:cNvSpPr>
            <p:nvPr/>
          </p:nvSpPr>
          <p:spPr bwMode="auto">
            <a:xfrm>
              <a:off x="1200" y="864"/>
              <a:ext cx="50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17" name="Oval 424"/>
            <p:cNvSpPr>
              <a:spLocks noChangeAspect="1" noChangeArrowheads="1"/>
            </p:cNvSpPr>
            <p:nvPr/>
          </p:nvSpPr>
          <p:spPr bwMode="auto">
            <a:xfrm>
              <a:off x="1488" y="480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18" name="Oval 425"/>
            <p:cNvSpPr>
              <a:spLocks noChangeAspect="1" noChangeArrowheads="1"/>
            </p:cNvSpPr>
            <p:nvPr/>
          </p:nvSpPr>
          <p:spPr bwMode="auto">
            <a:xfrm>
              <a:off x="3552" y="1056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19" name="Oval 426"/>
            <p:cNvSpPr>
              <a:spLocks noChangeAspect="1" noChangeArrowheads="1"/>
            </p:cNvSpPr>
            <p:nvPr/>
          </p:nvSpPr>
          <p:spPr bwMode="auto">
            <a:xfrm>
              <a:off x="3264" y="816"/>
              <a:ext cx="48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20" name="Oval 427"/>
            <p:cNvSpPr>
              <a:spLocks noChangeAspect="1" noChangeArrowheads="1"/>
            </p:cNvSpPr>
            <p:nvPr/>
          </p:nvSpPr>
          <p:spPr bwMode="auto">
            <a:xfrm>
              <a:off x="3696" y="672"/>
              <a:ext cx="48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21" name="Oval 428"/>
            <p:cNvSpPr>
              <a:spLocks noChangeAspect="1" noChangeArrowheads="1"/>
            </p:cNvSpPr>
            <p:nvPr/>
          </p:nvSpPr>
          <p:spPr bwMode="auto">
            <a:xfrm>
              <a:off x="3504" y="768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22" name="Oval 429"/>
            <p:cNvSpPr>
              <a:spLocks noChangeAspect="1" noChangeArrowheads="1"/>
            </p:cNvSpPr>
            <p:nvPr/>
          </p:nvSpPr>
          <p:spPr bwMode="auto">
            <a:xfrm>
              <a:off x="3408" y="480"/>
              <a:ext cx="50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23" name="Oval 430"/>
            <p:cNvSpPr>
              <a:spLocks noChangeAspect="1" noChangeArrowheads="1"/>
            </p:cNvSpPr>
            <p:nvPr/>
          </p:nvSpPr>
          <p:spPr bwMode="auto">
            <a:xfrm>
              <a:off x="4464" y="1584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24" name="Oval 431"/>
            <p:cNvSpPr>
              <a:spLocks noChangeAspect="1" noChangeArrowheads="1"/>
            </p:cNvSpPr>
            <p:nvPr/>
          </p:nvSpPr>
          <p:spPr bwMode="auto">
            <a:xfrm>
              <a:off x="4656" y="1344"/>
              <a:ext cx="50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25" name="Oval 432"/>
            <p:cNvSpPr>
              <a:spLocks noChangeAspect="1" noChangeArrowheads="1"/>
            </p:cNvSpPr>
            <p:nvPr/>
          </p:nvSpPr>
          <p:spPr bwMode="auto">
            <a:xfrm>
              <a:off x="5040" y="1536"/>
              <a:ext cx="48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26" name="Oval 433"/>
            <p:cNvSpPr>
              <a:spLocks noChangeAspect="1" noChangeArrowheads="1"/>
            </p:cNvSpPr>
            <p:nvPr/>
          </p:nvSpPr>
          <p:spPr bwMode="auto">
            <a:xfrm>
              <a:off x="4944" y="1728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27" name="Oval 434"/>
            <p:cNvSpPr>
              <a:spLocks noChangeAspect="1" noChangeArrowheads="1"/>
            </p:cNvSpPr>
            <p:nvPr/>
          </p:nvSpPr>
          <p:spPr bwMode="auto">
            <a:xfrm>
              <a:off x="3648" y="1248"/>
              <a:ext cx="50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28" name="Oval 435"/>
            <p:cNvSpPr>
              <a:spLocks noChangeAspect="1" noChangeArrowheads="1"/>
            </p:cNvSpPr>
            <p:nvPr/>
          </p:nvSpPr>
          <p:spPr bwMode="auto">
            <a:xfrm>
              <a:off x="3312" y="576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29" name="Oval 436"/>
            <p:cNvSpPr>
              <a:spLocks noChangeAspect="1" noChangeArrowheads="1"/>
            </p:cNvSpPr>
            <p:nvPr/>
          </p:nvSpPr>
          <p:spPr bwMode="auto">
            <a:xfrm>
              <a:off x="4272" y="1392"/>
              <a:ext cx="50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30" name="Oval 437"/>
            <p:cNvSpPr>
              <a:spLocks noChangeAspect="1" noChangeArrowheads="1"/>
            </p:cNvSpPr>
            <p:nvPr/>
          </p:nvSpPr>
          <p:spPr bwMode="auto">
            <a:xfrm>
              <a:off x="4032" y="1440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31" name="Oval 438"/>
            <p:cNvSpPr>
              <a:spLocks noChangeAspect="1" noChangeArrowheads="1"/>
            </p:cNvSpPr>
            <p:nvPr/>
          </p:nvSpPr>
          <p:spPr bwMode="auto">
            <a:xfrm>
              <a:off x="2400" y="2208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32" name="Oval 439"/>
            <p:cNvSpPr>
              <a:spLocks noChangeAspect="1" noChangeArrowheads="1"/>
            </p:cNvSpPr>
            <p:nvPr/>
          </p:nvSpPr>
          <p:spPr bwMode="auto">
            <a:xfrm>
              <a:off x="2976" y="1632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33" name="Oval 440"/>
            <p:cNvSpPr>
              <a:spLocks noChangeAspect="1" noChangeArrowheads="1"/>
            </p:cNvSpPr>
            <p:nvPr/>
          </p:nvSpPr>
          <p:spPr bwMode="auto">
            <a:xfrm>
              <a:off x="2016" y="1488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34" name="Oval 441"/>
            <p:cNvSpPr>
              <a:spLocks noChangeAspect="1" noChangeArrowheads="1"/>
            </p:cNvSpPr>
            <p:nvPr/>
          </p:nvSpPr>
          <p:spPr bwMode="auto">
            <a:xfrm>
              <a:off x="3072" y="2400"/>
              <a:ext cx="48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35" name="Oval 442"/>
            <p:cNvSpPr>
              <a:spLocks noChangeAspect="1" noChangeArrowheads="1"/>
            </p:cNvSpPr>
            <p:nvPr/>
          </p:nvSpPr>
          <p:spPr bwMode="auto">
            <a:xfrm>
              <a:off x="3024" y="2640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36" name="Oval 443"/>
            <p:cNvSpPr>
              <a:spLocks noChangeAspect="1" noChangeArrowheads="1"/>
            </p:cNvSpPr>
            <p:nvPr/>
          </p:nvSpPr>
          <p:spPr bwMode="auto">
            <a:xfrm>
              <a:off x="3168" y="2640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37" name="Oval 444"/>
            <p:cNvSpPr>
              <a:spLocks noChangeAspect="1" noChangeArrowheads="1"/>
            </p:cNvSpPr>
            <p:nvPr/>
          </p:nvSpPr>
          <p:spPr bwMode="auto">
            <a:xfrm>
              <a:off x="3936" y="1296"/>
              <a:ext cx="48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38" name="Oval 445"/>
            <p:cNvSpPr>
              <a:spLocks noChangeAspect="1" noChangeArrowheads="1"/>
            </p:cNvSpPr>
            <p:nvPr/>
          </p:nvSpPr>
          <p:spPr bwMode="auto">
            <a:xfrm>
              <a:off x="3840" y="1152"/>
              <a:ext cx="48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39" name="Oval 446"/>
            <p:cNvSpPr>
              <a:spLocks noChangeAspect="1" noChangeArrowheads="1"/>
            </p:cNvSpPr>
            <p:nvPr/>
          </p:nvSpPr>
          <p:spPr bwMode="auto">
            <a:xfrm>
              <a:off x="4128" y="1296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40" name="Oval 447"/>
            <p:cNvSpPr>
              <a:spLocks noChangeAspect="1" noChangeArrowheads="1"/>
            </p:cNvSpPr>
            <p:nvPr/>
          </p:nvSpPr>
          <p:spPr bwMode="auto">
            <a:xfrm>
              <a:off x="4416" y="1152"/>
              <a:ext cx="48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41" name="Oval 448"/>
            <p:cNvSpPr>
              <a:spLocks noChangeAspect="1" noChangeArrowheads="1"/>
            </p:cNvSpPr>
            <p:nvPr/>
          </p:nvSpPr>
          <p:spPr bwMode="auto">
            <a:xfrm>
              <a:off x="4368" y="1728"/>
              <a:ext cx="50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42" name="Oval 449"/>
            <p:cNvSpPr>
              <a:spLocks noChangeAspect="1" noChangeArrowheads="1"/>
            </p:cNvSpPr>
            <p:nvPr/>
          </p:nvSpPr>
          <p:spPr bwMode="auto">
            <a:xfrm>
              <a:off x="4992" y="1872"/>
              <a:ext cx="50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43" name="Oval 450"/>
            <p:cNvSpPr>
              <a:spLocks noChangeAspect="1" noChangeArrowheads="1"/>
            </p:cNvSpPr>
            <p:nvPr/>
          </p:nvSpPr>
          <p:spPr bwMode="auto">
            <a:xfrm>
              <a:off x="4896" y="1344"/>
              <a:ext cx="50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44" name="Oval 451"/>
            <p:cNvSpPr>
              <a:spLocks noChangeAspect="1" noChangeArrowheads="1"/>
            </p:cNvSpPr>
            <p:nvPr/>
          </p:nvSpPr>
          <p:spPr bwMode="auto">
            <a:xfrm>
              <a:off x="3072" y="2784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45" name="Oval 452"/>
            <p:cNvSpPr>
              <a:spLocks noChangeAspect="1" noChangeArrowheads="1"/>
            </p:cNvSpPr>
            <p:nvPr/>
          </p:nvSpPr>
          <p:spPr bwMode="auto">
            <a:xfrm>
              <a:off x="2496" y="3696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46" name="Oval 453"/>
            <p:cNvSpPr>
              <a:spLocks noChangeAspect="1" noChangeArrowheads="1"/>
            </p:cNvSpPr>
            <p:nvPr/>
          </p:nvSpPr>
          <p:spPr bwMode="auto">
            <a:xfrm>
              <a:off x="3888" y="2640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47" name="Oval 454"/>
            <p:cNvSpPr>
              <a:spLocks noChangeAspect="1" noChangeArrowheads="1"/>
            </p:cNvSpPr>
            <p:nvPr/>
          </p:nvSpPr>
          <p:spPr bwMode="auto">
            <a:xfrm>
              <a:off x="4176" y="3168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48" name="Oval 455"/>
            <p:cNvSpPr>
              <a:spLocks noChangeAspect="1" noChangeArrowheads="1"/>
            </p:cNvSpPr>
            <p:nvPr/>
          </p:nvSpPr>
          <p:spPr bwMode="auto">
            <a:xfrm>
              <a:off x="2640" y="3888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49" name="Oval 456"/>
            <p:cNvSpPr>
              <a:spLocks noChangeAspect="1" noChangeArrowheads="1"/>
            </p:cNvSpPr>
            <p:nvPr/>
          </p:nvSpPr>
          <p:spPr bwMode="auto">
            <a:xfrm>
              <a:off x="1296" y="1824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50" name="Oval 457"/>
            <p:cNvSpPr>
              <a:spLocks noChangeAspect="1" noChangeArrowheads="1"/>
            </p:cNvSpPr>
            <p:nvPr/>
          </p:nvSpPr>
          <p:spPr bwMode="auto">
            <a:xfrm>
              <a:off x="1584" y="1824"/>
              <a:ext cx="50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51" name="Oval 458"/>
            <p:cNvSpPr>
              <a:spLocks noChangeAspect="1" noChangeArrowheads="1"/>
            </p:cNvSpPr>
            <p:nvPr/>
          </p:nvSpPr>
          <p:spPr bwMode="auto">
            <a:xfrm>
              <a:off x="1536" y="1728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52" name="Oval 459"/>
            <p:cNvSpPr>
              <a:spLocks noChangeAspect="1" noChangeArrowheads="1"/>
            </p:cNvSpPr>
            <p:nvPr/>
          </p:nvSpPr>
          <p:spPr bwMode="auto">
            <a:xfrm>
              <a:off x="2352" y="2304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53" name="Oval 460"/>
            <p:cNvSpPr>
              <a:spLocks noChangeAspect="1" noChangeArrowheads="1"/>
            </p:cNvSpPr>
            <p:nvPr/>
          </p:nvSpPr>
          <p:spPr bwMode="auto">
            <a:xfrm>
              <a:off x="2784" y="2208"/>
              <a:ext cx="50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54" name="Oval 461"/>
            <p:cNvSpPr>
              <a:spLocks noChangeAspect="1" noChangeArrowheads="1"/>
            </p:cNvSpPr>
            <p:nvPr/>
          </p:nvSpPr>
          <p:spPr bwMode="auto">
            <a:xfrm>
              <a:off x="2496" y="720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55" name="Oval 462"/>
            <p:cNvSpPr>
              <a:spLocks noChangeAspect="1" noChangeArrowheads="1"/>
            </p:cNvSpPr>
            <p:nvPr/>
          </p:nvSpPr>
          <p:spPr bwMode="auto">
            <a:xfrm>
              <a:off x="2544" y="2256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56" name="Oval 463"/>
            <p:cNvSpPr>
              <a:spLocks noChangeAspect="1" noChangeArrowheads="1"/>
            </p:cNvSpPr>
            <p:nvPr/>
          </p:nvSpPr>
          <p:spPr bwMode="auto">
            <a:xfrm>
              <a:off x="2160" y="960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57" name="Oval 464"/>
            <p:cNvSpPr>
              <a:spLocks noChangeAspect="1" noChangeArrowheads="1"/>
            </p:cNvSpPr>
            <p:nvPr/>
          </p:nvSpPr>
          <p:spPr bwMode="auto">
            <a:xfrm>
              <a:off x="2112" y="2256"/>
              <a:ext cx="48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58" name="Oval 465"/>
            <p:cNvSpPr>
              <a:spLocks noChangeAspect="1" noChangeArrowheads="1"/>
            </p:cNvSpPr>
            <p:nvPr/>
          </p:nvSpPr>
          <p:spPr bwMode="auto">
            <a:xfrm>
              <a:off x="2736" y="1632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59" name="Oval 466"/>
            <p:cNvSpPr>
              <a:spLocks noChangeAspect="1" noChangeArrowheads="1"/>
            </p:cNvSpPr>
            <p:nvPr/>
          </p:nvSpPr>
          <p:spPr bwMode="auto">
            <a:xfrm>
              <a:off x="2640" y="1152"/>
              <a:ext cx="48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60" name="Oval 467"/>
            <p:cNvSpPr>
              <a:spLocks noChangeAspect="1" noChangeArrowheads="1"/>
            </p:cNvSpPr>
            <p:nvPr/>
          </p:nvSpPr>
          <p:spPr bwMode="auto">
            <a:xfrm>
              <a:off x="2544" y="1296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61" name="Oval 468"/>
            <p:cNvSpPr>
              <a:spLocks noChangeAspect="1" noChangeArrowheads="1"/>
            </p:cNvSpPr>
            <p:nvPr/>
          </p:nvSpPr>
          <p:spPr bwMode="auto">
            <a:xfrm>
              <a:off x="2736" y="1392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62" name="Oval 469"/>
            <p:cNvSpPr>
              <a:spLocks noChangeAspect="1" noChangeArrowheads="1"/>
            </p:cNvSpPr>
            <p:nvPr/>
          </p:nvSpPr>
          <p:spPr bwMode="auto">
            <a:xfrm>
              <a:off x="1152" y="432"/>
              <a:ext cx="48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63" name="Oval 470"/>
            <p:cNvSpPr>
              <a:spLocks noChangeAspect="1" noChangeArrowheads="1"/>
            </p:cNvSpPr>
            <p:nvPr/>
          </p:nvSpPr>
          <p:spPr bwMode="auto">
            <a:xfrm>
              <a:off x="1056" y="624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64" name="Oval 471"/>
            <p:cNvSpPr>
              <a:spLocks noChangeAspect="1" noChangeArrowheads="1"/>
            </p:cNvSpPr>
            <p:nvPr/>
          </p:nvSpPr>
          <p:spPr bwMode="auto">
            <a:xfrm>
              <a:off x="1632" y="576"/>
              <a:ext cx="48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65" name="Oval 472"/>
            <p:cNvSpPr>
              <a:spLocks noChangeAspect="1" noChangeArrowheads="1"/>
            </p:cNvSpPr>
            <p:nvPr/>
          </p:nvSpPr>
          <p:spPr bwMode="auto">
            <a:xfrm>
              <a:off x="1344" y="1008"/>
              <a:ext cx="50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66" name="Oval 473"/>
            <p:cNvSpPr>
              <a:spLocks noChangeAspect="1" noChangeArrowheads="1"/>
            </p:cNvSpPr>
            <p:nvPr/>
          </p:nvSpPr>
          <p:spPr bwMode="auto">
            <a:xfrm>
              <a:off x="2256" y="2016"/>
              <a:ext cx="48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67" name="Oval 474"/>
            <p:cNvSpPr>
              <a:spLocks noChangeAspect="1" noChangeArrowheads="1"/>
            </p:cNvSpPr>
            <p:nvPr/>
          </p:nvSpPr>
          <p:spPr bwMode="auto">
            <a:xfrm>
              <a:off x="3216" y="2112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68" name="Oval 475"/>
            <p:cNvSpPr>
              <a:spLocks noChangeAspect="1" noChangeArrowheads="1"/>
            </p:cNvSpPr>
            <p:nvPr/>
          </p:nvSpPr>
          <p:spPr bwMode="auto">
            <a:xfrm>
              <a:off x="3072" y="2112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69" name="Oval 476"/>
            <p:cNvSpPr>
              <a:spLocks noChangeAspect="1" noChangeArrowheads="1"/>
            </p:cNvSpPr>
            <p:nvPr/>
          </p:nvSpPr>
          <p:spPr bwMode="auto">
            <a:xfrm>
              <a:off x="3216" y="1632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70" name="Oval 477"/>
            <p:cNvSpPr>
              <a:spLocks noChangeAspect="1" noChangeArrowheads="1"/>
            </p:cNvSpPr>
            <p:nvPr/>
          </p:nvSpPr>
          <p:spPr bwMode="auto">
            <a:xfrm>
              <a:off x="3312" y="1776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71" name="Oval 478"/>
            <p:cNvSpPr>
              <a:spLocks noChangeAspect="1" noChangeArrowheads="1"/>
            </p:cNvSpPr>
            <p:nvPr/>
          </p:nvSpPr>
          <p:spPr bwMode="auto">
            <a:xfrm>
              <a:off x="3696" y="912"/>
              <a:ext cx="48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72" name="Oval 479"/>
            <p:cNvSpPr>
              <a:spLocks noChangeAspect="1" noChangeArrowheads="1"/>
            </p:cNvSpPr>
            <p:nvPr/>
          </p:nvSpPr>
          <p:spPr bwMode="auto">
            <a:xfrm>
              <a:off x="3600" y="432"/>
              <a:ext cx="48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73" name="Oval 480"/>
            <p:cNvSpPr>
              <a:spLocks noChangeAspect="1" noChangeArrowheads="1"/>
            </p:cNvSpPr>
            <p:nvPr/>
          </p:nvSpPr>
          <p:spPr bwMode="auto">
            <a:xfrm>
              <a:off x="3216" y="384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74" name="Oval 481"/>
            <p:cNvSpPr>
              <a:spLocks noChangeAspect="1" noChangeArrowheads="1"/>
            </p:cNvSpPr>
            <p:nvPr/>
          </p:nvSpPr>
          <p:spPr bwMode="auto">
            <a:xfrm>
              <a:off x="3312" y="288"/>
              <a:ext cx="50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0775" name="Oval 482"/>
            <p:cNvSpPr>
              <a:spLocks noChangeAspect="1" noChangeArrowheads="1"/>
            </p:cNvSpPr>
            <p:nvPr/>
          </p:nvSpPr>
          <p:spPr bwMode="auto">
            <a:xfrm>
              <a:off x="3072" y="576"/>
              <a:ext cx="48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</p:grpSp>
      <p:sp>
        <p:nvSpPr>
          <p:cNvPr id="973" name="TextBox 972"/>
          <p:cNvSpPr txBox="1">
            <a:spLocks noChangeArrowheads="1"/>
          </p:cNvSpPr>
          <p:nvPr/>
        </p:nvSpPr>
        <p:spPr bwMode="auto">
          <a:xfrm>
            <a:off x="533400" y="4648200"/>
            <a:ext cx="2819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kern="0">
                <a:solidFill>
                  <a:srgbClr val="000000"/>
                </a:solidFill>
                <a:latin typeface="Arial" pitchFamily="34" charset="0"/>
              </a:rPr>
              <a:t>Each point is a local descriptor, e.g. SIFT vector. </a:t>
            </a:r>
          </a:p>
        </p:txBody>
      </p:sp>
    </p:spTree>
    <p:extLst>
      <p:ext uri="{BB962C8B-B14F-4D97-AF65-F5344CB8AC3E}">
        <p14:creationId xmlns:p14="http://schemas.microsoft.com/office/powerpoint/2010/main" val="246112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10417 4.44444E-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xit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6851 L -0.07708 -0.06851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13842 L -0.10886 -0.13842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4" name="Group 35"/>
          <p:cNvGrpSpPr>
            <a:grpSpLocks noChangeAspect="1"/>
          </p:cNvGrpSpPr>
          <p:nvPr/>
        </p:nvGrpSpPr>
        <p:grpSpPr bwMode="auto">
          <a:xfrm>
            <a:off x="1244600" y="227013"/>
            <a:ext cx="6853238" cy="6200775"/>
            <a:chOff x="1056" y="288"/>
            <a:chExt cx="4032" cy="3648"/>
          </a:xfrm>
        </p:grpSpPr>
        <p:sp>
          <p:nvSpPr>
            <p:cNvPr id="71692" name="Oval 36"/>
            <p:cNvSpPr>
              <a:spLocks noChangeAspect="1" noChangeArrowheads="1"/>
            </p:cNvSpPr>
            <p:nvPr/>
          </p:nvSpPr>
          <p:spPr bwMode="auto">
            <a:xfrm>
              <a:off x="1824" y="1968"/>
              <a:ext cx="50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693" name="Oval 37"/>
            <p:cNvSpPr>
              <a:spLocks noChangeAspect="1" noChangeArrowheads="1"/>
            </p:cNvSpPr>
            <p:nvPr/>
          </p:nvSpPr>
          <p:spPr bwMode="auto">
            <a:xfrm>
              <a:off x="1584" y="2064"/>
              <a:ext cx="50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694" name="Oval 38"/>
            <p:cNvSpPr>
              <a:spLocks noChangeAspect="1" noChangeArrowheads="1"/>
            </p:cNvSpPr>
            <p:nvPr/>
          </p:nvSpPr>
          <p:spPr bwMode="auto">
            <a:xfrm>
              <a:off x="1920" y="1872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695" name="Oval 39"/>
            <p:cNvSpPr>
              <a:spLocks noChangeAspect="1" noChangeArrowheads="1"/>
            </p:cNvSpPr>
            <p:nvPr/>
          </p:nvSpPr>
          <p:spPr bwMode="auto">
            <a:xfrm>
              <a:off x="2016" y="1776"/>
              <a:ext cx="48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696" name="Oval 40"/>
            <p:cNvSpPr>
              <a:spLocks noChangeAspect="1" noChangeArrowheads="1"/>
            </p:cNvSpPr>
            <p:nvPr/>
          </p:nvSpPr>
          <p:spPr bwMode="auto">
            <a:xfrm>
              <a:off x="1920" y="2064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697" name="Oval 41"/>
            <p:cNvSpPr>
              <a:spLocks noChangeAspect="1" noChangeArrowheads="1"/>
            </p:cNvSpPr>
            <p:nvPr/>
          </p:nvSpPr>
          <p:spPr bwMode="auto">
            <a:xfrm>
              <a:off x="1536" y="1008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698" name="Oval 42"/>
            <p:cNvSpPr>
              <a:spLocks noChangeAspect="1" noChangeArrowheads="1"/>
            </p:cNvSpPr>
            <p:nvPr/>
          </p:nvSpPr>
          <p:spPr bwMode="auto">
            <a:xfrm>
              <a:off x="1824" y="1440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699" name="Oval 43"/>
            <p:cNvSpPr>
              <a:spLocks noChangeAspect="1" noChangeArrowheads="1"/>
            </p:cNvSpPr>
            <p:nvPr/>
          </p:nvSpPr>
          <p:spPr bwMode="auto">
            <a:xfrm>
              <a:off x="2592" y="3312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00" name="Oval 44"/>
            <p:cNvSpPr>
              <a:spLocks noChangeAspect="1" noChangeArrowheads="1"/>
            </p:cNvSpPr>
            <p:nvPr/>
          </p:nvSpPr>
          <p:spPr bwMode="auto">
            <a:xfrm>
              <a:off x="2448" y="3408"/>
              <a:ext cx="50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01" name="Oval 45"/>
            <p:cNvSpPr>
              <a:spLocks noChangeAspect="1" noChangeArrowheads="1"/>
            </p:cNvSpPr>
            <p:nvPr/>
          </p:nvSpPr>
          <p:spPr bwMode="auto">
            <a:xfrm>
              <a:off x="2736" y="3360"/>
              <a:ext cx="48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02" name="Oval 46"/>
            <p:cNvSpPr>
              <a:spLocks noChangeAspect="1" noChangeArrowheads="1"/>
            </p:cNvSpPr>
            <p:nvPr/>
          </p:nvSpPr>
          <p:spPr bwMode="auto">
            <a:xfrm>
              <a:off x="2784" y="3264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03" name="Oval 47"/>
            <p:cNvSpPr>
              <a:spLocks noChangeAspect="1" noChangeArrowheads="1"/>
            </p:cNvSpPr>
            <p:nvPr/>
          </p:nvSpPr>
          <p:spPr bwMode="auto">
            <a:xfrm>
              <a:off x="2688" y="3072"/>
              <a:ext cx="50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04" name="Oval 48"/>
            <p:cNvSpPr>
              <a:spLocks noChangeAspect="1" noChangeArrowheads="1"/>
            </p:cNvSpPr>
            <p:nvPr/>
          </p:nvSpPr>
          <p:spPr bwMode="auto">
            <a:xfrm>
              <a:off x="2832" y="2880"/>
              <a:ext cx="48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05" name="Oval 49"/>
            <p:cNvSpPr>
              <a:spLocks noChangeAspect="1" noChangeArrowheads="1"/>
            </p:cNvSpPr>
            <p:nvPr/>
          </p:nvSpPr>
          <p:spPr bwMode="auto">
            <a:xfrm>
              <a:off x="3024" y="2976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06" name="Oval 50"/>
            <p:cNvSpPr>
              <a:spLocks noChangeAspect="1" noChangeArrowheads="1"/>
            </p:cNvSpPr>
            <p:nvPr/>
          </p:nvSpPr>
          <p:spPr bwMode="auto">
            <a:xfrm>
              <a:off x="2688" y="2592"/>
              <a:ext cx="50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07" name="Oval 51"/>
            <p:cNvSpPr>
              <a:spLocks noChangeAspect="1" noChangeArrowheads="1"/>
            </p:cNvSpPr>
            <p:nvPr/>
          </p:nvSpPr>
          <p:spPr bwMode="auto">
            <a:xfrm>
              <a:off x="2736" y="2736"/>
              <a:ext cx="48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08" name="Oval 52"/>
            <p:cNvSpPr>
              <a:spLocks noChangeAspect="1" noChangeArrowheads="1"/>
            </p:cNvSpPr>
            <p:nvPr/>
          </p:nvSpPr>
          <p:spPr bwMode="auto">
            <a:xfrm>
              <a:off x="3312" y="2976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09" name="Oval 53"/>
            <p:cNvSpPr>
              <a:spLocks noChangeAspect="1" noChangeArrowheads="1"/>
            </p:cNvSpPr>
            <p:nvPr/>
          </p:nvSpPr>
          <p:spPr bwMode="auto">
            <a:xfrm>
              <a:off x="3120" y="2832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10" name="Oval 54"/>
            <p:cNvSpPr>
              <a:spLocks noChangeAspect="1" noChangeArrowheads="1"/>
            </p:cNvSpPr>
            <p:nvPr/>
          </p:nvSpPr>
          <p:spPr bwMode="auto">
            <a:xfrm>
              <a:off x="3696" y="3024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11" name="Oval 55"/>
            <p:cNvSpPr>
              <a:spLocks noChangeAspect="1" noChangeArrowheads="1"/>
            </p:cNvSpPr>
            <p:nvPr/>
          </p:nvSpPr>
          <p:spPr bwMode="auto">
            <a:xfrm>
              <a:off x="2736" y="3648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12" name="Oval 56"/>
            <p:cNvSpPr>
              <a:spLocks noChangeAspect="1" noChangeArrowheads="1"/>
            </p:cNvSpPr>
            <p:nvPr/>
          </p:nvSpPr>
          <p:spPr bwMode="auto">
            <a:xfrm>
              <a:off x="2256" y="3600"/>
              <a:ext cx="48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13" name="Oval 57"/>
            <p:cNvSpPr>
              <a:spLocks noChangeAspect="1" noChangeArrowheads="1"/>
            </p:cNvSpPr>
            <p:nvPr/>
          </p:nvSpPr>
          <p:spPr bwMode="auto">
            <a:xfrm>
              <a:off x="2544" y="2880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14" name="Oval 58"/>
            <p:cNvSpPr>
              <a:spLocks noChangeAspect="1" noChangeArrowheads="1"/>
            </p:cNvSpPr>
            <p:nvPr/>
          </p:nvSpPr>
          <p:spPr bwMode="auto">
            <a:xfrm>
              <a:off x="2592" y="2592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15" name="Oval 59"/>
            <p:cNvSpPr>
              <a:spLocks noChangeAspect="1" noChangeArrowheads="1"/>
            </p:cNvSpPr>
            <p:nvPr/>
          </p:nvSpPr>
          <p:spPr bwMode="auto">
            <a:xfrm>
              <a:off x="4032" y="2976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16" name="Oval 60"/>
            <p:cNvSpPr>
              <a:spLocks noChangeAspect="1" noChangeArrowheads="1"/>
            </p:cNvSpPr>
            <p:nvPr/>
          </p:nvSpPr>
          <p:spPr bwMode="auto">
            <a:xfrm>
              <a:off x="3456" y="2832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17" name="Oval 61"/>
            <p:cNvSpPr>
              <a:spLocks noChangeAspect="1" noChangeArrowheads="1"/>
            </p:cNvSpPr>
            <p:nvPr/>
          </p:nvSpPr>
          <p:spPr bwMode="auto">
            <a:xfrm>
              <a:off x="4080" y="2784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18" name="Oval 62"/>
            <p:cNvSpPr>
              <a:spLocks noChangeAspect="1" noChangeArrowheads="1"/>
            </p:cNvSpPr>
            <p:nvPr/>
          </p:nvSpPr>
          <p:spPr bwMode="auto">
            <a:xfrm>
              <a:off x="3744" y="2736"/>
              <a:ext cx="48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19" name="Oval 63"/>
            <p:cNvSpPr>
              <a:spLocks noChangeAspect="1" noChangeArrowheads="1"/>
            </p:cNvSpPr>
            <p:nvPr/>
          </p:nvSpPr>
          <p:spPr bwMode="auto">
            <a:xfrm>
              <a:off x="2832" y="2400"/>
              <a:ext cx="48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20" name="Oval 64"/>
            <p:cNvSpPr>
              <a:spLocks noChangeAspect="1" noChangeArrowheads="1"/>
            </p:cNvSpPr>
            <p:nvPr/>
          </p:nvSpPr>
          <p:spPr bwMode="auto">
            <a:xfrm>
              <a:off x="2640" y="2208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21" name="Oval 65"/>
            <p:cNvSpPr>
              <a:spLocks noChangeAspect="1" noChangeArrowheads="1"/>
            </p:cNvSpPr>
            <p:nvPr/>
          </p:nvSpPr>
          <p:spPr bwMode="auto">
            <a:xfrm>
              <a:off x="2016" y="2016"/>
              <a:ext cx="48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22" name="Oval 66"/>
            <p:cNvSpPr>
              <a:spLocks noChangeAspect="1" noChangeArrowheads="1"/>
            </p:cNvSpPr>
            <p:nvPr/>
          </p:nvSpPr>
          <p:spPr bwMode="auto">
            <a:xfrm>
              <a:off x="1488" y="864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23" name="Oval 67"/>
            <p:cNvSpPr>
              <a:spLocks noChangeAspect="1" noChangeArrowheads="1"/>
            </p:cNvSpPr>
            <p:nvPr/>
          </p:nvSpPr>
          <p:spPr bwMode="auto">
            <a:xfrm>
              <a:off x="2016" y="2160"/>
              <a:ext cx="48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24" name="Oval 68"/>
            <p:cNvSpPr>
              <a:spLocks noChangeAspect="1" noChangeArrowheads="1"/>
            </p:cNvSpPr>
            <p:nvPr/>
          </p:nvSpPr>
          <p:spPr bwMode="auto">
            <a:xfrm>
              <a:off x="1728" y="2112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25" name="Oval 69"/>
            <p:cNvSpPr>
              <a:spLocks noChangeAspect="1" noChangeArrowheads="1"/>
            </p:cNvSpPr>
            <p:nvPr/>
          </p:nvSpPr>
          <p:spPr bwMode="auto">
            <a:xfrm>
              <a:off x="1824" y="1776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26" name="Oval 70"/>
            <p:cNvSpPr>
              <a:spLocks noChangeAspect="1" noChangeArrowheads="1"/>
            </p:cNvSpPr>
            <p:nvPr/>
          </p:nvSpPr>
          <p:spPr bwMode="auto">
            <a:xfrm>
              <a:off x="1440" y="1920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27" name="Oval 71"/>
            <p:cNvSpPr>
              <a:spLocks noChangeAspect="1" noChangeArrowheads="1"/>
            </p:cNvSpPr>
            <p:nvPr/>
          </p:nvSpPr>
          <p:spPr bwMode="auto">
            <a:xfrm>
              <a:off x="2112" y="1680"/>
              <a:ext cx="48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28" name="Oval 72"/>
            <p:cNvSpPr>
              <a:spLocks noChangeAspect="1" noChangeArrowheads="1"/>
            </p:cNvSpPr>
            <p:nvPr/>
          </p:nvSpPr>
          <p:spPr bwMode="auto">
            <a:xfrm>
              <a:off x="2352" y="1872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29" name="Oval 73"/>
            <p:cNvSpPr>
              <a:spLocks noChangeAspect="1" noChangeArrowheads="1"/>
            </p:cNvSpPr>
            <p:nvPr/>
          </p:nvSpPr>
          <p:spPr bwMode="auto">
            <a:xfrm>
              <a:off x="2448" y="1632"/>
              <a:ext cx="50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30" name="Oval 74"/>
            <p:cNvSpPr>
              <a:spLocks noChangeAspect="1" noChangeArrowheads="1"/>
            </p:cNvSpPr>
            <p:nvPr/>
          </p:nvSpPr>
          <p:spPr bwMode="auto">
            <a:xfrm>
              <a:off x="2256" y="1488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31" name="Oval 75"/>
            <p:cNvSpPr>
              <a:spLocks noChangeAspect="1" noChangeArrowheads="1"/>
            </p:cNvSpPr>
            <p:nvPr/>
          </p:nvSpPr>
          <p:spPr bwMode="auto">
            <a:xfrm>
              <a:off x="2160" y="1248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32" name="Oval 76"/>
            <p:cNvSpPr>
              <a:spLocks noChangeAspect="1" noChangeArrowheads="1"/>
            </p:cNvSpPr>
            <p:nvPr/>
          </p:nvSpPr>
          <p:spPr bwMode="auto">
            <a:xfrm>
              <a:off x="2160" y="1584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33" name="Oval 77"/>
            <p:cNvSpPr>
              <a:spLocks noChangeAspect="1" noChangeArrowheads="1"/>
            </p:cNvSpPr>
            <p:nvPr/>
          </p:nvSpPr>
          <p:spPr bwMode="auto">
            <a:xfrm>
              <a:off x="2640" y="2016"/>
              <a:ext cx="48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34" name="Oval 78"/>
            <p:cNvSpPr>
              <a:spLocks noChangeAspect="1" noChangeArrowheads="1"/>
            </p:cNvSpPr>
            <p:nvPr/>
          </p:nvSpPr>
          <p:spPr bwMode="auto">
            <a:xfrm>
              <a:off x="3408" y="1920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35" name="Oval 79"/>
            <p:cNvSpPr>
              <a:spLocks noChangeAspect="1" noChangeArrowheads="1"/>
            </p:cNvSpPr>
            <p:nvPr/>
          </p:nvSpPr>
          <p:spPr bwMode="auto">
            <a:xfrm>
              <a:off x="3216" y="2352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36" name="Oval 80"/>
            <p:cNvSpPr>
              <a:spLocks noChangeAspect="1" noChangeArrowheads="1"/>
            </p:cNvSpPr>
            <p:nvPr/>
          </p:nvSpPr>
          <p:spPr bwMode="auto">
            <a:xfrm>
              <a:off x="3264" y="2448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37" name="Oval 81"/>
            <p:cNvSpPr>
              <a:spLocks noChangeAspect="1" noChangeArrowheads="1"/>
            </p:cNvSpPr>
            <p:nvPr/>
          </p:nvSpPr>
          <p:spPr bwMode="auto">
            <a:xfrm>
              <a:off x="3792" y="1536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38" name="Oval 82"/>
            <p:cNvSpPr>
              <a:spLocks noChangeAspect="1" noChangeArrowheads="1"/>
            </p:cNvSpPr>
            <p:nvPr/>
          </p:nvSpPr>
          <p:spPr bwMode="auto">
            <a:xfrm>
              <a:off x="3408" y="1536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39" name="Oval 83"/>
            <p:cNvSpPr>
              <a:spLocks noChangeAspect="1" noChangeArrowheads="1"/>
            </p:cNvSpPr>
            <p:nvPr/>
          </p:nvSpPr>
          <p:spPr bwMode="auto">
            <a:xfrm>
              <a:off x="3552" y="1680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40" name="Oval 84"/>
            <p:cNvSpPr>
              <a:spLocks noChangeAspect="1" noChangeArrowheads="1"/>
            </p:cNvSpPr>
            <p:nvPr/>
          </p:nvSpPr>
          <p:spPr bwMode="auto">
            <a:xfrm>
              <a:off x="4128" y="1536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41" name="Oval 85"/>
            <p:cNvSpPr>
              <a:spLocks noChangeAspect="1" noChangeArrowheads="1"/>
            </p:cNvSpPr>
            <p:nvPr/>
          </p:nvSpPr>
          <p:spPr bwMode="auto">
            <a:xfrm>
              <a:off x="3312" y="1296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42" name="Oval 86"/>
            <p:cNvSpPr>
              <a:spLocks noChangeAspect="1" noChangeArrowheads="1"/>
            </p:cNvSpPr>
            <p:nvPr/>
          </p:nvSpPr>
          <p:spPr bwMode="auto">
            <a:xfrm>
              <a:off x="1680" y="1104"/>
              <a:ext cx="50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43" name="Oval 87"/>
            <p:cNvSpPr>
              <a:spLocks noChangeAspect="1" noChangeArrowheads="1"/>
            </p:cNvSpPr>
            <p:nvPr/>
          </p:nvSpPr>
          <p:spPr bwMode="auto">
            <a:xfrm>
              <a:off x="1200" y="864"/>
              <a:ext cx="50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44" name="Oval 88"/>
            <p:cNvSpPr>
              <a:spLocks noChangeAspect="1" noChangeArrowheads="1"/>
            </p:cNvSpPr>
            <p:nvPr/>
          </p:nvSpPr>
          <p:spPr bwMode="auto">
            <a:xfrm>
              <a:off x="1488" y="480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45" name="Oval 89"/>
            <p:cNvSpPr>
              <a:spLocks noChangeAspect="1" noChangeArrowheads="1"/>
            </p:cNvSpPr>
            <p:nvPr/>
          </p:nvSpPr>
          <p:spPr bwMode="auto">
            <a:xfrm>
              <a:off x="3552" y="1056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46" name="Oval 90"/>
            <p:cNvSpPr>
              <a:spLocks noChangeAspect="1" noChangeArrowheads="1"/>
            </p:cNvSpPr>
            <p:nvPr/>
          </p:nvSpPr>
          <p:spPr bwMode="auto">
            <a:xfrm>
              <a:off x="3264" y="816"/>
              <a:ext cx="48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47" name="Oval 91"/>
            <p:cNvSpPr>
              <a:spLocks noChangeAspect="1" noChangeArrowheads="1"/>
            </p:cNvSpPr>
            <p:nvPr/>
          </p:nvSpPr>
          <p:spPr bwMode="auto">
            <a:xfrm>
              <a:off x="3696" y="672"/>
              <a:ext cx="48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48" name="Oval 92"/>
            <p:cNvSpPr>
              <a:spLocks noChangeAspect="1" noChangeArrowheads="1"/>
            </p:cNvSpPr>
            <p:nvPr/>
          </p:nvSpPr>
          <p:spPr bwMode="auto">
            <a:xfrm>
              <a:off x="3504" y="768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49" name="Oval 93"/>
            <p:cNvSpPr>
              <a:spLocks noChangeAspect="1" noChangeArrowheads="1"/>
            </p:cNvSpPr>
            <p:nvPr/>
          </p:nvSpPr>
          <p:spPr bwMode="auto">
            <a:xfrm>
              <a:off x="3408" y="480"/>
              <a:ext cx="50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50" name="Oval 94"/>
            <p:cNvSpPr>
              <a:spLocks noChangeAspect="1" noChangeArrowheads="1"/>
            </p:cNvSpPr>
            <p:nvPr/>
          </p:nvSpPr>
          <p:spPr bwMode="auto">
            <a:xfrm>
              <a:off x="4464" y="1584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51" name="Oval 95"/>
            <p:cNvSpPr>
              <a:spLocks noChangeAspect="1" noChangeArrowheads="1"/>
            </p:cNvSpPr>
            <p:nvPr/>
          </p:nvSpPr>
          <p:spPr bwMode="auto">
            <a:xfrm>
              <a:off x="4656" y="1344"/>
              <a:ext cx="50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52" name="Oval 96"/>
            <p:cNvSpPr>
              <a:spLocks noChangeAspect="1" noChangeArrowheads="1"/>
            </p:cNvSpPr>
            <p:nvPr/>
          </p:nvSpPr>
          <p:spPr bwMode="auto">
            <a:xfrm>
              <a:off x="5040" y="1536"/>
              <a:ext cx="48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53" name="Oval 97"/>
            <p:cNvSpPr>
              <a:spLocks noChangeAspect="1" noChangeArrowheads="1"/>
            </p:cNvSpPr>
            <p:nvPr/>
          </p:nvSpPr>
          <p:spPr bwMode="auto">
            <a:xfrm>
              <a:off x="4944" y="1728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54" name="Oval 98"/>
            <p:cNvSpPr>
              <a:spLocks noChangeAspect="1" noChangeArrowheads="1"/>
            </p:cNvSpPr>
            <p:nvPr/>
          </p:nvSpPr>
          <p:spPr bwMode="auto">
            <a:xfrm>
              <a:off x="3648" y="1248"/>
              <a:ext cx="50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55" name="Oval 99"/>
            <p:cNvSpPr>
              <a:spLocks noChangeAspect="1" noChangeArrowheads="1"/>
            </p:cNvSpPr>
            <p:nvPr/>
          </p:nvSpPr>
          <p:spPr bwMode="auto">
            <a:xfrm>
              <a:off x="3312" y="576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56" name="Oval 100"/>
            <p:cNvSpPr>
              <a:spLocks noChangeAspect="1" noChangeArrowheads="1"/>
            </p:cNvSpPr>
            <p:nvPr/>
          </p:nvSpPr>
          <p:spPr bwMode="auto">
            <a:xfrm>
              <a:off x="4272" y="1392"/>
              <a:ext cx="50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57" name="Oval 101"/>
            <p:cNvSpPr>
              <a:spLocks noChangeAspect="1" noChangeArrowheads="1"/>
            </p:cNvSpPr>
            <p:nvPr/>
          </p:nvSpPr>
          <p:spPr bwMode="auto">
            <a:xfrm>
              <a:off x="4032" y="1440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58" name="Oval 102"/>
            <p:cNvSpPr>
              <a:spLocks noChangeAspect="1" noChangeArrowheads="1"/>
            </p:cNvSpPr>
            <p:nvPr/>
          </p:nvSpPr>
          <p:spPr bwMode="auto">
            <a:xfrm>
              <a:off x="2400" y="2208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59" name="Oval 103"/>
            <p:cNvSpPr>
              <a:spLocks noChangeAspect="1" noChangeArrowheads="1"/>
            </p:cNvSpPr>
            <p:nvPr/>
          </p:nvSpPr>
          <p:spPr bwMode="auto">
            <a:xfrm>
              <a:off x="2976" y="1632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60" name="Oval 104"/>
            <p:cNvSpPr>
              <a:spLocks noChangeAspect="1" noChangeArrowheads="1"/>
            </p:cNvSpPr>
            <p:nvPr/>
          </p:nvSpPr>
          <p:spPr bwMode="auto">
            <a:xfrm>
              <a:off x="2016" y="1488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61" name="Oval 105"/>
            <p:cNvSpPr>
              <a:spLocks noChangeAspect="1" noChangeArrowheads="1"/>
            </p:cNvSpPr>
            <p:nvPr/>
          </p:nvSpPr>
          <p:spPr bwMode="auto">
            <a:xfrm>
              <a:off x="3072" y="2400"/>
              <a:ext cx="48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62" name="Oval 106"/>
            <p:cNvSpPr>
              <a:spLocks noChangeAspect="1" noChangeArrowheads="1"/>
            </p:cNvSpPr>
            <p:nvPr/>
          </p:nvSpPr>
          <p:spPr bwMode="auto">
            <a:xfrm>
              <a:off x="3024" y="2640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63" name="Oval 107"/>
            <p:cNvSpPr>
              <a:spLocks noChangeAspect="1" noChangeArrowheads="1"/>
            </p:cNvSpPr>
            <p:nvPr/>
          </p:nvSpPr>
          <p:spPr bwMode="auto">
            <a:xfrm>
              <a:off x="3168" y="2640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64" name="Oval 108"/>
            <p:cNvSpPr>
              <a:spLocks noChangeAspect="1" noChangeArrowheads="1"/>
            </p:cNvSpPr>
            <p:nvPr/>
          </p:nvSpPr>
          <p:spPr bwMode="auto">
            <a:xfrm>
              <a:off x="3936" y="1296"/>
              <a:ext cx="48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65" name="Oval 109"/>
            <p:cNvSpPr>
              <a:spLocks noChangeAspect="1" noChangeArrowheads="1"/>
            </p:cNvSpPr>
            <p:nvPr/>
          </p:nvSpPr>
          <p:spPr bwMode="auto">
            <a:xfrm>
              <a:off x="3840" y="1152"/>
              <a:ext cx="48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66" name="Oval 110"/>
            <p:cNvSpPr>
              <a:spLocks noChangeAspect="1" noChangeArrowheads="1"/>
            </p:cNvSpPr>
            <p:nvPr/>
          </p:nvSpPr>
          <p:spPr bwMode="auto">
            <a:xfrm>
              <a:off x="4128" y="1296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67" name="Oval 111"/>
            <p:cNvSpPr>
              <a:spLocks noChangeAspect="1" noChangeArrowheads="1"/>
            </p:cNvSpPr>
            <p:nvPr/>
          </p:nvSpPr>
          <p:spPr bwMode="auto">
            <a:xfrm>
              <a:off x="4416" y="1152"/>
              <a:ext cx="48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68" name="Oval 112"/>
            <p:cNvSpPr>
              <a:spLocks noChangeAspect="1" noChangeArrowheads="1"/>
            </p:cNvSpPr>
            <p:nvPr/>
          </p:nvSpPr>
          <p:spPr bwMode="auto">
            <a:xfrm>
              <a:off x="4368" y="1728"/>
              <a:ext cx="50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69" name="Oval 113"/>
            <p:cNvSpPr>
              <a:spLocks noChangeAspect="1" noChangeArrowheads="1"/>
            </p:cNvSpPr>
            <p:nvPr/>
          </p:nvSpPr>
          <p:spPr bwMode="auto">
            <a:xfrm>
              <a:off x="4992" y="1872"/>
              <a:ext cx="50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70" name="Oval 114"/>
            <p:cNvSpPr>
              <a:spLocks noChangeAspect="1" noChangeArrowheads="1"/>
            </p:cNvSpPr>
            <p:nvPr/>
          </p:nvSpPr>
          <p:spPr bwMode="auto">
            <a:xfrm>
              <a:off x="4896" y="1344"/>
              <a:ext cx="50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71" name="Oval 115"/>
            <p:cNvSpPr>
              <a:spLocks noChangeAspect="1" noChangeArrowheads="1"/>
            </p:cNvSpPr>
            <p:nvPr/>
          </p:nvSpPr>
          <p:spPr bwMode="auto">
            <a:xfrm>
              <a:off x="3072" y="2784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72" name="Oval 116"/>
            <p:cNvSpPr>
              <a:spLocks noChangeAspect="1" noChangeArrowheads="1"/>
            </p:cNvSpPr>
            <p:nvPr/>
          </p:nvSpPr>
          <p:spPr bwMode="auto">
            <a:xfrm>
              <a:off x="2496" y="3696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73" name="Oval 117"/>
            <p:cNvSpPr>
              <a:spLocks noChangeAspect="1" noChangeArrowheads="1"/>
            </p:cNvSpPr>
            <p:nvPr/>
          </p:nvSpPr>
          <p:spPr bwMode="auto">
            <a:xfrm>
              <a:off x="3888" y="2640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74" name="Oval 118"/>
            <p:cNvSpPr>
              <a:spLocks noChangeAspect="1" noChangeArrowheads="1"/>
            </p:cNvSpPr>
            <p:nvPr/>
          </p:nvSpPr>
          <p:spPr bwMode="auto">
            <a:xfrm>
              <a:off x="4176" y="3168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75" name="Oval 119"/>
            <p:cNvSpPr>
              <a:spLocks noChangeAspect="1" noChangeArrowheads="1"/>
            </p:cNvSpPr>
            <p:nvPr/>
          </p:nvSpPr>
          <p:spPr bwMode="auto">
            <a:xfrm>
              <a:off x="2640" y="3888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76" name="Oval 120"/>
            <p:cNvSpPr>
              <a:spLocks noChangeAspect="1" noChangeArrowheads="1"/>
            </p:cNvSpPr>
            <p:nvPr/>
          </p:nvSpPr>
          <p:spPr bwMode="auto">
            <a:xfrm>
              <a:off x="1296" y="1824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77" name="Oval 121"/>
            <p:cNvSpPr>
              <a:spLocks noChangeAspect="1" noChangeArrowheads="1"/>
            </p:cNvSpPr>
            <p:nvPr/>
          </p:nvSpPr>
          <p:spPr bwMode="auto">
            <a:xfrm>
              <a:off x="1584" y="1824"/>
              <a:ext cx="50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78" name="Oval 122"/>
            <p:cNvSpPr>
              <a:spLocks noChangeAspect="1" noChangeArrowheads="1"/>
            </p:cNvSpPr>
            <p:nvPr/>
          </p:nvSpPr>
          <p:spPr bwMode="auto">
            <a:xfrm>
              <a:off x="1536" y="1728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79" name="Oval 123"/>
            <p:cNvSpPr>
              <a:spLocks noChangeAspect="1" noChangeArrowheads="1"/>
            </p:cNvSpPr>
            <p:nvPr/>
          </p:nvSpPr>
          <p:spPr bwMode="auto">
            <a:xfrm>
              <a:off x="2352" y="2304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80" name="Oval 124"/>
            <p:cNvSpPr>
              <a:spLocks noChangeAspect="1" noChangeArrowheads="1"/>
            </p:cNvSpPr>
            <p:nvPr/>
          </p:nvSpPr>
          <p:spPr bwMode="auto">
            <a:xfrm>
              <a:off x="2784" y="2208"/>
              <a:ext cx="50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81" name="Oval 125"/>
            <p:cNvSpPr>
              <a:spLocks noChangeAspect="1" noChangeArrowheads="1"/>
            </p:cNvSpPr>
            <p:nvPr/>
          </p:nvSpPr>
          <p:spPr bwMode="auto">
            <a:xfrm>
              <a:off x="2496" y="720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82" name="Oval 126"/>
            <p:cNvSpPr>
              <a:spLocks noChangeAspect="1" noChangeArrowheads="1"/>
            </p:cNvSpPr>
            <p:nvPr/>
          </p:nvSpPr>
          <p:spPr bwMode="auto">
            <a:xfrm>
              <a:off x="2544" y="2256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83" name="Oval 127"/>
            <p:cNvSpPr>
              <a:spLocks noChangeAspect="1" noChangeArrowheads="1"/>
            </p:cNvSpPr>
            <p:nvPr/>
          </p:nvSpPr>
          <p:spPr bwMode="auto">
            <a:xfrm>
              <a:off x="2160" y="960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84" name="Oval 128"/>
            <p:cNvSpPr>
              <a:spLocks noChangeAspect="1" noChangeArrowheads="1"/>
            </p:cNvSpPr>
            <p:nvPr/>
          </p:nvSpPr>
          <p:spPr bwMode="auto">
            <a:xfrm>
              <a:off x="2112" y="2256"/>
              <a:ext cx="48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85" name="Oval 129"/>
            <p:cNvSpPr>
              <a:spLocks noChangeAspect="1" noChangeArrowheads="1"/>
            </p:cNvSpPr>
            <p:nvPr/>
          </p:nvSpPr>
          <p:spPr bwMode="auto">
            <a:xfrm>
              <a:off x="2736" y="1632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86" name="Oval 130"/>
            <p:cNvSpPr>
              <a:spLocks noChangeAspect="1" noChangeArrowheads="1"/>
            </p:cNvSpPr>
            <p:nvPr/>
          </p:nvSpPr>
          <p:spPr bwMode="auto">
            <a:xfrm>
              <a:off x="2640" y="1152"/>
              <a:ext cx="48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87" name="Oval 131"/>
            <p:cNvSpPr>
              <a:spLocks noChangeAspect="1" noChangeArrowheads="1"/>
            </p:cNvSpPr>
            <p:nvPr/>
          </p:nvSpPr>
          <p:spPr bwMode="auto">
            <a:xfrm>
              <a:off x="2544" y="1296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88" name="Oval 132"/>
            <p:cNvSpPr>
              <a:spLocks noChangeAspect="1" noChangeArrowheads="1"/>
            </p:cNvSpPr>
            <p:nvPr/>
          </p:nvSpPr>
          <p:spPr bwMode="auto">
            <a:xfrm>
              <a:off x="2736" y="1392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89" name="Oval 133"/>
            <p:cNvSpPr>
              <a:spLocks noChangeAspect="1" noChangeArrowheads="1"/>
            </p:cNvSpPr>
            <p:nvPr/>
          </p:nvSpPr>
          <p:spPr bwMode="auto">
            <a:xfrm>
              <a:off x="1152" y="432"/>
              <a:ext cx="48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90" name="Oval 134"/>
            <p:cNvSpPr>
              <a:spLocks noChangeAspect="1" noChangeArrowheads="1"/>
            </p:cNvSpPr>
            <p:nvPr/>
          </p:nvSpPr>
          <p:spPr bwMode="auto">
            <a:xfrm>
              <a:off x="1056" y="624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91" name="Oval 135"/>
            <p:cNvSpPr>
              <a:spLocks noChangeAspect="1" noChangeArrowheads="1"/>
            </p:cNvSpPr>
            <p:nvPr/>
          </p:nvSpPr>
          <p:spPr bwMode="auto">
            <a:xfrm>
              <a:off x="1632" y="576"/>
              <a:ext cx="48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92" name="Oval 136"/>
            <p:cNvSpPr>
              <a:spLocks noChangeAspect="1" noChangeArrowheads="1"/>
            </p:cNvSpPr>
            <p:nvPr/>
          </p:nvSpPr>
          <p:spPr bwMode="auto">
            <a:xfrm>
              <a:off x="1344" y="1008"/>
              <a:ext cx="50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93" name="Oval 137"/>
            <p:cNvSpPr>
              <a:spLocks noChangeAspect="1" noChangeArrowheads="1"/>
            </p:cNvSpPr>
            <p:nvPr/>
          </p:nvSpPr>
          <p:spPr bwMode="auto">
            <a:xfrm>
              <a:off x="2256" y="2016"/>
              <a:ext cx="48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94" name="Oval 138"/>
            <p:cNvSpPr>
              <a:spLocks noChangeAspect="1" noChangeArrowheads="1"/>
            </p:cNvSpPr>
            <p:nvPr/>
          </p:nvSpPr>
          <p:spPr bwMode="auto">
            <a:xfrm>
              <a:off x="3216" y="2112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95" name="Oval 139"/>
            <p:cNvSpPr>
              <a:spLocks noChangeAspect="1" noChangeArrowheads="1"/>
            </p:cNvSpPr>
            <p:nvPr/>
          </p:nvSpPr>
          <p:spPr bwMode="auto">
            <a:xfrm>
              <a:off x="3072" y="2112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96" name="Oval 140"/>
            <p:cNvSpPr>
              <a:spLocks noChangeAspect="1" noChangeArrowheads="1"/>
            </p:cNvSpPr>
            <p:nvPr/>
          </p:nvSpPr>
          <p:spPr bwMode="auto">
            <a:xfrm>
              <a:off x="3216" y="1632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97" name="Oval 141"/>
            <p:cNvSpPr>
              <a:spLocks noChangeAspect="1" noChangeArrowheads="1"/>
            </p:cNvSpPr>
            <p:nvPr/>
          </p:nvSpPr>
          <p:spPr bwMode="auto">
            <a:xfrm>
              <a:off x="3312" y="1776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98" name="Oval 142"/>
            <p:cNvSpPr>
              <a:spLocks noChangeAspect="1" noChangeArrowheads="1"/>
            </p:cNvSpPr>
            <p:nvPr/>
          </p:nvSpPr>
          <p:spPr bwMode="auto">
            <a:xfrm>
              <a:off x="3696" y="912"/>
              <a:ext cx="48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799" name="Oval 143"/>
            <p:cNvSpPr>
              <a:spLocks noChangeAspect="1" noChangeArrowheads="1"/>
            </p:cNvSpPr>
            <p:nvPr/>
          </p:nvSpPr>
          <p:spPr bwMode="auto">
            <a:xfrm>
              <a:off x="3600" y="432"/>
              <a:ext cx="48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800" name="Oval 144"/>
            <p:cNvSpPr>
              <a:spLocks noChangeAspect="1" noChangeArrowheads="1"/>
            </p:cNvSpPr>
            <p:nvPr/>
          </p:nvSpPr>
          <p:spPr bwMode="auto">
            <a:xfrm>
              <a:off x="3216" y="384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801" name="Oval 145"/>
            <p:cNvSpPr>
              <a:spLocks noChangeAspect="1" noChangeArrowheads="1"/>
            </p:cNvSpPr>
            <p:nvPr/>
          </p:nvSpPr>
          <p:spPr bwMode="auto">
            <a:xfrm>
              <a:off x="3312" y="288"/>
              <a:ext cx="50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1802" name="Oval 146"/>
            <p:cNvSpPr>
              <a:spLocks noChangeAspect="1" noChangeArrowheads="1"/>
            </p:cNvSpPr>
            <p:nvPr/>
          </p:nvSpPr>
          <p:spPr bwMode="auto">
            <a:xfrm>
              <a:off x="3072" y="576"/>
              <a:ext cx="48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5" name="Group 147"/>
          <p:cNvGrpSpPr>
            <a:grpSpLocks noChangeAspect="1"/>
          </p:cNvGrpSpPr>
          <p:nvPr/>
        </p:nvGrpSpPr>
        <p:grpSpPr bwMode="auto">
          <a:xfrm>
            <a:off x="1652588" y="390525"/>
            <a:ext cx="5384800" cy="4486275"/>
            <a:chOff x="864" y="192"/>
            <a:chExt cx="3168" cy="2640"/>
          </a:xfrm>
        </p:grpSpPr>
        <p:sp>
          <p:nvSpPr>
            <p:cNvPr id="241" name="Line 148"/>
            <p:cNvSpPr>
              <a:spLocks noChangeAspect="1" noChangeShapeType="1"/>
            </p:cNvSpPr>
            <p:nvPr/>
          </p:nvSpPr>
          <p:spPr bwMode="auto">
            <a:xfrm flipH="1">
              <a:off x="864" y="1536"/>
              <a:ext cx="1584" cy="1296"/>
            </a:xfrm>
            <a:prstGeom prst="line">
              <a:avLst/>
            </a:prstGeom>
            <a:noFill/>
            <a:ln w="635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242" name="Line 149"/>
            <p:cNvSpPr>
              <a:spLocks noChangeAspect="1" noChangeShapeType="1"/>
            </p:cNvSpPr>
            <p:nvPr/>
          </p:nvSpPr>
          <p:spPr bwMode="auto">
            <a:xfrm flipV="1">
              <a:off x="2448" y="192"/>
              <a:ext cx="0" cy="1344"/>
            </a:xfrm>
            <a:prstGeom prst="line">
              <a:avLst/>
            </a:prstGeom>
            <a:noFill/>
            <a:ln w="635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243" name="Line 150"/>
            <p:cNvSpPr>
              <a:spLocks noChangeAspect="1" noChangeShapeType="1"/>
            </p:cNvSpPr>
            <p:nvPr/>
          </p:nvSpPr>
          <p:spPr bwMode="auto">
            <a:xfrm>
              <a:off x="2448" y="1536"/>
              <a:ext cx="1584" cy="1008"/>
            </a:xfrm>
            <a:prstGeom prst="line">
              <a:avLst/>
            </a:prstGeom>
            <a:noFill/>
            <a:ln w="635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</p:grpSp>
      <p:sp>
        <p:nvSpPr>
          <p:cNvPr id="244" name="AutoShape 160"/>
          <p:cNvSpPr>
            <a:spLocks noChangeAspect="1" noChangeArrowheads="1"/>
          </p:cNvSpPr>
          <p:nvPr/>
        </p:nvSpPr>
        <p:spPr bwMode="auto">
          <a:xfrm>
            <a:off x="3995738" y="4257675"/>
            <a:ext cx="406400" cy="407988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45" name="AutoShape 161"/>
          <p:cNvSpPr>
            <a:spLocks noChangeAspect="1" noChangeArrowheads="1"/>
          </p:cNvSpPr>
          <p:nvPr/>
        </p:nvSpPr>
        <p:spPr bwMode="auto">
          <a:xfrm>
            <a:off x="5724525" y="1808163"/>
            <a:ext cx="406400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46" name="AutoShape 162"/>
          <p:cNvSpPr>
            <a:spLocks noChangeAspect="1" noChangeArrowheads="1"/>
          </p:cNvSpPr>
          <p:nvPr/>
        </p:nvSpPr>
        <p:spPr bwMode="auto">
          <a:xfrm>
            <a:off x="2771775" y="1773238"/>
            <a:ext cx="407988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38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C 0.0033 0.01342 0.0066 0.02685 0.01007 0.04004 C 0.01163 0.04606 0.01163 0.05185 0.01493 0.05671 C 0.01667 0.06273 0.02153 0.0662 0.02622 0.06828 C 0.02743 0.07708 0.02743 0.07893 0.03368 0.08171 C 0.03924 0.08865 0.04253 0.1081 0.04253 0.11828 " pathEditMode="relative" ptsTypes="fffffA">
                                      <p:cBhvr>
                                        <p:cTn id="15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5.92593E-6 L -0.13003 -0.05231 " pathEditMode="relative" ptsTypes="AA">
                                      <p:cBhvr>
                                        <p:cTn id="17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-1.11111E-6 L 0.03941 0.15764 " pathEditMode="relative" ptsTypes="AA">
                                      <p:cBhvr>
                                        <p:cTn id="19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 animBg="1"/>
      <p:bldP spid="244" grpId="1" animBg="1"/>
      <p:bldP spid="245" grpId="0" animBg="1"/>
      <p:bldP spid="245" grpId="1" animBg="1"/>
      <p:bldP spid="246" grpId="0" animBg="1"/>
      <p:bldP spid="246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Visual words</a:t>
            </a:r>
          </a:p>
        </p:txBody>
      </p:sp>
      <p:sp>
        <p:nvSpPr>
          <p:cNvPr id="61445" name="Rectangle 3"/>
          <p:cNvSpPr>
            <a:spLocks noChangeArrowheads="1"/>
          </p:cNvSpPr>
          <p:nvPr/>
        </p:nvSpPr>
        <p:spPr bwMode="auto">
          <a:xfrm>
            <a:off x="457200" y="10747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40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7" name="Rectangle 30"/>
          <p:cNvSpPr>
            <a:spLocks noChangeArrowheads="1"/>
          </p:cNvSpPr>
          <p:nvPr/>
        </p:nvSpPr>
        <p:spPr bwMode="auto">
          <a:xfrm>
            <a:off x="1913507" y="3669779"/>
            <a:ext cx="721038" cy="24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60757" y="3048000"/>
            <a:ext cx="1284110" cy="142296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60757" y="4608089"/>
            <a:ext cx="1284110" cy="142296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992490" y="3911823"/>
            <a:ext cx="1284110" cy="142296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 rot="4425073">
            <a:off x="1284140" y="3274419"/>
            <a:ext cx="244753" cy="249377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 rot="1660106">
            <a:off x="1430740" y="3343901"/>
            <a:ext cx="487330" cy="440539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 rot="2887875">
            <a:off x="979545" y="5323628"/>
            <a:ext cx="243665" cy="220269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 rot="5038897">
            <a:off x="1040437" y="3641616"/>
            <a:ext cx="244753" cy="249377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 rot="4100336">
            <a:off x="1625695" y="3985293"/>
            <a:ext cx="243665" cy="220269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 rot="5038897">
            <a:off x="1111435" y="4933430"/>
            <a:ext cx="244753" cy="249377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 rot="4100336">
            <a:off x="2988331" y="4856648"/>
            <a:ext cx="243665" cy="220269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 rot="823157">
            <a:off x="1255989" y="5381372"/>
            <a:ext cx="292125" cy="291586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 rot="823157">
            <a:off x="2225050" y="4453579"/>
            <a:ext cx="292125" cy="291586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57600" y="5112603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Descriptor’s feature space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3936175" y="4233764"/>
            <a:ext cx="1447800" cy="191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3936175" y="2843459"/>
            <a:ext cx="0" cy="14384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3936175" y="4291258"/>
            <a:ext cx="1447800" cy="5729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Curved Connector 33"/>
          <p:cNvCxnSpPr>
            <a:endCxn id="58" idx="3"/>
          </p:cNvCxnSpPr>
          <p:nvPr/>
        </p:nvCxnSpPr>
        <p:spPr bwMode="auto">
          <a:xfrm>
            <a:off x="1674405" y="3405913"/>
            <a:ext cx="2421667" cy="340145"/>
          </a:xfrm>
          <a:prstGeom prst="curvedConnector4">
            <a:avLst>
              <a:gd name="adj1" fmla="val 49931"/>
              <a:gd name="adj2" fmla="val 16720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Curved Connector 34"/>
          <p:cNvCxnSpPr/>
          <p:nvPr/>
        </p:nvCxnSpPr>
        <p:spPr bwMode="auto">
          <a:xfrm flipV="1">
            <a:off x="2371112" y="3978211"/>
            <a:ext cx="2176577" cy="59952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5" name="Group 62"/>
          <p:cNvGrpSpPr>
            <a:grpSpLocks noChangeAspect="1"/>
          </p:cNvGrpSpPr>
          <p:nvPr/>
        </p:nvGrpSpPr>
        <p:grpSpPr bwMode="auto">
          <a:xfrm>
            <a:off x="3660677" y="2230034"/>
            <a:ext cx="2011471" cy="2526499"/>
            <a:chOff x="1244596" y="-2173065"/>
            <a:chExt cx="6853224" cy="8600841"/>
          </a:xfrm>
        </p:grpSpPr>
        <p:grpSp>
          <p:nvGrpSpPr>
            <p:cNvPr id="46" name="Group 35"/>
            <p:cNvGrpSpPr>
              <a:grpSpLocks noChangeAspect="1"/>
            </p:cNvGrpSpPr>
            <p:nvPr/>
          </p:nvGrpSpPr>
          <p:grpSpPr bwMode="auto">
            <a:xfrm>
              <a:off x="1244609" y="-2173054"/>
              <a:ext cx="6853261" cy="8600791"/>
              <a:chOff x="1056" y="-1124"/>
              <a:chExt cx="4032" cy="5060"/>
            </a:xfrm>
          </p:grpSpPr>
          <p:sp>
            <p:nvSpPr>
              <p:cNvPr id="56" name="Oval 36"/>
              <p:cNvSpPr>
                <a:spLocks noChangeAspect="1" noChangeArrowheads="1"/>
              </p:cNvSpPr>
              <p:nvPr/>
            </p:nvSpPr>
            <p:spPr bwMode="auto">
              <a:xfrm>
                <a:off x="1825" y="-1124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57" name="Oval 37"/>
              <p:cNvSpPr>
                <a:spLocks noChangeAspect="1" noChangeArrowheads="1"/>
              </p:cNvSpPr>
              <p:nvPr/>
            </p:nvSpPr>
            <p:spPr bwMode="auto">
              <a:xfrm>
                <a:off x="1584" y="2062"/>
                <a:ext cx="46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58" name="Oval 38"/>
              <p:cNvSpPr>
                <a:spLocks noChangeAspect="1" noChangeArrowheads="1"/>
              </p:cNvSpPr>
              <p:nvPr/>
            </p:nvSpPr>
            <p:spPr bwMode="auto">
              <a:xfrm>
                <a:off x="1922" y="1873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59" name="Oval 39"/>
              <p:cNvSpPr>
                <a:spLocks noChangeAspect="1" noChangeArrowheads="1"/>
              </p:cNvSpPr>
              <p:nvPr/>
            </p:nvSpPr>
            <p:spPr bwMode="auto">
              <a:xfrm>
                <a:off x="2014" y="1776"/>
                <a:ext cx="52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0" name="Oval 40"/>
              <p:cNvSpPr>
                <a:spLocks noChangeAspect="1" noChangeArrowheads="1"/>
              </p:cNvSpPr>
              <p:nvPr/>
            </p:nvSpPr>
            <p:spPr bwMode="auto">
              <a:xfrm>
                <a:off x="1922" y="2062"/>
                <a:ext cx="46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1" name="Oval 41"/>
              <p:cNvSpPr>
                <a:spLocks noChangeAspect="1" noChangeArrowheads="1"/>
              </p:cNvSpPr>
              <p:nvPr/>
            </p:nvSpPr>
            <p:spPr bwMode="auto">
              <a:xfrm>
                <a:off x="1538" y="1008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2" name="Oval 42"/>
              <p:cNvSpPr>
                <a:spLocks noChangeAspect="1" noChangeArrowheads="1"/>
              </p:cNvSpPr>
              <p:nvPr/>
            </p:nvSpPr>
            <p:spPr bwMode="auto">
              <a:xfrm>
                <a:off x="1825" y="1438"/>
                <a:ext cx="46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3" name="Oval 43"/>
              <p:cNvSpPr>
                <a:spLocks noChangeAspect="1" noChangeArrowheads="1"/>
              </p:cNvSpPr>
              <p:nvPr/>
            </p:nvSpPr>
            <p:spPr bwMode="auto">
              <a:xfrm>
                <a:off x="2593" y="3311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4" name="Oval 44"/>
              <p:cNvSpPr>
                <a:spLocks noChangeAspect="1" noChangeArrowheads="1"/>
              </p:cNvSpPr>
              <p:nvPr/>
            </p:nvSpPr>
            <p:spPr bwMode="auto">
              <a:xfrm>
                <a:off x="2450" y="3409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5" name="Oval 45"/>
              <p:cNvSpPr>
                <a:spLocks noChangeAspect="1" noChangeArrowheads="1"/>
              </p:cNvSpPr>
              <p:nvPr/>
            </p:nvSpPr>
            <p:spPr bwMode="auto">
              <a:xfrm>
                <a:off x="2736" y="3357"/>
                <a:ext cx="46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6" name="Oval 46"/>
              <p:cNvSpPr>
                <a:spLocks noChangeAspect="1" noChangeArrowheads="1"/>
              </p:cNvSpPr>
              <p:nvPr/>
            </p:nvSpPr>
            <p:spPr bwMode="auto">
              <a:xfrm>
                <a:off x="2782" y="3266"/>
                <a:ext cx="52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7" name="Oval 47"/>
              <p:cNvSpPr>
                <a:spLocks noChangeAspect="1" noChangeArrowheads="1"/>
              </p:cNvSpPr>
              <p:nvPr/>
            </p:nvSpPr>
            <p:spPr bwMode="auto">
              <a:xfrm>
                <a:off x="2691" y="3071"/>
                <a:ext cx="46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8" name="Oval 48"/>
              <p:cNvSpPr>
                <a:spLocks noChangeAspect="1" noChangeArrowheads="1"/>
              </p:cNvSpPr>
              <p:nvPr/>
            </p:nvSpPr>
            <p:spPr bwMode="auto">
              <a:xfrm>
                <a:off x="2834" y="2882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9" name="Oval 49"/>
              <p:cNvSpPr>
                <a:spLocks noChangeAspect="1" noChangeArrowheads="1"/>
              </p:cNvSpPr>
              <p:nvPr/>
            </p:nvSpPr>
            <p:spPr bwMode="auto">
              <a:xfrm>
                <a:off x="3023" y="2973"/>
                <a:ext cx="52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0" name="Oval 50"/>
              <p:cNvSpPr>
                <a:spLocks noChangeAspect="1" noChangeArrowheads="1"/>
              </p:cNvSpPr>
              <p:nvPr/>
            </p:nvSpPr>
            <p:spPr bwMode="auto">
              <a:xfrm>
                <a:off x="2691" y="2589"/>
                <a:ext cx="46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1" name="Oval 51"/>
              <p:cNvSpPr>
                <a:spLocks noChangeAspect="1" noChangeArrowheads="1"/>
              </p:cNvSpPr>
              <p:nvPr/>
            </p:nvSpPr>
            <p:spPr bwMode="auto">
              <a:xfrm>
                <a:off x="2736" y="2738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2" name="Oval 52"/>
              <p:cNvSpPr>
                <a:spLocks noChangeAspect="1" noChangeArrowheads="1"/>
              </p:cNvSpPr>
              <p:nvPr/>
            </p:nvSpPr>
            <p:spPr bwMode="auto">
              <a:xfrm>
                <a:off x="3310" y="2973"/>
                <a:ext cx="52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3" name="Oval 53"/>
              <p:cNvSpPr>
                <a:spLocks noChangeAspect="1" noChangeArrowheads="1"/>
              </p:cNvSpPr>
              <p:nvPr/>
            </p:nvSpPr>
            <p:spPr bwMode="auto">
              <a:xfrm>
                <a:off x="3121" y="2830"/>
                <a:ext cx="46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4" name="Oval 54"/>
              <p:cNvSpPr>
                <a:spLocks noChangeAspect="1" noChangeArrowheads="1"/>
              </p:cNvSpPr>
              <p:nvPr/>
            </p:nvSpPr>
            <p:spPr bwMode="auto">
              <a:xfrm>
                <a:off x="3694" y="3025"/>
                <a:ext cx="52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5" name="Oval 55"/>
              <p:cNvSpPr>
                <a:spLocks noChangeAspect="1" noChangeArrowheads="1"/>
              </p:cNvSpPr>
              <p:nvPr/>
            </p:nvSpPr>
            <p:spPr bwMode="auto">
              <a:xfrm>
                <a:off x="2736" y="3649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6" name="Oval 56"/>
              <p:cNvSpPr>
                <a:spLocks noChangeAspect="1" noChangeArrowheads="1"/>
              </p:cNvSpPr>
              <p:nvPr/>
            </p:nvSpPr>
            <p:spPr bwMode="auto">
              <a:xfrm>
                <a:off x="2255" y="3598"/>
                <a:ext cx="52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7" name="Oval 57"/>
              <p:cNvSpPr>
                <a:spLocks noChangeAspect="1" noChangeArrowheads="1"/>
              </p:cNvSpPr>
              <p:nvPr/>
            </p:nvSpPr>
            <p:spPr bwMode="auto">
              <a:xfrm>
                <a:off x="2541" y="2882"/>
                <a:ext cx="52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8" name="Oval 58"/>
              <p:cNvSpPr>
                <a:spLocks noChangeAspect="1" noChangeArrowheads="1"/>
              </p:cNvSpPr>
              <p:nvPr/>
            </p:nvSpPr>
            <p:spPr bwMode="auto">
              <a:xfrm>
                <a:off x="2593" y="2589"/>
                <a:ext cx="46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9" name="Oval 59"/>
              <p:cNvSpPr>
                <a:spLocks noChangeAspect="1" noChangeArrowheads="1"/>
              </p:cNvSpPr>
              <p:nvPr/>
            </p:nvSpPr>
            <p:spPr bwMode="auto">
              <a:xfrm>
                <a:off x="4033" y="2973"/>
                <a:ext cx="46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80" name="Oval 60"/>
              <p:cNvSpPr>
                <a:spLocks noChangeAspect="1" noChangeArrowheads="1"/>
              </p:cNvSpPr>
              <p:nvPr/>
            </p:nvSpPr>
            <p:spPr bwMode="auto">
              <a:xfrm>
                <a:off x="3453" y="2830"/>
                <a:ext cx="52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81" name="Oval 61"/>
              <p:cNvSpPr>
                <a:spLocks noChangeAspect="1" noChangeArrowheads="1"/>
              </p:cNvSpPr>
              <p:nvPr/>
            </p:nvSpPr>
            <p:spPr bwMode="auto">
              <a:xfrm>
                <a:off x="4079" y="2784"/>
                <a:ext cx="52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82" name="Oval 62"/>
              <p:cNvSpPr>
                <a:spLocks noChangeAspect="1" noChangeArrowheads="1"/>
              </p:cNvSpPr>
              <p:nvPr/>
            </p:nvSpPr>
            <p:spPr bwMode="auto">
              <a:xfrm>
                <a:off x="3746" y="2738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83" name="Oval 63"/>
              <p:cNvSpPr>
                <a:spLocks noChangeAspect="1" noChangeArrowheads="1"/>
              </p:cNvSpPr>
              <p:nvPr/>
            </p:nvSpPr>
            <p:spPr bwMode="auto">
              <a:xfrm>
                <a:off x="2834" y="2400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84" name="Oval 64"/>
              <p:cNvSpPr>
                <a:spLocks noChangeAspect="1" noChangeArrowheads="1"/>
              </p:cNvSpPr>
              <p:nvPr/>
            </p:nvSpPr>
            <p:spPr bwMode="auto">
              <a:xfrm>
                <a:off x="2639" y="2205"/>
                <a:ext cx="52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85" name="Oval 65"/>
              <p:cNvSpPr>
                <a:spLocks noChangeAspect="1" noChangeArrowheads="1"/>
              </p:cNvSpPr>
              <p:nvPr/>
            </p:nvSpPr>
            <p:spPr bwMode="auto">
              <a:xfrm>
                <a:off x="2014" y="2016"/>
                <a:ext cx="52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86" name="Oval 66"/>
              <p:cNvSpPr>
                <a:spLocks noChangeAspect="1" noChangeArrowheads="1"/>
              </p:cNvSpPr>
              <p:nvPr/>
            </p:nvSpPr>
            <p:spPr bwMode="auto">
              <a:xfrm>
                <a:off x="1486" y="864"/>
                <a:ext cx="52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87" name="Oval 67"/>
              <p:cNvSpPr>
                <a:spLocks noChangeAspect="1" noChangeArrowheads="1"/>
              </p:cNvSpPr>
              <p:nvPr/>
            </p:nvSpPr>
            <p:spPr bwMode="auto">
              <a:xfrm>
                <a:off x="2014" y="2160"/>
                <a:ext cx="52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88" name="Oval 68"/>
              <p:cNvSpPr>
                <a:spLocks noChangeAspect="1" noChangeArrowheads="1"/>
              </p:cNvSpPr>
              <p:nvPr/>
            </p:nvSpPr>
            <p:spPr bwMode="auto">
              <a:xfrm>
                <a:off x="1727" y="2114"/>
                <a:ext cx="52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89" name="Oval 69"/>
              <p:cNvSpPr>
                <a:spLocks noChangeAspect="1" noChangeArrowheads="1"/>
              </p:cNvSpPr>
              <p:nvPr/>
            </p:nvSpPr>
            <p:spPr bwMode="auto">
              <a:xfrm>
                <a:off x="1825" y="1776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90" name="Oval 70"/>
              <p:cNvSpPr>
                <a:spLocks noChangeAspect="1" noChangeArrowheads="1"/>
              </p:cNvSpPr>
              <p:nvPr/>
            </p:nvSpPr>
            <p:spPr bwMode="auto">
              <a:xfrm>
                <a:off x="1440" y="1919"/>
                <a:ext cx="46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91" name="Oval 71"/>
              <p:cNvSpPr>
                <a:spLocks noChangeAspect="1" noChangeArrowheads="1"/>
              </p:cNvSpPr>
              <p:nvPr/>
            </p:nvSpPr>
            <p:spPr bwMode="auto">
              <a:xfrm>
                <a:off x="2111" y="1678"/>
                <a:ext cx="46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92" name="Oval 72"/>
              <p:cNvSpPr>
                <a:spLocks noChangeAspect="1" noChangeArrowheads="1"/>
              </p:cNvSpPr>
              <p:nvPr/>
            </p:nvSpPr>
            <p:spPr bwMode="auto">
              <a:xfrm>
                <a:off x="2352" y="1873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93" name="Oval 73"/>
              <p:cNvSpPr>
                <a:spLocks noChangeAspect="1" noChangeArrowheads="1"/>
              </p:cNvSpPr>
              <p:nvPr/>
            </p:nvSpPr>
            <p:spPr bwMode="auto">
              <a:xfrm>
                <a:off x="2450" y="1632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94" name="Oval 74"/>
              <p:cNvSpPr>
                <a:spLocks noChangeAspect="1" noChangeArrowheads="1"/>
              </p:cNvSpPr>
              <p:nvPr/>
            </p:nvSpPr>
            <p:spPr bwMode="auto">
              <a:xfrm>
                <a:off x="2255" y="1489"/>
                <a:ext cx="52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95" name="Oval 75"/>
              <p:cNvSpPr>
                <a:spLocks noChangeAspect="1" noChangeArrowheads="1"/>
              </p:cNvSpPr>
              <p:nvPr/>
            </p:nvSpPr>
            <p:spPr bwMode="auto">
              <a:xfrm>
                <a:off x="2157" y="1248"/>
                <a:ext cx="52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96" name="Oval 76"/>
              <p:cNvSpPr>
                <a:spLocks noChangeAspect="1" noChangeArrowheads="1"/>
              </p:cNvSpPr>
              <p:nvPr/>
            </p:nvSpPr>
            <p:spPr bwMode="auto">
              <a:xfrm>
                <a:off x="2157" y="1587"/>
                <a:ext cx="52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97" name="Oval 77"/>
              <p:cNvSpPr>
                <a:spLocks noChangeAspect="1" noChangeArrowheads="1"/>
              </p:cNvSpPr>
              <p:nvPr/>
            </p:nvSpPr>
            <p:spPr bwMode="auto">
              <a:xfrm>
                <a:off x="2639" y="2016"/>
                <a:ext cx="52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98" name="Oval 78"/>
              <p:cNvSpPr>
                <a:spLocks noChangeAspect="1" noChangeArrowheads="1"/>
              </p:cNvSpPr>
              <p:nvPr/>
            </p:nvSpPr>
            <p:spPr bwMode="auto">
              <a:xfrm>
                <a:off x="3408" y="1919"/>
                <a:ext cx="46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99" name="Oval 79"/>
              <p:cNvSpPr>
                <a:spLocks noChangeAspect="1" noChangeArrowheads="1"/>
              </p:cNvSpPr>
              <p:nvPr/>
            </p:nvSpPr>
            <p:spPr bwMode="auto">
              <a:xfrm>
                <a:off x="3218" y="2354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00" name="Oval 80"/>
              <p:cNvSpPr>
                <a:spLocks noChangeAspect="1" noChangeArrowheads="1"/>
              </p:cNvSpPr>
              <p:nvPr/>
            </p:nvSpPr>
            <p:spPr bwMode="auto">
              <a:xfrm>
                <a:off x="3264" y="2446"/>
                <a:ext cx="46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01" name="Oval 81"/>
              <p:cNvSpPr>
                <a:spLocks noChangeAspect="1" noChangeArrowheads="1"/>
              </p:cNvSpPr>
              <p:nvPr/>
            </p:nvSpPr>
            <p:spPr bwMode="auto">
              <a:xfrm>
                <a:off x="3792" y="1535"/>
                <a:ext cx="46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02" name="Oval 82"/>
              <p:cNvSpPr>
                <a:spLocks noChangeAspect="1" noChangeArrowheads="1"/>
              </p:cNvSpPr>
              <p:nvPr/>
            </p:nvSpPr>
            <p:spPr bwMode="auto">
              <a:xfrm>
                <a:off x="3408" y="1535"/>
                <a:ext cx="46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03" name="Oval 83"/>
              <p:cNvSpPr>
                <a:spLocks noChangeAspect="1" noChangeArrowheads="1"/>
              </p:cNvSpPr>
              <p:nvPr/>
            </p:nvSpPr>
            <p:spPr bwMode="auto">
              <a:xfrm>
                <a:off x="3551" y="1678"/>
                <a:ext cx="52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04" name="Oval 84"/>
              <p:cNvSpPr>
                <a:spLocks noChangeAspect="1" noChangeArrowheads="1"/>
              </p:cNvSpPr>
              <p:nvPr/>
            </p:nvSpPr>
            <p:spPr bwMode="auto">
              <a:xfrm>
                <a:off x="4130" y="1535"/>
                <a:ext cx="46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05" name="Oval 85"/>
              <p:cNvSpPr>
                <a:spLocks noChangeAspect="1" noChangeArrowheads="1"/>
              </p:cNvSpPr>
              <p:nvPr/>
            </p:nvSpPr>
            <p:spPr bwMode="auto">
              <a:xfrm>
                <a:off x="3310" y="1294"/>
                <a:ext cx="52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06" name="Oval 86"/>
              <p:cNvSpPr>
                <a:spLocks noChangeAspect="1" noChangeArrowheads="1"/>
              </p:cNvSpPr>
              <p:nvPr/>
            </p:nvSpPr>
            <p:spPr bwMode="auto">
              <a:xfrm>
                <a:off x="1681" y="1105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07" name="Oval 87"/>
              <p:cNvSpPr>
                <a:spLocks noChangeAspect="1" noChangeArrowheads="1"/>
              </p:cNvSpPr>
              <p:nvPr/>
            </p:nvSpPr>
            <p:spPr bwMode="auto">
              <a:xfrm>
                <a:off x="1199" y="864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08" name="Oval 88"/>
              <p:cNvSpPr>
                <a:spLocks noChangeAspect="1" noChangeArrowheads="1"/>
              </p:cNvSpPr>
              <p:nvPr/>
            </p:nvSpPr>
            <p:spPr bwMode="auto">
              <a:xfrm>
                <a:off x="1486" y="481"/>
                <a:ext cx="52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09" name="Oval 89"/>
              <p:cNvSpPr>
                <a:spLocks noChangeAspect="1" noChangeArrowheads="1"/>
              </p:cNvSpPr>
              <p:nvPr/>
            </p:nvSpPr>
            <p:spPr bwMode="auto">
              <a:xfrm>
                <a:off x="3551" y="1054"/>
                <a:ext cx="52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10" name="Oval 90"/>
              <p:cNvSpPr>
                <a:spLocks noChangeAspect="1" noChangeArrowheads="1"/>
              </p:cNvSpPr>
              <p:nvPr/>
            </p:nvSpPr>
            <p:spPr bwMode="auto">
              <a:xfrm>
                <a:off x="3264" y="819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11" name="Oval 91"/>
              <p:cNvSpPr>
                <a:spLocks noChangeAspect="1" noChangeArrowheads="1"/>
              </p:cNvSpPr>
              <p:nvPr/>
            </p:nvSpPr>
            <p:spPr bwMode="auto">
              <a:xfrm>
                <a:off x="3694" y="670"/>
                <a:ext cx="52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12" name="Oval 92"/>
              <p:cNvSpPr>
                <a:spLocks noChangeAspect="1" noChangeArrowheads="1"/>
              </p:cNvSpPr>
              <p:nvPr/>
            </p:nvSpPr>
            <p:spPr bwMode="auto">
              <a:xfrm>
                <a:off x="3505" y="767"/>
                <a:ext cx="46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13" name="Oval 93"/>
              <p:cNvSpPr>
                <a:spLocks noChangeAspect="1" noChangeArrowheads="1"/>
              </p:cNvSpPr>
              <p:nvPr/>
            </p:nvSpPr>
            <p:spPr bwMode="auto">
              <a:xfrm>
                <a:off x="3408" y="481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14" name="Oval 94"/>
              <p:cNvSpPr>
                <a:spLocks noChangeAspect="1" noChangeArrowheads="1"/>
              </p:cNvSpPr>
              <p:nvPr/>
            </p:nvSpPr>
            <p:spPr bwMode="auto">
              <a:xfrm>
                <a:off x="4463" y="1587"/>
                <a:ext cx="52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15" name="Oval 95"/>
              <p:cNvSpPr>
                <a:spLocks noChangeAspect="1" noChangeArrowheads="1"/>
              </p:cNvSpPr>
              <p:nvPr/>
            </p:nvSpPr>
            <p:spPr bwMode="auto">
              <a:xfrm>
                <a:off x="4658" y="1346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16" name="Oval 96"/>
              <p:cNvSpPr>
                <a:spLocks noChangeAspect="1" noChangeArrowheads="1"/>
              </p:cNvSpPr>
              <p:nvPr/>
            </p:nvSpPr>
            <p:spPr bwMode="auto">
              <a:xfrm>
                <a:off x="5042" y="1535"/>
                <a:ext cx="46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17" name="Oval 97"/>
              <p:cNvSpPr>
                <a:spLocks noChangeAspect="1" noChangeArrowheads="1"/>
              </p:cNvSpPr>
              <p:nvPr/>
            </p:nvSpPr>
            <p:spPr bwMode="auto">
              <a:xfrm>
                <a:off x="4945" y="1730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18" name="Oval 98"/>
              <p:cNvSpPr>
                <a:spLocks noChangeAspect="1" noChangeArrowheads="1"/>
              </p:cNvSpPr>
              <p:nvPr/>
            </p:nvSpPr>
            <p:spPr bwMode="auto">
              <a:xfrm>
                <a:off x="3648" y="1248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19" name="Oval 99"/>
              <p:cNvSpPr>
                <a:spLocks noChangeAspect="1" noChangeArrowheads="1"/>
              </p:cNvSpPr>
              <p:nvPr/>
            </p:nvSpPr>
            <p:spPr bwMode="auto">
              <a:xfrm>
                <a:off x="3310" y="578"/>
                <a:ext cx="52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20" name="Oval 100"/>
              <p:cNvSpPr>
                <a:spLocks noChangeAspect="1" noChangeArrowheads="1"/>
              </p:cNvSpPr>
              <p:nvPr/>
            </p:nvSpPr>
            <p:spPr bwMode="auto">
              <a:xfrm>
                <a:off x="4274" y="1392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21" name="Oval 101"/>
              <p:cNvSpPr>
                <a:spLocks noChangeAspect="1" noChangeArrowheads="1"/>
              </p:cNvSpPr>
              <p:nvPr/>
            </p:nvSpPr>
            <p:spPr bwMode="auto">
              <a:xfrm>
                <a:off x="4033" y="1438"/>
                <a:ext cx="46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22" name="Oval 102"/>
              <p:cNvSpPr>
                <a:spLocks noChangeAspect="1" noChangeArrowheads="1"/>
              </p:cNvSpPr>
              <p:nvPr/>
            </p:nvSpPr>
            <p:spPr bwMode="auto">
              <a:xfrm>
                <a:off x="2398" y="2205"/>
                <a:ext cx="52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23" name="Oval 103"/>
              <p:cNvSpPr>
                <a:spLocks noChangeAspect="1" noChangeArrowheads="1"/>
              </p:cNvSpPr>
              <p:nvPr/>
            </p:nvSpPr>
            <p:spPr bwMode="auto">
              <a:xfrm>
                <a:off x="2977" y="1632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24" name="Oval 104"/>
              <p:cNvSpPr>
                <a:spLocks noChangeAspect="1" noChangeArrowheads="1"/>
              </p:cNvSpPr>
              <p:nvPr/>
            </p:nvSpPr>
            <p:spPr bwMode="auto">
              <a:xfrm>
                <a:off x="2014" y="1489"/>
                <a:ext cx="52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25" name="Oval 105"/>
              <p:cNvSpPr>
                <a:spLocks noChangeAspect="1" noChangeArrowheads="1"/>
              </p:cNvSpPr>
              <p:nvPr/>
            </p:nvSpPr>
            <p:spPr bwMode="auto">
              <a:xfrm>
                <a:off x="3075" y="2400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26" name="Oval 106"/>
              <p:cNvSpPr>
                <a:spLocks noChangeAspect="1" noChangeArrowheads="1"/>
              </p:cNvSpPr>
              <p:nvPr/>
            </p:nvSpPr>
            <p:spPr bwMode="auto">
              <a:xfrm>
                <a:off x="3023" y="2641"/>
                <a:ext cx="52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27" name="Oval 107"/>
              <p:cNvSpPr>
                <a:spLocks noChangeAspect="1" noChangeArrowheads="1"/>
              </p:cNvSpPr>
              <p:nvPr/>
            </p:nvSpPr>
            <p:spPr bwMode="auto">
              <a:xfrm>
                <a:off x="3167" y="2641"/>
                <a:ext cx="52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28" name="Oval 108"/>
              <p:cNvSpPr>
                <a:spLocks noChangeAspect="1" noChangeArrowheads="1"/>
              </p:cNvSpPr>
              <p:nvPr/>
            </p:nvSpPr>
            <p:spPr bwMode="auto">
              <a:xfrm>
                <a:off x="3935" y="1294"/>
                <a:ext cx="52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29" name="Oval 109"/>
              <p:cNvSpPr>
                <a:spLocks noChangeAspect="1" noChangeArrowheads="1"/>
              </p:cNvSpPr>
              <p:nvPr/>
            </p:nvSpPr>
            <p:spPr bwMode="auto">
              <a:xfrm>
                <a:off x="3838" y="1151"/>
                <a:ext cx="52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30" name="Oval 110"/>
              <p:cNvSpPr>
                <a:spLocks noChangeAspect="1" noChangeArrowheads="1"/>
              </p:cNvSpPr>
              <p:nvPr/>
            </p:nvSpPr>
            <p:spPr bwMode="auto">
              <a:xfrm>
                <a:off x="4130" y="1294"/>
                <a:ext cx="46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31" name="Oval 111"/>
              <p:cNvSpPr>
                <a:spLocks noChangeAspect="1" noChangeArrowheads="1"/>
              </p:cNvSpPr>
              <p:nvPr/>
            </p:nvSpPr>
            <p:spPr bwMode="auto">
              <a:xfrm>
                <a:off x="4417" y="1151"/>
                <a:ext cx="46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32" name="Oval 112"/>
              <p:cNvSpPr>
                <a:spLocks noChangeAspect="1" noChangeArrowheads="1"/>
              </p:cNvSpPr>
              <p:nvPr/>
            </p:nvSpPr>
            <p:spPr bwMode="auto">
              <a:xfrm>
                <a:off x="4365" y="1730"/>
                <a:ext cx="52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33" name="Oval 113"/>
              <p:cNvSpPr>
                <a:spLocks noChangeAspect="1" noChangeArrowheads="1"/>
              </p:cNvSpPr>
              <p:nvPr/>
            </p:nvSpPr>
            <p:spPr bwMode="auto">
              <a:xfrm>
                <a:off x="4990" y="1873"/>
                <a:ext cx="52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34" name="Oval 114"/>
              <p:cNvSpPr>
                <a:spLocks noChangeAspect="1" noChangeArrowheads="1"/>
              </p:cNvSpPr>
              <p:nvPr/>
            </p:nvSpPr>
            <p:spPr bwMode="auto">
              <a:xfrm>
                <a:off x="4899" y="1346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35" name="Oval 115"/>
              <p:cNvSpPr>
                <a:spLocks noChangeAspect="1" noChangeArrowheads="1"/>
              </p:cNvSpPr>
              <p:nvPr/>
            </p:nvSpPr>
            <p:spPr bwMode="auto">
              <a:xfrm>
                <a:off x="3075" y="2784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36" name="Oval 116"/>
              <p:cNvSpPr>
                <a:spLocks noChangeAspect="1" noChangeArrowheads="1"/>
              </p:cNvSpPr>
              <p:nvPr/>
            </p:nvSpPr>
            <p:spPr bwMode="auto">
              <a:xfrm>
                <a:off x="2496" y="3695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37" name="Oval 117"/>
              <p:cNvSpPr>
                <a:spLocks noChangeAspect="1" noChangeArrowheads="1"/>
              </p:cNvSpPr>
              <p:nvPr/>
            </p:nvSpPr>
            <p:spPr bwMode="auto">
              <a:xfrm>
                <a:off x="3889" y="2641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38" name="Oval 118"/>
              <p:cNvSpPr>
                <a:spLocks noChangeAspect="1" noChangeArrowheads="1"/>
              </p:cNvSpPr>
              <p:nvPr/>
            </p:nvSpPr>
            <p:spPr bwMode="auto">
              <a:xfrm>
                <a:off x="4176" y="3168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39" name="Oval 119"/>
              <p:cNvSpPr>
                <a:spLocks noChangeAspect="1" noChangeArrowheads="1"/>
              </p:cNvSpPr>
              <p:nvPr/>
            </p:nvSpPr>
            <p:spPr bwMode="auto">
              <a:xfrm>
                <a:off x="2639" y="3890"/>
                <a:ext cx="52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40" name="Oval 120"/>
              <p:cNvSpPr>
                <a:spLocks noChangeAspect="1" noChangeArrowheads="1"/>
              </p:cNvSpPr>
              <p:nvPr/>
            </p:nvSpPr>
            <p:spPr bwMode="auto">
              <a:xfrm>
                <a:off x="1297" y="1821"/>
                <a:ext cx="46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41" name="Oval 121"/>
              <p:cNvSpPr>
                <a:spLocks noChangeAspect="1" noChangeArrowheads="1"/>
              </p:cNvSpPr>
              <p:nvPr/>
            </p:nvSpPr>
            <p:spPr bwMode="auto">
              <a:xfrm>
                <a:off x="1584" y="1821"/>
                <a:ext cx="46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42" name="Oval 122"/>
              <p:cNvSpPr>
                <a:spLocks noChangeAspect="1" noChangeArrowheads="1"/>
              </p:cNvSpPr>
              <p:nvPr/>
            </p:nvSpPr>
            <p:spPr bwMode="auto">
              <a:xfrm>
                <a:off x="1538" y="1730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43" name="Oval 123"/>
              <p:cNvSpPr>
                <a:spLocks noChangeAspect="1" noChangeArrowheads="1"/>
              </p:cNvSpPr>
              <p:nvPr/>
            </p:nvSpPr>
            <p:spPr bwMode="auto">
              <a:xfrm>
                <a:off x="2352" y="2303"/>
                <a:ext cx="46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44" name="Oval 124"/>
              <p:cNvSpPr>
                <a:spLocks noChangeAspect="1" noChangeArrowheads="1"/>
              </p:cNvSpPr>
              <p:nvPr/>
            </p:nvSpPr>
            <p:spPr bwMode="auto">
              <a:xfrm>
                <a:off x="2782" y="2205"/>
                <a:ext cx="52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45" name="Oval 125"/>
              <p:cNvSpPr>
                <a:spLocks noChangeAspect="1" noChangeArrowheads="1"/>
              </p:cNvSpPr>
              <p:nvPr/>
            </p:nvSpPr>
            <p:spPr bwMode="auto">
              <a:xfrm>
                <a:off x="2496" y="721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46" name="Oval 126"/>
              <p:cNvSpPr>
                <a:spLocks noChangeAspect="1" noChangeArrowheads="1"/>
              </p:cNvSpPr>
              <p:nvPr/>
            </p:nvSpPr>
            <p:spPr bwMode="auto">
              <a:xfrm>
                <a:off x="2541" y="2257"/>
                <a:ext cx="52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47" name="Oval 127"/>
              <p:cNvSpPr>
                <a:spLocks noChangeAspect="1" noChangeArrowheads="1"/>
              </p:cNvSpPr>
              <p:nvPr/>
            </p:nvSpPr>
            <p:spPr bwMode="auto">
              <a:xfrm>
                <a:off x="2157" y="962"/>
                <a:ext cx="52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48" name="Oval 128"/>
              <p:cNvSpPr>
                <a:spLocks noChangeAspect="1" noChangeArrowheads="1"/>
              </p:cNvSpPr>
              <p:nvPr/>
            </p:nvSpPr>
            <p:spPr bwMode="auto">
              <a:xfrm>
                <a:off x="2111" y="2257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49" name="Oval 129"/>
              <p:cNvSpPr>
                <a:spLocks noChangeAspect="1" noChangeArrowheads="1"/>
              </p:cNvSpPr>
              <p:nvPr/>
            </p:nvSpPr>
            <p:spPr bwMode="auto">
              <a:xfrm>
                <a:off x="2736" y="1632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50" name="Oval 130"/>
              <p:cNvSpPr>
                <a:spLocks noChangeAspect="1" noChangeArrowheads="1"/>
              </p:cNvSpPr>
              <p:nvPr/>
            </p:nvSpPr>
            <p:spPr bwMode="auto">
              <a:xfrm>
                <a:off x="2639" y="1151"/>
                <a:ext cx="52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51" name="Oval 131"/>
              <p:cNvSpPr>
                <a:spLocks noChangeAspect="1" noChangeArrowheads="1"/>
              </p:cNvSpPr>
              <p:nvPr/>
            </p:nvSpPr>
            <p:spPr bwMode="auto">
              <a:xfrm>
                <a:off x="2541" y="1294"/>
                <a:ext cx="52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52" name="Oval 132"/>
              <p:cNvSpPr>
                <a:spLocks noChangeAspect="1" noChangeArrowheads="1"/>
              </p:cNvSpPr>
              <p:nvPr/>
            </p:nvSpPr>
            <p:spPr bwMode="auto">
              <a:xfrm>
                <a:off x="2736" y="1392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53" name="Oval 133"/>
              <p:cNvSpPr>
                <a:spLocks noChangeAspect="1" noChangeArrowheads="1"/>
              </p:cNvSpPr>
              <p:nvPr/>
            </p:nvSpPr>
            <p:spPr bwMode="auto">
              <a:xfrm>
                <a:off x="1153" y="435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54" name="Oval 134"/>
              <p:cNvSpPr>
                <a:spLocks noChangeAspect="1" noChangeArrowheads="1"/>
              </p:cNvSpPr>
              <p:nvPr/>
            </p:nvSpPr>
            <p:spPr bwMode="auto">
              <a:xfrm>
                <a:off x="1056" y="624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55" name="Oval 135"/>
              <p:cNvSpPr>
                <a:spLocks noChangeAspect="1" noChangeArrowheads="1"/>
              </p:cNvSpPr>
              <p:nvPr/>
            </p:nvSpPr>
            <p:spPr bwMode="auto">
              <a:xfrm>
                <a:off x="1630" y="578"/>
                <a:ext cx="52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56" name="Oval 136"/>
              <p:cNvSpPr>
                <a:spLocks noChangeAspect="1" noChangeArrowheads="1"/>
              </p:cNvSpPr>
              <p:nvPr/>
            </p:nvSpPr>
            <p:spPr bwMode="auto">
              <a:xfrm>
                <a:off x="1343" y="1008"/>
                <a:ext cx="52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57" name="Oval 137"/>
              <p:cNvSpPr>
                <a:spLocks noChangeAspect="1" noChangeArrowheads="1"/>
              </p:cNvSpPr>
              <p:nvPr/>
            </p:nvSpPr>
            <p:spPr bwMode="auto">
              <a:xfrm>
                <a:off x="2255" y="2016"/>
                <a:ext cx="52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58" name="Oval 138"/>
              <p:cNvSpPr>
                <a:spLocks noChangeAspect="1" noChangeArrowheads="1"/>
              </p:cNvSpPr>
              <p:nvPr/>
            </p:nvSpPr>
            <p:spPr bwMode="auto">
              <a:xfrm>
                <a:off x="3218" y="2114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59" name="Oval 139"/>
              <p:cNvSpPr>
                <a:spLocks noChangeAspect="1" noChangeArrowheads="1"/>
              </p:cNvSpPr>
              <p:nvPr/>
            </p:nvSpPr>
            <p:spPr bwMode="auto">
              <a:xfrm>
                <a:off x="3075" y="2114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60" name="Oval 140"/>
              <p:cNvSpPr>
                <a:spLocks noChangeAspect="1" noChangeArrowheads="1"/>
              </p:cNvSpPr>
              <p:nvPr/>
            </p:nvSpPr>
            <p:spPr bwMode="auto">
              <a:xfrm>
                <a:off x="3218" y="1632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61" name="Oval 141"/>
              <p:cNvSpPr>
                <a:spLocks noChangeAspect="1" noChangeArrowheads="1"/>
              </p:cNvSpPr>
              <p:nvPr/>
            </p:nvSpPr>
            <p:spPr bwMode="auto">
              <a:xfrm>
                <a:off x="3310" y="1776"/>
                <a:ext cx="52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62" name="Oval 142"/>
              <p:cNvSpPr>
                <a:spLocks noChangeAspect="1" noChangeArrowheads="1"/>
              </p:cNvSpPr>
              <p:nvPr/>
            </p:nvSpPr>
            <p:spPr bwMode="auto">
              <a:xfrm>
                <a:off x="3694" y="910"/>
                <a:ext cx="52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63" name="Oval 143"/>
              <p:cNvSpPr>
                <a:spLocks noChangeAspect="1" noChangeArrowheads="1"/>
              </p:cNvSpPr>
              <p:nvPr/>
            </p:nvSpPr>
            <p:spPr bwMode="auto">
              <a:xfrm>
                <a:off x="3603" y="435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64" name="Oval 144"/>
              <p:cNvSpPr>
                <a:spLocks noChangeAspect="1" noChangeArrowheads="1"/>
              </p:cNvSpPr>
              <p:nvPr/>
            </p:nvSpPr>
            <p:spPr bwMode="auto">
              <a:xfrm>
                <a:off x="3218" y="383"/>
                <a:ext cx="46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65" name="Oval 145"/>
              <p:cNvSpPr>
                <a:spLocks noChangeAspect="1" noChangeArrowheads="1"/>
              </p:cNvSpPr>
              <p:nvPr/>
            </p:nvSpPr>
            <p:spPr bwMode="auto">
              <a:xfrm>
                <a:off x="3310" y="286"/>
                <a:ext cx="52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66" name="Oval 146"/>
              <p:cNvSpPr>
                <a:spLocks noChangeAspect="1" noChangeArrowheads="1"/>
              </p:cNvSpPr>
              <p:nvPr/>
            </p:nvSpPr>
            <p:spPr bwMode="auto">
              <a:xfrm>
                <a:off x="3075" y="578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</p:grpSp>
        <p:grpSp>
          <p:nvGrpSpPr>
            <p:cNvPr id="48" name="Group 147"/>
            <p:cNvGrpSpPr>
              <a:grpSpLocks noChangeAspect="1"/>
            </p:cNvGrpSpPr>
            <p:nvPr/>
          </p:nvGrpSpPr>
          <p:grpSpPr bwMode="auto">
            <a:xfrm>
              <a:off x="1654288" y="388826"/>
              <a:ext cx="5381400" cy="4489674"/>
              <a:chOff x="865" y="191"/>
              <a:chExt cx="3166" cy="2642"/>
            </a:xfrm>
          </p:grpSpPr>
          <p:sp>
            <p:nvSpPr>
              <p:cNvPr id="53" name="Line 148"/>
              <p:cNvSpPr>
                <a:spLocks noChangeAspect="1" noChangeShapeType="1"/>
              </p:cNvSpPr>
              <p:nvPr/>
            </p:nvSpPr>
            <p:spPr bwMode="auto">
              <a:xfrm flipH="1">
                <a:off x="865" y="1538"/>
                <a:ext cx="1583" cy="1295"/>
              </a:xfrm>
              <a:prstGeom prst="line">
                <a:avLst/>
              </a:prstGeom>
              <a:noFill/>
              <a:ln w="635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4" name="Line 149"/>
              <p:cNvSpPr>
                <a:spLocks noChangeAspect="1" noChangeShapeType="1"/>
              </p:cNvSpPr>
              <p:nvPr/>
            </p:nvSpPr>
            <p:spPr bwMode="auto">
              <a:xfrm flipV="1">
                <a:off x="2448" y="191"/>
                <a:ext cx="0" cy="1347"/>
              </a:xfrm>
              <a:prstGeom prst="line">
                <a:avLst/>
              </a:prstGeom>
              <a:noFill/>
              <a:ln w="635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5" name="Line 150"/>
              <p:cNvSpPr>
                <a:spLocks noChangeAspect="1" noChangeShapeType="1"/>
              </p:cNvSpPr>
              <p:nvPr/>
            </p:nvSpPr>
            <p:spPr bwMode="auto">
              <a:xfrm>
                <a:off x="2448" y="1538"/>
                <a:ext cx="1583" cy="1009"/>
              </a:xfrm>
              <a:prstGeom prst="line">
                <a:avLst/>
              </a:prstGeom>
              <a:noFill/>
              <a:ln w="635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49" name="AutoShape 160"/>
            <p:cNvSpPr>
              <a:spLocks noChangeAspect="1" noChangeArrowheads="1"/>
            </p:cNvSpPr>
            <p:nvPr/>
          </p:nvSpPr>
          <p:spPr bwMode="auto">
            <a:xfrm>
              <a:off x="3993686" y="4255652"/>
              <a:ext cx="409439" cy="409100"/>
            </a:xfrm>
            <a:prstGeom prst="octagon">
              <a:avLst>
                <a:gd name="adj" fmla="val 29287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Trebuchet MS" pitchFamily="34" charset="0"/>
              </a:endParaRPr>
            </a:p>
          </p:txBody>
        </p:sp>
        <p:sp>
          <p:nvSpPr>
            <p:cNvPr id="51" name="AutoShape 161"/>
            <p:cNvSpPr>
              <a:spLocks noChangeAspect="1" noChangeArrowheads="1"/>
            </p:cNvSpPr>
            <p:nvPr/>
          </p:nvSpPr>
          <p:spPr bwMode="auto">
            <a:xfrm>
              <a:off x="5728927" y="1810788"/>
              <a:ext cx="399687" cy="399363"/>
            </a:xfrm>
            <a:prstGeom prst="octagon">
              <a:avLst>
                <a:gd name="adj" fmla="val 29287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Trebuchet MS" pitchFamily="34" charset="0"/>
              </a:endParaRPr>
            </a:p>
          </p:txBody>
        </p:sp>
        <p:sp>
          <p:nvSpPr>
            <p:cNvPr id="52" name="AutoShape 162"/>
            <p:cNvSpPr>
              <a:spLocks noChangeAspect="1" noChangeArrowheads="1"/>
            </p:cNvSpPr>
            <p:nvPr/>
          </p:nvSpPr>
          <p:spPr bwMode="auto">
            <a:xfrm>
              <a:off x="2775114" y="1771826"/>
              <a:ext cx="409439" cy="409100"/>
            </a:xfrm>
            <a:prstGeom prst="octagon">
              <a:avLst>
                <a:gd name="adj" fmla="val 29287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Trebuchet MS" pitchFamily="34" charset="0"/>
              </a:endParaRPr>
            </a:p>
          </p:txBody>
        </p:sp>
      </p:grpSp>
      <p:sp>
        <p:nvSpPr>
          <p:cNvPr id="167" name="TextBox 166"/>
          <p:cNvSpPr txBox="1">
            <a:spLocks noChangeArrowheads="1"/>
          </p:cNvSpPr>
          <p:nvPr/>
        </p:nvSpPr>
        <p:spPr bwMode="auto">
          <a:xfrm>
            <a:off x="6120195" y="2928835"/>
            <a:ext cx="3033712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+mj-lt"/>
              </a:rPr>
              <a:t>Quantize via clustering, let cluster centers be the prototype “words”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68" name="TextBox 67"/>
          <p:cNvSpPr txBox="1">
            <a:spLocks noChangeArrowheads="1"/>
          </p:cNvSpPr>
          <p:nvPr/>
        </p:nvSpPr>
        <p:spPr bwMode="auto">
          <a:xfrm>
            <a:off x="6110288" y="4484687"/>
            <a:ext cx="3033712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+mj-lt"/>
              </a:rPr>
              <a:t>Determine which word to assign to each new image region by finding the closest cluster center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1800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173" name="Curved Connector 172"/>
          <p:cNvCxnSpPr/>
          <p:nvPr/>
        </p:nvCxnSpPr>
        <p:spPr bwMode="auto">
          <a:xfrm>
            <a:off x="1885562" y="4080304"/>
            <a:ext cx="2602261" cy="37563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5" name="Curved Connector 174"/>
          <p:cNvCxnSpPr/>
          <p:nvPr/>
        </p:nvCxnSpPr>
        <p:spPr bwMode="auto">
          <a:xfrm flipV="1">
            <a:off x="1407997" y="4659156"/>
            <a:ext cx="2948122" cy="85646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2CBE81-575E-4E9D-AB18-C15604E98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 high-dimensional descriptors to tokens by quantizing the feature space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8825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Visual words</a:t>
            </a:r>
          </a:p>
        </p:txBody>
      </p:sp>
      <p:sp>
        <p:nvSpPr>
          <p:cNvPr id="131" name="Content Placeholder 6"/>
          <p:cNvSpPr txBox="1">
            <a:spLocks/>
          </p:cNvSpPr>
          <p:nvPr/>
        </p:nvSpPr>
        <p:spPr bwMode="auto">
          <a:xfrm>
            <a:off x="457200" y="1204913"/>
            <a:ext cx="3200400" cy="140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5000"/>
              <a:defRPr/>
            </a:pPr>
            <a:r>
              <a:rPr kumimoji="1" lang="en-US" sz="2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Example: each group of patches belongs to the same visual word</a:t>
            </a:r>
          </a:p>
        </p:txBody>
      </p:sp>
      <p:pic>
        <p:nvPicPr>
          <p:cNvPr id="747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2" t="26868" r="13412" b="46005"/>
          <a:stretch>
            <a:fillRect/>
          </a:stretch>
        </p:blipFill>
        <p:spPr bwMode="auto">
          <a:xfrm>
            <a:off x="3919538" y="1233488"/>
            <a:ext cx="4933950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47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2" t="57695" r="13412" b="15762"/>
          <a:stretch>
            <a:fillRect/>
          </a:stretch>
        </p:blipFill>
        <p:spPr bwMode="auto">
          <a:xfrm>
            <a:off x="3911600" y="3910013"/>
            <a:ext cx="4935538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35" name="Oval 69"/>
          <p:cNvSpPr>
            <a:spLocks noChangeArrowheads="1"/>
          </p:cNvSpPr>
          <p:nvPr/>
        </p:nvSpPr>
        <p:spPr bwMode="auto">
          <a:xfrm>
            <a:off x="1828800" y="3962400"/>
            <a:ext cx="225425" cy="566738"/>
          </a:xfrm>
          <a:prstGeom prst="ellipse">
            <a:avLst/>
          </a:prstGeom>
          <a:solidFill>
            <a:srgbClr val="FFFFFF"/>
          </a:solidFill>
          <a:ln w="12700" cap="sq" algn="ctr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en-US" sz="2000" kern="0">
              <a:solidFill>
                <a:srgbClr val="FFFFFF"/>
              </a:solidFill>
              <a:latin typeface="Trebuchet MS" pitchFamily="34" charset="0"/>
            </a:endParaRPr>
          </a:p>
        </p:txBody>
      </p:sp>
      <p:grpSp>
        <p:nvGrpSpPr>
          <p:cNvPr id="74761" name="Group 62"/>
          <p:cNvGrpSpPr>
            <a:grpSpLocks noChangeAspect="1"/>
          </p:cNvGrpSpPr>
          <p:nvPr/>
        </p:nvGrpSpPr>
        <p:grpSpPr bwMode="auto">
          <a:xfrm>
            <a:off x="914400" y="2743200"/>
            <a:ext cx="2216150" cy="2782888"/>
            <a:chOff x="1244596" y="-2173065"/>
            <a:chExt cx="6853224" cy="8600841"/>
          </a:xfrm>
        </p:grpSpPr>
        <p:grpSp>
          <p:nvGrpSpPr>
            <p:cNvPr id="74764" name="Group 35"/>
            <p:cNvGrpSpPr>
              <a:grpSpLocks noChangeAspect="1"/>
            </p:cNvGrpSpPr>
            <p:nvPr/>
          </p:nvGrpSpPr>
          <p:grpSpPr bwMode="auto">
            <a:xfrm>
              <a:off x="1244613" y="-2173054"/>
              <a:ext cx="6853261" cy="8600791"/>
              <a:chOff x="1056" y="-1124"/>
              <a:chExt cx="4032" cy="5060"/>
            </a:xfrm>
          </p:grpSpPr>
          <p:sp>
            <p:nvSpPr>
              <p:cNvPr id="145" name="Oval 36"/>
              <p:cNvSpPr>
                <a:spLocks noChangeAspect="1" noChangeArrowheads="1"/>
              </p:cNvSpPr>
              <p:nvPr/>
            </p:nvSpPr>
            <p:spPr bwMode="auto">
              <a:xfrm>
                <a:off x="1824" y="-1124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46" name="Oval 37"/>
              <p:cNvSpPr>
                <a:spLocks noChangeAspect="1" noChangeArrowheads="1"/>
              </p:cNvSpPr>
              <p:nvPr/>
            </p:nvSpPr>
            <p:spPr bwMode="auto">
              <a:xfrm>
                <a:off x="1585" y="2063"/>
                <a:ext cx="46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47" name="Oval 38"/>
              <p:cNvSpPr>
                <a:spLocks noChangeAspect="1" noChangeArrowheads="1"/>
              </p:cNvSpPr>
              <p:nvPr/>
            </p:nvSpPr>
            <p:spPr bwMode="auto">
              <a:xfrm>
                <a:off x="1922" y="1872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48" name="Oval 39"/>
              <p:cNvSpPr>
                <a:spLocks noChangeAspect="1" noChangeArrowheads="1"/>
              </p:cNvSpPr>
              <p:nvPr/>
            </p:nvSpPr>
            <p:spPr bwMode="auto">
              <a:xfrm>
                <a:off x="2015" y="1777"/>
                <a:ext cx="52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49" name="Oval 40"/>
              <p:cNvSpPr>
                <a:spLocks noChangeAspect="1" noChangeArrowheads="1"/>
              </p:cNvSpPr>
              <p:nvPr/>
            </p:nvSpPr>
            <p:spPr bwMode="auto">
              <a:xfrm>
                <a:off x="1922" y="2063"/>
                <a:ext cx="46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50" name="Oval 41"/>
              <p:cNvSpPr>
                <a:spLocks noChangeAspect="1" noChangeArrowheads="1"/>
              </p:cNvSpPr>
              <p:nvPr/>
            </p:nvSpPr>
            <p:spPr bwMode="auto">
              <a:xfrm>
                <a:off x="1538" y="1009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51" name="Oval 42"/>
              <p:cNvSpPr>
                <a:spLocks noChangeAspect="1" noChangeArrowheads="1"/>
              </p:cNvSpPr>
              <p:nvPr/>
            </p:nvSpPr>
            <p:spPr bwMode="auto">
              <a:xfrm>
                <a:off x="1824" y="1439"/>
                <a:ext cx="46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52" name="Oval 43"/>
              <p:cNvSpPr>
                <a:spLocks noChangeAspect="1" noChangeArrowheads="1"/>
              </p:cNvSpPr>
              <p:nvPr/>
            </p:nvSpPr>
            <p:spPr bwMode="auto">
              <a:xfrm>
                <a:off x="2593" y="3310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53" name="Oval 44"/>
              <p:cNvSpPr>
                <a:spLocks noChangeAspect="1" noChangeArrowheads="1"/>
              </p:cNvSpPr>
              <p:nvPr/>
            </p:nvSpPr>
            <p:spPr bwMode="auto">
              <a:xfrm>
                <a:off x="2451" y="3408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54" name="Oval 45"/>
              <p:cNvSpPr>
                <a:spLocks noChangeAspect="1" noChangeArrowheads="1"/>
              </p:cNvSpPr>
              <p:nvPr/>
            </p:nvSpPr>
            <p:spPr bwMode="auto">
              <a:xfrm>
                <a:off x="2737" y="3356"/>
                <a:ext cx="46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55" name="Oval 46"/>
              <p:cNvSpPr>
                <a:spLocks noChangeAspect="1" noChangeArrowheads="1"/>
              </p:cNvSpPr>
              <p:nvPr/>
            </p:nvSpPr>
            <p:spPr bwMode="auto">
              <a:xfrm>
                <a:off x="2783" y="3266"/>
                <a:ext cx="52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56" name="Oval 47"/>
              <p:cNvSpPr>
                <a:spLocks noChangeAspect="1" noChangeArrowheads="1"/>
              </p:cNvSpPr>
              <p:nvPr/>
            </p:nvSpPr>
            <p:spPr bwMode="auto">
              <a:xfrm>
                <a:off x="2691" y="3070"/>
                <a:ext cx="46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57" name="Oval 48"/>
              <p:cNvSpPr>
                <a:spLocks noChangeAspect="1" noChangeArrowheads="1"/>
              </p:cNvSpPr>
              <p:nvPr/>
            </p:nvSpPr>
            <p:spPr bwMode="auto">
              <a:xfrm>
                <a:off x="2835" y="2882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58" name="Oval 49"/>
              <p:cNvSpPr>
                <a:spLocks noChangeAspect="1" noChangeArrowheads="1"/>
              </p:cNvSpPr>
              <p:nvPr/>
            </p:nvSpPr>
            <p:spPr bwMode="auto">
              <a:xfrm>
                <a:off x="3023" y="2972"/>
                <a:ext cx="52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59" name="Oval 50"/>
              <p:cNvSpPr>
                <a:spLocks noChangeAspect="1" noChangeArrowheads="1"/>
              </p:cNvSpPr>
              <p:nvPr/>
            </p:nvSpPr>
            <p:spPr bwMode="auto">
              <a:xfrm>
                <a:off x="2691" y="2588"/>
                <a:ext cx="46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60" name="Oval 51"/>
              <p:cNvSpPr>
                <a:spLocks noChangeAspect="1" noChangeArrowheads="1"/>
              </p:cNvSpPr>
              <p:nvPr/>
            </p:nvSpPr>
            <p:spPr bwMode="auto">
              <a:xfrm>
                <a:off x="2737" y="2738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61" name="Oval 52"/>
              <p:cNvSpPr>
                <a:spLocks noChangeAspect="1" noChangeArrowheads="1"/>
              </p:cNvSpPr>
              <p:nvPr/>
            </p:nvSpPr>
            <p:spPr bwMode="auto">
              <a:xfrm>
                <a:off x="3309" y="2972"/>
                <a:ext cx="52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62" name="Oval 53"/>
              <p:cNvSpPr>
                <a:spLocks noChangeAspect="1" noChangeArrowheads="1"/>
              </p:cNvSpPr>
              <p:nvPr/>
            </p:nvSpPr>
            <p:spPr bwMode="auto">
              <a:xfrm>
                <a:off x="3121" y="2830"/>
                <a:ext cx="46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63" name="Oval 54"/>
              <p:cNvSpPr>
                <a:spLocks noChangeAspect="1" noChangeArrowheads="1"/>
              </p:cNvSpPr>
              <p:nvPr/>
            </p:nvSpPr>
            <p:spPr bwMode="auto">
              <a:xfrm>
                <a:off x="3693" y="3024"/>
                <a:ext cx="52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64" name="Oval 55"/>
              <p:cNvSpPr>
                <a:spLocks noChangeAspect="1" noChangeArrowheads="1"/>
              </p:cNvSpPr>
              <p:nvPr/>
            </p:nvSpPr>
            <p:spPr bwMode="auto">
              <a:xfrm>
                <a:off x="2737" y="3650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65" name="Oval 56"/>
              <p:cNvSpPr>
                <a:spLocks noChangeAspect="1" noChangeArrowheads="1"/>
              </p:cNvSpPr>
              <p:nvPr/>
            </p:nvSpPr>
            <p:spPr bwMode="auto">
              <a:xfrm>
                <a:off x="2255" y="3598"/>
                <a:ext cx="52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66" name="Oval 57"/>
              <p:cNvSpPr>
                <a:spLocks noChangeAspect="1" noChangeArrowheads="1"/>
              </p:cNvSpPr>
              <p:nvPr/>
            </p:nvSpPr>
            <p:spPr bwMode="auto">
              <a:xfrm>
                <a:off x="2541" y="2882"/>
                <a:ext cx="52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67" name="Oval 58"/>
              <p:cNvSpPr>
                <a:spLocks noChangeAspect="1" noChangeArrowheads="1"/>
              </p:cNvSpPr>
              <p:nvPr/>
            </p:nvSpPr>
            <p:spPr bwMode="auto">
              <a:xfrm>
                <a:off x="2593" y="2588"/>
                <a:ext cx="46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68" name="Oval 59"/>
              <p:cNvSpPr>
                <a:spLocks noChangeAspect="1" noChangeArrowheads="1"/>
              </p:cNvSpPr>
              <p:nvPr/>
            </p:nvSpPr>
            <p:spPr bwMode="auto">
              <a:xfrm>
                <a:off x="4034" y="2972"/>
                <a:ext cx="46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69" name="Oval 60"/>
              <p:cNvSpPr>
                <a:spLocks noChangeAspect="1" noChangeArrowheads="1"/>
              </p:cNvSpPr>
              <p:nvPr/>
            </p:nvSpPr>
            <p:spPr bwMode="auto">
              <a:xfrm>
                <a:off x="3453" y="2830"/>
                <a:ext cx="52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70" name="Oval 61"/>
              <p:cNvSpPr>
                <a:spLocks noChangeAspect="1" noChangeArrowheads="1"/>
              </p:cNvSpPr>
              <p:nvPr/>
            </p:nvSpPr>
            <p:spPr bwMode="auto">
              <a:xfrm>
                <a:off x="4080" y="2784"/>
                <a:ext cx="52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71" name="Oval 62"/>
              <p:cNvSpPr>
                <a:spLocks noChangeAspect="1" noChangeArrowheads="1"/>
              </p:cNvSpPr>
              <p:nvPr/>
            </p:nvSpPr>
            <p:spPr bwMode="auto">
              <a:xfrm>
                <a:off x="3745" y="2738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72" name="Oval 63"/>
              <p:cNvSpPr>
                <a:spLocks noChangeAspect="1" noChangeArrowheads="1"/>
              </p:cNvSpPr>
              <p:nvPr/>
            </p:nvSpPr>
            <p:spPr bwMode="auto">
              <a:xfrm>
                <a:off x="2835" y="2400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73" name="Oval 64"/>
              <p:cNvSpPr>
                <a:spLocks noChangeAspect="1" noChangeArrowheads="1"/>
              </p:cNvSpPr>
              <p:nvPr/>
            </p:nvSpPr>
            <p:spPr bwMode="auto">
              <a:xfrm>
                <a:off x="2639" y="2204"/>
                <a:ext cx="52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74" name="Oval 65"/>
              <p:cNvSpPr>
                <a:spLocks noChangeAspect="1" noChangeArrowheads="1"/>
              </p:cNvSpPr>
              <p:nvPr/>
            </p:nvSpPr>
            <p:spPr bwMode="auto">
              <a:xfrm>
                <a:off x="2015" y="2017"/>
                <a:ext cx="52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75" name="Oval 66"/>
              <p:cNvSpPr>
                <a:spLocks noChangeAspect="1" noChangeArrowheads="1"/>
              </p:cNvSpPr>
              <p:nvPr/>
            </p:nvSpPr>
            <p:spPr bwMode="auto">
              <a:xfrm>
                <a:off x="1486" y="865"/>
                <a:ext cx="52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76" name="Oval 67"/>
              <p:cNvSpPr>
                <a:spLocks noChangeAspect="1" noChangeArrowheads="1"/>
              </p:cNvSpPr>
              <p:nvPr/>
            </p:nvSpPr>
            <p:spPr bwMode="auto">
              <a:xfrm>
                <a:off x="2015" y="2161"/>
                <a:ext cx="52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77" name="Oval 68"/>
              <p:cNvSpPr>
                <a:spLocks noChangeAspect="1" noChangeArrowheads="1"/>
              </p:cNvSpPr>
              <p:nvPr/>
            </p:nvSpPr>
            <p:spPr bwMode="auto">
              <a:xfrm>
                <a:off x="1726" y="2115"/>
                <a:ext cx="52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78" name="Oval 69"/>
              <p:cNvSpPr>
                <a:spLocks noChangeAspect="1" noChangeArrowheads="1"/>
              </p:cNvSpPr>
              <p:nvPr/>
            </p:nvSpPr>
            <p:spPr bwMode="auto">
              <a:xfrm>
                <a:off x="1824" y="1777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79" name="Oval 70"/>
              <p:cNvSpPr>
                <a:spLocks noChangeAspect="1" noChangeArrowheads="1"/>
              </p:cNvSpPr>
              <p:nvPr/>
            </p:nvSpPr>
            <p:spPr bwMode="auto">
              <a:xfrm>
                <a:off x="1440" y="1918"/>
                <a:ext cx="46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80" name="Oval 71"/>
              <p:cNvSpPr>
                <a:spLocks noChangeAspect="1" noChangeArrowheads="1"/>
              </p:cNvSpPr>
              <p:nvPr/>
            </p:nvSpPr>
            <p:spPr bwMode="auto">
              <a:xfrm>
                <a:off x="2110" y="1679"/>
                <a:ext cx="46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81" name="Oval 72"/>
              <p:cNvSpPr>
                <a:spLocks noChangeAspect="1" noChangeArrowheads="1"/>
              </p:cNvSpPr>
              <p:nvPr/>
            </p:nvSpPr>
            <p:spPr bwMode="auto">
              <a:xfrm>
                <a:off x="2353" y="1872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82" name="Oval 73"/>
              <p:cNvSpPr>
                <a:spLocks noChangeAspect="1" noChangeArrowheads="1"/>
              </p:cNvSpPr>
              <p:nvPr/>
            </p:nvSpPr>
            <p:spPr bwMode="auto">
              <a:xfrm>
                <a:off x="2451" y="1633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83" name="Oval 74"/>
              <p:cNvSpPr>
                <a:spLocks noChangeAspect="1" noChangeArrowheads="1"/>
              </p:cNvSpPr>
              <p:nvPr/>
            </p:nvSpPr>
            <p:spPr bwMode="auto">
              <a:xfrm>
                <a:off x="2255" y="1488"/>
                <a:ext cx="52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84" name="Oval 75"/>
              <p:cNvSpPr>
                <a:spLocks noChangeAspect="1" noChangeArrowheads="1"/>
              </p:cNvSpPr>
              <p:nvPr/>
            </p:nvSpPr>
            <p:spPr bwMode="auto">
              <a:xfrm>
                <a:off x="2156" y="1249"/>
                <a:ext cx="52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85" name="Oval 76"/>
              <p:cNvSpPr>
                <a:spLocks noChangeAspect="1" noChangeArrowheads="1"/>
              </p:cNvSpPr>
              <p:nvPr/>
            </p:nvSpPr>
            <p:spPr bwMode="auto">
              <a:xfrm>
                <a:off x="2156" y="1586"/>
                <a:ext cx="52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86" name="Oval 77"/>
              <p:cNvSpPr>
                <a:spLocks noChangeAspect="1" noChangeArrowheads="1"/>
              </p:cNvSpPr>
              <p:nvPr/>
            </p:nvSpPr>
            <p:spPr bwMode="auto">
              <a:xfrm>
                <a:off x="2639" y="2017"/>
                <a:ext cx="52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87" name="Oval 78"/>
              <p:cNvSpPr>
                <a:spLocks noChangeAspect="1" noChangeArrowheads="1"/>
              </p:cNvSpPr>
              <p:nvPr/>
            </p:nvSpPr>
            <p:spPr bwMode="auto">
              <a:xfrm>
                <a:off x="3407" y="1918"/>
                <a:ext cx="46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88" name="Oval 79"/>
              <p:cNvSpPr>
                <a:spLocks noChangeAspect="1" noChangeArrowheads="1"/>
              </p:cNvSpPr>
              <p:nvPr/>
            </p:nvSpPr>
            <p:spPr bwMode="auto">
              <a:xfrm>
                <a:off x="3219" y="2354"/>
                <a:ext cx="43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89" name="Oval 80"/>
              <p:cNvSpPr>
                <a:spLocks noChangeAspect="1" noChangeArrowheads="1"/>
              </p:cNvSpPr>
              <p:nvPr/>
            </p:nvSpPr>
            <p:spPr bwMode="auto">
              <a:xfrm>
                <a:off x="3263" y="2447"/>
                <a:ext cx="46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90" name="Oval 81"/>
              <p:cNvSpPr>
                <a:spLocks noChangeAspect="1" noChangeArrowheads="1"/>
              </p:cNvSpPr>
              <p:nvPr/>
            </p:nvSpPr>
            <p:spPr bwMode="auto">
              <a:xfrm>
                <a:off x="3791" y="1534"/>
                <a:ext cx="46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91" name="Oval 82"/>
              <p:cNvSpPr>
                <a:spLocks noChangeAspect="1" noChangeArrowheads="1"/>
              </p:cNvSpPr>
              <p:nvPr/>
            </p:nvSpPr>
            <p:spPr bwMode="auto">
              <a:xfrm>
                <a:off x="3407" y="1534"/>
                <a:ext cx="46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92" name="Oval 83"/>
              <p:cNvSpPr>
                <a:spLocks noChangeAspect="1" noChangeArrowheads="1"/>
              </p:cNvSpPr>
              <p:nvPr/>
            </p:nvSpPr>
            <p:spPr bwMode="auto">
              <a:xfrm>
                <a:off x="3551" y="1679"/>
                <a:ext cx="52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93" name="Oval 84"/>
              <p:cNvSpPr>
                <a:spLocks noChangeAspect="1" noChangeArrowheads="1"/>
              </p:cNvSpPr>
              <p:nvPr/>
            </p:nvSpPr>
            <p:spPr bwMode="auto">
              <a:xfrm>
                <a:off x="4129" y="1534"/>
                <a:ext cx="46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94" name="Oval 85"/>
              <p:cNvSpPr>
                <a:spLocks noChangeAspect="1" noChangeArrowheads="1"/>
              </p:cNvSpPr>
              <p:nvPr/>
            </p:nvSpPr>
            <p:spPr bwMode="auto">
              <a:xfrm>
                <a:off x="3309" y="1295"/>
                <a:ext cx="52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95" name="Oval 86"/>
              <p:cNvSpPr>
                <a:spLocks noChangeAspect="1" noChangeArrowheads="1"/>
              </p:cNvSpPr>
              <p:nvPr/>
            </p:nvSpPr>
            <p:spPr bwMode="auto">
              <a:xfrm>
                <a:off x="1680" y="1104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96" name="Oval 87"/>
              <p:cNvSpPr>
                <a:spLocks noChangeAspect="1" noChangeArrowheads="1"/>
              </p:cNvSpPr>
              <p:nvPr/>
            </p:nvSpPr>
            <p:spPr bwMode="auto">
              <a:xfrm>
                <a:off x="1200" y="865"/>
                <a:ext cx="43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97" name="Oval 88"/>
              <p:cNvSpPr>
                <a:spLocks noChangeAspect="1" noChangeArrowheads="1"/>
              </p:cNvSpPr>
              <p:nvPr/>
            </p:nvSpPr>
            <p:spPr bwMode="auto">
              <a:xfrm>
                <a:off x="1486" y="481"/>
                <a:ext cx="52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98" name="Oval 89"/>
              <p:cNvSpPr>
                <a:spLocks noChangeAspect="1" noChangeArrowheads="1"/>
              </p:cNvSpPr>
              <p:nvPr/>
            </p:nvSpPr>
            <p:spPr bwMode="auto">
              <a:xfrm>
                <a:off x="3551" y="1055"/>
                <a:ext cx="52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99" name="Oval 90"/>
              <p:cNvSpPr>
                <a:spLocks noChangeAspect="1" noChangeArrowheads="1"/>
              </p:cNvSpPr>
              <p:nvPr/>
            </p:nvSpPr>
            <p:spPr bwMode="auto">
              <a:xfrm>
                <a:off x="3263" y="819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00" name="Oval 91"/>
              <p:cNvSpPr>
                <a:spLocks noChangeAspect="1" noChangeArrowheads="1"/>
              </p:cNvSpPr>
              <p:nvPr/>
            </p:nvSpPr>
            <p:spPr bwMode="auto">
              <a:xfrm>
                <a:off x="3693" y="671"/>
                <a:ext cx="52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01" name="Oval 92"/>
              <p:cNvSpPr>
                <a:spLocks noChangeAspect="1" noChangeArrowheads="1"/>
              </p:cNvSpPr>
              <p:nvPr/>
            </p:nvSpPr>
            <p:spPr bwMode="auto">
              <a:xfrm>
                <a:off x="3505" y="767"/>
                <a:ext cx="46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02" name="Oval 93"/>
              <p:cNvSpPr>
                <a:spLocks noChangeAspect="1" noChangeArrowheads="1"/>
              </p:cNvSpPr>
              <p:nvPr/>
            </p:nvSpPr>
            <p:spPr bwMode="auto">
              <a:xfrm>
                <a:off x="3407" y="481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03" name="Oval 94"/>
              <p:cNvSpPr>
                <a:spLocks noChangeAspect="1" noChangeArrowheads="1"/>
              </p:cNvSpPr>
              <p:nvPr/>
            </p:nvSpPr>
            <p:spPr bwMode="auto">
              <a:xfrm>
                <a:off x="4464" y="1586"/>
                <a:ext cx="52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04" name="Oval 95"/>
              <p:cNvSpPr>
                <a:spLocks noChangeAspect="1" noChangeArrowheads="1"/>
              </p:cNvSpPr>
              <p:nvPr/>
            </p:nvSpPr>
            <p:spPr bwMode="auto">
              <a:xfrm>
                <a:off x="4658" y="1347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05" name="Oval 96"/>
              <p:cNvSpPr>
                <a:spLocks noChangeAspect="1" noChangeArrowheads="1"/>
              </p:cNvSpPr>
              <p:nvPr/>
            </p:nvSpPr>
            <p:spPr bwMode="auto">
              <a:xfrm>
                <a:off x="5042" y="1534"/>
                <a:ext cx="46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06" name="Oval 97"/>
              <p:cNvSpPr>
                <a:spLocks noChangeAspect="1" noChangeArrowheads="1"/>
              </p:cNvSpPr>
              <p:nvPr/>
            </p:nvSpPr>
            <p:spPr bwMode="auto">
              <a:xfrm>
                <a:off x="4944" y="1731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07" name="Oval 98"/>
              <p:cNvSpPr>
                <a:spLocks noChangeAspect="1" noChangeArrowheads="1"/>
              </p:cNvSpPr>
              <p:nvPr/>
            </p:nvSpPr>
            <p:spPr bwMode="auto">
              <a:xfrm>
                <a:off x="3647" y="1249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08" name="Oval 99"/>
              <p:cNvSpPr>
                <a:spLocks noChangeAspect="1" noChangeArrowheads="1"/>
              </p:cNvSpPr>
              <p:nvPr/>
            </p:nvSpPr>
            <p:spPr bwMode="auto">
              <a:xfrm>
                <a:off x="3309" y="579"/>
                <a:ext cx="52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09" name="Oval 100"/>
              <p:cNvSpPr>
                <a:spLocks noChangeAspect="1" noChangeArrowheads="1"/>
              </p:cNvSpPr>
              <p:nvPr/>
            </p:nvSpPr>
            <p:spPr bwMode="auto">
              <a:xfrm>
                <a:off x="4273" y="1393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10" name="Oval 101"/>
              <p:cNvSpPr>
                <a:spLocks noChangeAspect="1" noChangeArrowheads="1"/>
              </p:cNvSpPr>
              <p:nvPr/>
            </p:nvSpPr>
            <p:spPr bwMode="auto">
              <a:xfrm>
                <a:off x="4034" y="1439"/>
                <a:ext cx="46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11" name="Oval 102"/>
              <p:cNvSpPr>
                <a:spLocks noChangeAspect="1" noChangeArrowheads="1"/>
              </p:cNvSpPr>
              <p:nvPr/>
            </p:nvSpPr>
            <p:spPr bwMode="auto">
              <a:xfrm>
                <a:off x="2399" y="2204"/>
                <a:ext cx="52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12" name="Oval 103"/>
              <p:cNvSpPr>
                <a:spLocks noChangeAspect="1" noChangeArrowheads="1"/>
              </p:cNvSpPr>
              <p:nvPr/>
            </p:nvSpPr>
            <p:spPr bwMode="auto">
              <a:xfrm>
                <a:off x="2977" y="1633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13" name="Oval 104"/>
              <p:cNvSpPr>
                <a:spLocks noChangeAspect="1" noChangeArrowheads="1"/>
              </p:cNvSpPr>
              <p:nvPr/>
            </p:nvSpPr>
            <p:spPr bwMode="auto">
              <a:xfrm>
                <a:off x="2015" y="1488"/>
                <a:ext cx="52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14" name="Oval 105"/>
              <p:cNvSpPr>
                <a:spLocks noChangeAspect="1" noChangeArrowheads="1"/>
              </p:cNvSpPr>
              <p:nvPr/>
            </p:nvSpPr>
            <p:spPr bwMode="auto">
              <a:xfrm>
                <a:off x="3075" y="2400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15" name="Oval 106"/>
              <p:cNvSpPr>
                <a:spLocks noChangeAspect="1" noChangeArrowheads="1"/>
              </p:cNvSpPr>
              <p:nvPr/>
            </p:nvSpPr>
            <p:spPr bwMode="auto">
              <a:xfrm>
                <a:off x="3023" y="2640"/>
                <a:ext cx="52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16" name="Oval 107"/>
              <p:cNvSpPr>
                <a:spLocks noChangeAspect="1" noChangeArrowheads="1"/>
              </p:cNvSpPr>
              <p:nvPr/>
            </p:nvSpPr>
            <p:spPr bwMode="auto">
              <a:xfrm>
                <a:off x="3167" y="2640"/>
                <a:ext cx="52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17" name="Oval 108"/>
              <p:cNvSpPr>
                <a:spLocks noChangeAspect="1" noChangeArrowheads="1"/>
              </p:cNvSpPr>
              <p:nvPr/>
            </p:nvSpPr>
            <p:spPr bwMode="auto">
              <a:xfrm>
                <a:off x="3936" y="1295"/>
                <a:ext cx="52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18" name="Oval 109"/>
              <p:cNvSpPr>
                <a:spLocks noChangeAspect="1" noChangeArrowheads="1"/>
              </p:cNvSpPr>
              <p:nvPr/>
            </p:nvSpPr>
            <p:spPr bwMode="auto">
              <a:xfrm>
                <a:off x="3837" y="1151"/>
                <a:ext cx="52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19" name="Oval 110"/>
              <p:cNvSpPr>
                <a:spLocks noChangeAspect="1" noChangeArrowheads="1"/>
              </p:cNvSpPr>
              <p:nvPr/>
            </p:nvSpPr>
            <p:spPr bwMode="auto">
              <a:xfrm>
                <a:off x="4129" y="1295"/>
                <a:ext cx="46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20" name="Oval 111"/>
              <p:cNvSpPr>
                <a:spLocks noChangeAspect="1" noChangeArrowheads="1"/>
              </p:cNvSpPr>
              <p:nvPr/>
            </p:nvSpPr>
            <p:spPr bwMode="auto">
              <a:xfrm>
                <a:off x="4418" y="1151"/>
                <a:ext cx="46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21" name="Oval 112"/>
              <p:cNvSpPr>
                <a:spLocks noChangeAspect="1" noChangeArrowheads="1"/>
              </p:cNvSpPr>
              <p:nvPr/>
            </p:nvSpPr>
            <p:spPr bwMode="auto">
              <a:xfrm>
                <a:off x="4366" y="1731"/>
                <a:ext cx="52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22" name="Oval 113"/>
              <p:cNvSpPr>
                <a:spLocks noChangeAspect="1" noChangeArrowheads="1"/>
              </p:cNvSpPr>
              <p:nvPr/>
            </p:nvSpPr>
            <p:spPr bwMode="auto">
              <a:xfrm>
                <a:off x="4990" y="1872"/>
                <a:ext cx="52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23" name="Oval 114"/>
              <p:cNvSpPr>
                <a:spLocks noChangeAspect="1" noChangeArrowheads="1"/>
              </p:cNvSpPr>
              <p:nvPr/>
            </p:nvSpPr>
            <p:spPr bwMode="auto">
              <a:xfrm>
                <a:off x="4900" y="1347"/>
                <a:ext cx="43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24" name="Oval 115"/>
              <p:cNvSpPr>
                <a:spLocks noChangeAspect="1" noChangeArrowheads="1"/>
              </p:cNvSpPr>
              <p:nvPr/>
            </p:nvSpPr>
            <p:spPr bwMode="auto">
              <a:xfrm>
                <a:off x="3075" y="2784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25" name="Oval 116"/>
              <p:cNvSpPr>
                <a:spLocks noChangeAspect="1" noChangeArrowheads="1"/>
              </p:cNvSpPr>
              <p:nvPr/>
            </p:nvSpPr>
            <p:spPr bwMode="auto">
              <a:xfrm>
                <a:off x="2497" y="3696"/>
                <a:ext cx="43" cy="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26" name="Oval 117"/>
              <p:cNvSpPr>
                <a:spLocks noChangeAspect="1" noChangeArrowheads="1"/>
              </p:cNvSpPr>
              <p:nvPr/>
            </p:nvSpPr>
            <p:spPr bwMode="auto">
              <a:xfrm>
                <a:off x="3889" y="2640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27" name="Oval 118"/>
              <p:cNvSpPr>
                <a:spLocks noChangeAspect="1" noChangeArrowheads="1"/>
              </p:cNvSpPr>
              <p:nvPr/>
            </p:nvSpPr>
            <p:spPr bwMode="auto">
              <a:xfrm>
                <a:off x="4175" y="3168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28" name="Oval 119"/>
              <p:cNvSpPr>
                <a:spLocks noChangeAspect="1" noChangeArrowheads="1"/>
              </p:cNvSpPr>
              <p:nvPr/>
            </p:nvSpPr>
            <p:spPr bwMode="auto">
              <a:xfrm>
                <a:off x="2639" y="3890"/>
                <a:ext cx="52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29" name="Oval 120"/>
              <p:cNvSpPr>
                <a:spLocks noChangeAspect="1" noChangeArrowheads="1"/>
              </p:cNvSpPr>
              <p:nvPr/>
            </p:nvSpPr>
            <p:spPr bwMode="auto">
              <a:xfrm>
                <a:off x="1296" y="1820"/>
                <a:ext cx="46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30" name="Oval 121"/>
              <p:cNvSpPr>
                <a:spLocks noChangeAspect="1" noChangeArrowheads="1"/>
              </p:cNvSpPr>
              <p:nvPr/>
            </p:nvSpPr>
            <p:spPr bwMode="auto">
              <a:xfrm>
                <a:off x="1585" y="1820"/>
                <a:ext cx="46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31" name="Oval 122"/>
              <p:cNvSpPr>
                <a:spLocks noChangeAspect="1" noChangeArrowheads="1"/>
              </p:cNvSpPr>
              <p:nvPr/>
            </p:nvSpPr>
            <p:spPr bwMode="auto">
              <a:xfrm>
                <a:off x="1538" y="1731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32" name="Oval 123"/>
              <p:cNvSpPr>
                <a:spLocks noChangeAspect="1" noChangeArrowheads="1"/>
              </p:cNvSpPr>
              <p:nvPr/>
            </p:nvSpPr>
            <p:spPr bwMode="auto">
              <a:xfrm>
                <a:off x="2353" y="2302"/>
                <a:ext cx="46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33" name="Oval 124"/>
              <p:cNvSpPr>
                <a:spLocks noChangeAspect="1" noChangeArrowheads="1"/>
              </p:cNvSpPr>
              <p:nvPr/>
            </p:nvSpPr>
            <p:spPr bwMode="auto">
              <a:xfrm>
                <a:off x="2783" y="2204"/>
                <a:ext cx="52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34" name="Oval 125"/>
              <p:cNvSpPr>
                <a:spLocks noChangeAspect="1" noChangeArrowheads="1"/>
              </p:cNvSpPr>
              <p:nvPr/>
            </p:nvSpPr>
            <p:spPr bwMode="auto">
              <a:xfrm>
                <a:off x="2497" y="720"/>
                <a:ext cx="43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35" name="Oval 126"/>
              <p:cNvSpPr>
                <a:spLocks noChangeAspect="1" noChangeArrowheads="1"/>
              </p:cNvSpPr>
              <p:nvPr/>
            </p:nvSpPr>
            <p:spPr bwMode="auto">
              <a:xfrm>
                <a:off x="2541" y="2256"/>
                <a:ext cx="52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36" name="Oval 127"/>
              <p:cNvSpPr>
                <a:spLocks noChangeAspect="1" noChangeArrowheads="1"/>
              </p:cNvSpPr>
              <p:nvPr/>
            </p:nvSpPr>
            <p:spPr bwMode="auto">
              <a:xfrm>
                <a:off x="2156" y="963"/>
                <a:ext cx="52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37" name="Oval 128"/>
              <p:cNvSpPr>
                <a:spLocks noChangeAspect="1" noChangeArrowheads="1"/>
              </p:cNvSpPr>
              <p:nvPr/>
            </p:nvSpPr>
            <p:spPr bwMode="auto">
              <a:xfrm>
                <a:off x="2110" y="2256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38" name="Oval 129"/>
              <p:cNvSpPr>
                <a:spLocks noChangeAspect="1" noChangeArrowheads="1"/>
              </p:cNvSpPr>
              <p:nvPr/>
            </p:nvSpPr>
            <p:spPr bwMode="auto">
              <a:xfrm>
                <a:off x="2737" y="1633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39" name="Oval 130"/>
              <p:cNvSpPr>
                <a:spLocks noChangeAspect="1" noChangeArrowheads="1"/>
              </p:cNvSpPr>
              <p:nvPr/>
            </p:nvSpPr>
            <p:spPr bwMode="auto">
              <a:xfrm>
                <a:off x="2639" y="1151"/>
                <a:ext cx="52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40" name="Oval 131"/>
              <p:cNvSpPr>
                <a:spLocks noChangeAspect="1" noChangeArrowheads="1"/>
              </p:cNvSpPr>
              <p:nvPr/>
            </p:nvSpPr>
            <p:spPr bwMode="auto">
              <a:xfrm>
                <a:off x="2541" y="1295"/>
                <a:ext cx="52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41" name="Oval 132"/>
              <p:cNvSpPr>
                <a:spLocks noChangeAspect="1" noChangeArrowheads="1"/>
              </p:cNvSpPr>
              <p:nvPr/>
            </p:nvSpPr>
            <p:spPr bwMode="auto">
              <a:xfrm>
                <a:off x="2737" y="1393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42" name="Oval 133"/>
              <p:cNvSpPr>
                <a:spLocks noChangeAspect="1" noChangeArrowheads="1"/>
              </p:cNvSpPr>
              <p:nvPr/>
            </p:nvSpPr>
            <p:spPr bwMode="auto">
              <a:xfrm>
                <a:off x="1154" y="435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43" name="Oval 134"/>
              <p:cNvSpPr>
                <a:spLocks noChangeAspect="1" noChangeArrowheads="1"/>
              </p:cNvSpPr>
              <p:nvPr/>
            </p:nvSpPr>
            <p:spPr bwMode="auto">
              <a:xfrm>
                <a:off x="1056" y="625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44" name="Oval 135"/>
              <p:cNvSpPr>
                <a:spLocks noChangeAspect="1" noChangeArrowheads="1"/>
              </p:cNvSpPr>
              <p:nvPr/>
            </p:nvSpPr>
            <p:spPr bwMode="auto">
              <a:xfrm>
                <a:off x="1631" y="579"/>
                <a:ext cx="52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45" name="Oval 136"/>
              <p:cNvSpPr>
                <a:spLocks noChangeAspect="1" noChangeArrowheads="1"/>
              </p:cNvSpPr>
              <p:nvPr/>
            </p:nvSpPr>
            <p:spPr bwMode="auto">
              <a:xfrm>
                <a:off x="1342" y="1009"/>
                <a:ext cx="52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46" name="Oval 137"/>
              <p:cNvSpPr>
                <a:spLocks noChangeAspect="1" noChangeArrowheads="1"/>
              </p:cNvSpPr>
              <p:nvPr/>
            </p:nvSpPr>
            <p:spPr bwMode="auto">
              <a:xfrm>
                <a:off x="2255" y="2017"/>
                <a:ext cx="52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47" name="Oval 138"/>
              <p:cNvSpPr>
                <a:spLocks noChangeAspect="1" noChangeArrowheads="1"/>
              </p:cNvSpPr>
              <p:nvPr/>
            </p:nvSpPr>
            <p:spPr bwMode="auto">
              <a:xfrm>
                <a:off x="3219" y="2115"/>
                <a:ext cx="43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48" name="Oval 139"/>
              <p:cNvSpPr>
                <a:spLocks noChangeAspect="1" noChangeArrowheads="1"/>
              </p:cNvSpPr>
              <p:nvPr/>
            </p:nvSpPr>
            <p:spPr bwMode="auto">
              <a:xfrm>
                <a:off x="3075" y="2115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49" name="Oval 140"/>
              <p:cNvSpPr>
                <a:spLocks noChangeAspect="1" noChangeArrowheads="1"/>
              </p:cNvSpPr>
              <p:nvPr/>
            </p:nvSpPr>
            <p:spPr bwMode="auto">
              <a:xfrm>
                <a:off x="3219" y="1633"/>
                <a:ext cx="43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50" name="Oval 141"/>
              <p:cNvSpPr>
                <a:spLocks noChangeAspect="1" noChangeArrowheads="1"/>
              </p:cNvSpPr>
              <p:nvPr/>
            </p:nvSpPr>
            <p:spPr bwMode="auto">
              <a:xfrm>
                <a:off x="3309" y="1777"/>
                <a:ext cx="52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51" name="Oval 142"/>
              <p:cNvSpPr>
                <a:spLocks noChangeAspect="1" noChangeArrowheads="1"/>
              </p:cNvSpPr>
              <p:nvPr/>
            </p:nvSpPr>
            <p:spPr bwMode="auto">
              <a:xfrm>
                <a:off x="3693" y="911"/>
                <a:ext cx="52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52" name="Oval 143"/>
              <p:cNvSpPr>
                <a:spLocks noChangeAspect="1" noChangeArrowheads="1"/>
              </p:cNvSpPr>
              <p:nvPr/>
            </p:nvSpPr>
            <p:spPr bwMode="auto">
              <a:xfrm>
                <a:off x="3603" y="435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53" name="Oval 144"/>
              <p:cNvSpPr>
                <a:spLocks noChangeAspect="1" noChangeArrowheads="1"/>
              </p:cNvSpPr>
              <p:nvPr/>
            </p:nvSpPr>
            <p:spPr bwMode="auto">
              <a:xfrm>
                <a:off x="3219" y="383"/>
                <a:ext cx="43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54" name="Oval 145"/>
              <p:cNvSpPr>
                <a:spLocks noChangeAspect="1" noChangeArrowheads="1"/>
              </p:cNvSpPr>
              <p:nvPr/>
            </p:nvSpPr>
            <p:spPr bwMode="auto">
              <a:xfrm>
                <a:off x="3309" y="285"/>
                <a:ext cx="52" cy="5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55" name="Oval 146"/>
              <p:cNvSpPr>
                <a:spLocks noChangeAspect="1" noChangeArrowheads="1"/>
              </p:cNvSpPr>
              <p:nvPr/>
            </p:nvSpPr>
            <p:spPr bwMode="auto">
              <a:xfrm>
                <a:off x="3075" y="579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</p:grpSp>
        <p:grpSp>
          <p:nvGrpSpPr>
            <p:cNvPr id="74765" name="Group 147"/>
            <p:cNvGrpSpPr>
              <a:grpSpLocks noChangeAspect="1"/>
            </p:cNvGrpSpPr>
            <p:nvPr/>
          </p:nvGrpSpPr>
          <p:grpSpPr bwMode="auto">
            <a:xfrm>
              <a:off x="1654288" y="388826"/>
              <a:ext cx="5381400" cy="4489674"/>
              <a:chOff x="865" y="191"/>
              <a:chExt cx="3166" cy="2642"/>
            </a:xfrm>
          </p:grpSpPr>
          <p:sp>
            <p:nvSpPr>
              <p:cNvPr id="142" name="Line 148"/>
              <p:cNvSpPr>
                <a:spLocks noChangeAspect="1" noChangeShapeType="1"/>
              </p:cNvSpPr>
              <p:nvPr/>
            </p:nvSpPr>
            <p:spPr bwMode="auto">
              <a:xfrm flipH="1">
                <a:off x="864" y="1539"/>
                <a:ext cx="1586" cy="1293"/>
              </a:xfrm>
              <a:prstGeom prst="line">
                <a:avLst/>
              </a:prstGeom>
              <a:noFill/>
              <a:ln w="635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43" name="Line 149"/>
              <p:cNvSpPr>
                <a:spLocks noChangeAspect="1" noChangeShapeType="1"/>
              </p:cNvSpPr>
              <p:nvPr/>
            </p:nvSpPr>
            <p:spPr bwMode="auto">
              <a:xfrm flipV="1">
                <a:off x="2449" y="191"/>
                <a:ext cx="0" cy="1348"/>
              </a:xfrm>
              <a:prstGeom prst="line">
                <a:avLst/>
              </a:prstGeom>
              <a:noFill/>
              <a:ln w="635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44" name="Line 150"/>
              <p:cNvSpPr>
                <a:spLocks noChangeAspect="1" noChangeShapeType="1"/>
              </p:cNvSpPr>
              <p:nvPr/>
            </p:nvSpPr>
            <p:spPr bwMode="auto">
              <a:xfrm>
                <a:off x="2449" y="1539"/>
                <a:ext cx="1583" cy="1008"/>
              </a:xfrm>
              <a:prstGeom prst="line">
                <a:avLst/>
              </a:prstGeom>
              <a:noFill/>
              <a:ln w="635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139" name="AutoShape 160"/>
            <p:cNvSpPr>
              <a:spLocks noChangeAspect="1" noChangeArrowheads="1"/>
            </p:cNvSpPr>
            <p:nvPr/>
          </p:nvSpPr>
          <p:spPr bwMode="auto">
            <a:xfrm>
              <a:off x="3993740" y="4254259"/>
              <a:ext cx="407464" cy="412134"/>
            </a:xfrm>
            <a:prstGeom prst="octagon">
              <a:avLst>
                <a:gd name="adj" fmla="val 29287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Trebuchet MS" pitchFamily="34" charset="0"/>
              </a:endParaRPr>
            </a:p>
          </p:txBody>
        </p:sp>
        <p:sp>
          <p:nvSpPr>
            <p:cNvPr id="140" name="AutoShape 161"/>
            <p:cNvSpPr>
              <a:spLocks noChangeAspect="1" noChangeArrowheads="1"/>
            </p:cNvSpPr>
            <p:nvPr/>
          </p:nvSpPr>
          <p:spPr bwMode="auto">
            <a:xfrm>
              <a:off x="5726685" y="1810895"/>
              <a:ext cx="402553" cy="397416"/>
            </a:xfrm>
            <a:prstGeom prst="octagon">
              <a:avLst>
                <a:gd name="adj" fmla="val 29287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Trebuchet MS" pitchFamily="34" charset="0"/>
              </a:endParaRPr>
            </a:p>
          </p:txBody>
        </p:sp>
        <p:sp>
          <p:nvSpPr>
            <p:cNvPr id="141" name="AutoShape 162"/>
            <p:cNvSpPr>
              <a:spLocks noChangeAspect="1" noChangeArrowheads="1"/>
            </p:cNvSpPr>
            <p:nvPr/>
          </p:nvSpPr>
          <p:spPr bwMode="auto">
            <a:xfrm>
              <a:off x="2776262" y="1771644"/>
              <a:ext cx="407464" cy="407229"/>
            </a:xfrm>
            <a:prstGeom prst="octagon">
              <a:avLst>
                <a:gd name="adj" fmla="val 29287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Trebuchet MS" pitchFamily="34" charset="0"/>
              </a:endParaRPr>
            </a:p>
          </p:txBody>
        </p:sp>
      </p:grpSp>
      <p:sp>
        <p:nvSpPr>
          <p:cNvPr id="256" name="Rectangle 255"/>
          <p:cNvSpPr/>
          <p:nvPr/>
        </p:nvSpPr>
        <p:spPr bwMode="auto">
          <a:xfrm>
            <a:off x="3733800" y="1201738"/>
            <a:ext cx="5257800" cy="1600200"/>
          </a:xfrm>
          <a:prstGeom prst="rect">
            <a:avLst/>
          </a:prstGeom>
          <a:noFill/>
          <a:ln w="57150" cap="flat" cmpd="sng" algn="ctr">
            <a:solidFill>
              <a:srgbClr val="000099">
                <a:lumMod val="60000"/>
                <a:lumOff val="4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257" name="Freeform 256"/>
          <p:cNvSpPr/>
          <p:nvPr/>
        </p:nvSpPr>
        <p:spPr bwMode="auto">
          <a:xfrm>
            <a:off x="1911350" y="3308350"/>
            <a:ext cx="1552575" cy="1477963"/>
          </a:xfrm>
          <a:custGeom>
            <a:avLst/>
            <a:gdLst>
              <a:gd name="connsiteX0" fmla="*/ 103909 w 1551710"/>
              <a:gd name="connsiteY0" fmla="*/ 162791 h 1478972"/>
              <a:gd name="connsiteX1" fmla="*/ 457200 w 1551710"/>
              <a:gd name="connsiteY1" fmla="*/ 58882 h 1478972"/>
              <a:gd name="connsiteX2" fmla="*/ 1371600 w 1551710"/>
              <a:gd name="connsiteY2" fmla="*/ 516082 h 1478972"/>
              <a:gd name="connsiteX3" fmla="*/ 1537855 w 1551710"/>
              <a:gd name="connsiteY3" fmla="*/ 1285009 h 1478972"/>
              <a:gd name="connsiteX4" fmla="*/ 1288473 w 1551710"/>
              <a:gd name="connsiteY4" fmla="*/ 1451263 h 1478972"/>
              <a:gd name="connsiteX5" fmla="*/ 1018309 w 1551710"/>
              <a:gd name="connsiteY5" fmla="*/ 1451263 h 1478972"/>
              <a:gd name="connsiteX6" fmla="*/ 789709 w 1551710"/>
              <a:gd name="connsiteY6" fmla="*/ 1368136 h 1478972"/>
              <a:gd name="connsiteX7" fmla="*/ 270164 w 1551710"/>
              <a:gd name="connsiteY7" fmla="*/ 1077191 h 1478972"/>
              <a:gd name="connsiteX8" fmla="*/ 83128 w 1551710"/>
              <a:gd name="connsiteY8" fmla="*/ 973282 h 1478972"/>
              <a:gd name="connsiteX9" fmla="*/ 0 w 1551710"/>
              <a:gd name="connsiteY9" fmla="*/ 723900 h 1478972"/>
              <a:gd name="connsiteX10" fmla="*/ 103909 w 1551710"/>
              <a:gd name="connsiteY10" fmla="*/ 162791 h 1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1710" h="1478972">
                <a:moveTo>
                  <a:pt x="103909" y="162791"/>
                </a:moveTo>
                <a:cubicBezTo>
                  <a:pt x="180109" y="51955"/>
                  <a:pt x="245918" y="0"/>
                  <a:pt x="457200" y="58882"/>
                </a:cubicBezTo>
                <a:cubicBezTo>
                  <a:pt x="668482" y="117764"/>
                  <a:pt x="1191491" y="311728"/>
                  <a:pt x="1371600" y="516082"/>
                </a:cubicBezTo>
                <a:cubicBezTo>
                  <a:pt x="1551709" y="720436"/>
                  <a:pt x="1551710" y="1129146"/>
                  <a:pt x="1537855" y="1285009"/>
                </a:cubicBezTo>
                <a:cubicBezTo>
                  <a:pt x="1524001" y="1440873"/>
                  <a:pt x="1375064" y="1423554"/>
                  <a:pt x="1288473" y="1451263"/>
                </a:cubicBezTo>
                <a:cubicBezTo>
                  <a:pt x="1201882" y="1478972"/>
                  <a:pt x="1101436" y="1465117"/>
                  <a:pt x="1018309" y="1451263"/>
                </a:cubicBezTo>
                <a:cubicBezTo>
                  <a:pt x="935182" y="1437409"/>
                  <a:pt x="914400" y="1430481"/>
                  <a:pt x="789709" y="1368136"/>
                </a:cubicBezTo>
                <a:cubicBezTo>
                  <a:pt x="665018" y="1305791"/>
                  <a:pt x="270164" y="1077191"/>
                  <a:pt x="270164" y="1077191"/>
                </a:cubicBezTo>
                <a:cubicBezTo>
                  <a:pt x="152401" y="1011382"/>
                  <a:pt x="128155" y="1032164"/>
                  <a:pt x="83128" y="973282"/>
                </a:cubicBezTo>
                <a:cubicBezTo>
                  <a:pt x="38101" y="914400"/>
                  <a:pt x="0" y="858982"/>
                  <a:pt x="0" y="723900"/>
                </a:cubicBezTo>
                <a:cubicBezTo>
                  <a:pt x="0" y="588818"/>
                  <a:pt x="27709" y="273627"/>
                  <a:pt x="103909" y="162791"/>
                </a:cubicBezTo>
                <a:close/>
              </a:path>
            </a:pathLst>
          </a:custGeom>
          <a:noFill/>
          <a:ln w="57150" cap="flat" cmpd="sng" algn="ctr">
            <a:solidFill>
              <a:srgbClr val="000099">
                <a:lumMod val="60000"/>
                <a:lumOff val="4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9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A035D0-D636-4652-BED1-452BA44E2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Same interest points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2E01F6-578B-47DD-9888-B6DD93DC2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to detect the same points in both images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828251" y="2852936"/>
            <a:ext cx="7487497" cy="2671465"/>
            <a:chOff x="838200" y="3429000"/>
            <a:chExt cx="7487497" cy="2671465"/>
          </a:xfrm>
        </p:grpSpPr>
        <p:grpSp>
          <p:nvGrpSpPr>
            <p:cNvPr id="21" name="Group 20"/>
            <p:cNvGrpSpPr>
              <a:grpSpLocks noChangeAspect="1"/>
            </p:cNvGrpSpPr>
            <p:nvPr/>
          </p:nvGrpSpPr>
          <p:grpSpPr>
            <a:xfrm>
              <a:off x="838200" y="3429000"/>
              <a:ext cx="3657600" cy="2133600"/>
              <a:chOff x="838200" y="3429000"/>
              <a:chExt cx="3265714" cy="1905000"/>
            </a:xfrm>
          </p:grpSpPr>
          <p:pic>
            <p:nvPicPr>
              <p:cNvPr id="8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38200" y="3429000"/>
                <a:ext cx="3265714" cy="1905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Oval 7"/>
              <p:cNvSpPr>
                <a:spLocks noChangeArrowheads="1"/>
              </p:cNvSpPr>
              <p:nvPr/>
            </p:nvSpPr>
            <p:spPr bwMode="auto">
              <a:xfrm>
                <a:off x="1999343" y="4009571"/>
                <a:ext cx="145143" cy="14514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Oval 8"/>
              <p:cNvSpPr>
                <a:spLocks noChangeArrowheads="1"/>
              </p:cNvSpPr>
              <p:nvPr/>
            </p:nvSpPr>
            <p:spPr bwMode="auto">
              <a:xfrm>
                <a:off x="1563914" y="4590143"/>
                <a:ext cx="145143" cy="14514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Oval 9"/>
              <p:cNvSpPr>
                <a:spLocks noChangeArrowheads="1"/>
              </p:cNvSpPr>
              <p:nvPr/>
            </p:nvSpPr>
            <p:spPr bwMode="auto">
              <a:xfrm>
                <a:off x="2144486" y="4880429"/>
                <a:ext cx="145143" cy="14514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Oval 10"/>
              <p:cNvSpPr>
                <a:spLocks noChangeArrowheads="1"/>
              </p:cNvSpPr>
              <p:nvPr/>
            </p:nvSpPr>
            <p:spPr bwMode="auto">
              <a:xfrm>
                <a:off x="2725057" y="4445000"/>
                <a:ext cx="145143" cy="14514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9" name="Group 18"/>
            <p:cNvGrpSpPr>
              <a:grpSpLocks noChangeAspect="1"/>
            </p:cNvGrpSpPr>
            <p:nvPr/>
          </p:nvGrpSpPr>
          <p:grpSpPr>
            <a:xfrm>
              <a:off x="4648200" y="3490686"/>
              <a:ext cx="3677497" cy="1995714"/>
              <a:chOff x="5627914" y="3559629"/>
              <a:chExt cx="2975429" cy="1614714"/>
            </a:xfrm>
          </p:grpSpPr>
          <p:pic>
            <p:nvPicPr>
              <p:cNvPr id="9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27914" y="3559629"/>
                <a:ext cx="2975429" cy="16147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8095343" y="4299857"/>
                <a:ext cx="145143" cy="14514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Oval 12"/>
              <p:cNvSpPr>
                <a:spLocks noChangeArrowheads="1"/>
              </p:cNvSpPr>
              <p:nvPr/>
            </p:nvSpPr>
            <p:spPr bwMode="auto">
              <a:xfrm>
                <a:off x="7659914" y="4880429"/>
                <a:ext cx="145143" cy="14514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Oval 13"/>
              <p:cNvSpPr>
                <a:spLocks noChangeArrowheads="1"/>
              </p:cNvSpPr>
              <p:nvPr/>
            </p:nvSpPr>
            <p:spPr bwMode="auto">
              <a:xfrm>
                <a:off x="6934200" y="4154714"/>
                <a:ext cx="145143" cy="14514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Oval 14"/>
              <p:cNvSpPr>
                <a:spLocks noChangeArrowheads="1"/>
              </p:cNvSpPr>
              <p:nvPr/>
            </p:nvSpPr>
            <p:spPr bwMode="auto">
              <a:xfrm>
                <a:off x="5918200" y="4735286"/>
                <a:ext cx="145143" cy="14514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2362200" y="5638800"/>
              <a:ext cx="453040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FF3300"/>
                  </a:solidFill>
                  <a:cs typeface="Times New Roman" pitchFamily="18" charset="0"/>
                </a:rPr>
                <a:t>No chance to find true matches!</a:t>
              </a:r>
              <a:endParaRPr lang="ru-RU" sz="2400" dirty="0">
                <a:solidFill>
                  <a:srgbClr val="FF3300"/>
                </a:solidFill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04115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Group 2"/>
          <p:cNvGrpSpPr>
            <a:grpSpLocks/>
          </p:cNvGrpSpPr>
          <p:nvPr/>
        </p:nvGrpSpPr>
        <p:grpSpPr bwMode="auto">
          <a:xfrm>
            <a:off x="152400" y="-228600"/>
            <a:ext cx="8915400" cy="2898775"/>
            <a:chOff x="96" y="2496"/>
            <a:chExt cx="5616" cy="1826"/>
          </a:xfrm>
        </p:grpSpPr>
        <p:sp>
          <p:nvSpPr>
            <p:cNvPr id="82997" name="Rectangle 3"/>
            <p:cNvSpPr>
              <a:spLocks noChangeArrowheads="1"/>
            </p:cNvSpPr>
            <p:nvPr/>
          </p:nvSpPr>
          <p:spPr bwMode="auto">
            <a:xfrm>
              <a:off x="96" y="2736"/>
              <a:ext cx="5616" cy="1488"/>
            </a:xfrm>
            <a:prstGeom prst="rect">
              <a:avLst/>
            </a:prstGeom>
            <a:solidFill>
              <a:srgbClr val="DFCCAB"/>
            </a:solidFill>
            <a:ln w="38100">
              <a:solidFill>
                <a:srgbClr val="5D483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82998" name="Picture 4" descr="DaVinci_face_onl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736"/>
              <a:ext cx="1179" cy="1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99" name="Picture 5" descr="bicycle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976"/>
              <a:ext cx="1920" cy="1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000" name="Picture 6" descr="violi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01100">
              <a:off x="4512" y="2496"/>
              <a:ext cx="764" cy="1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52400" y="5334000"/>
            <a:ext cx="8915400" cy="1447800"/>
            <a:chOff x="96" y="96"/>
            <a:chExt cx="5616" cy="912"/>
          </a:xfrm>
        </p:grpSpPr>
        <p:sp>
          <p:nvSpPr>
            <p:cNvPr id="82979" name="Rectangle 8"/>
            <p:cNvSpPr>
              <a:spLocks noChangeArrowheads="1"/>
            </p:cNvSpPr>
            <p:nvPr/>
          </p:nvSpPr>
          <p:spPr bwMode="auto">
            <a:xfrm>
              <a:off x="96" y="96"/>
              <a:ext cx="5616" cy="912"/>
            </a:xfrm>
            <a:prstGeom prst="rect">
              <a:avLst/>
            </a:prstGeom>
            <a:solidFill>
              <a:srgbClr val="FFE4C9"/>
            </a:solidFill>
            <a:ln w="38100">
              <a:solidFill>
                <a:srgbClr val="864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82980" name="Picture 9" descr="ermin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99" t="22293" r="38898" b="71706"/>
            <a:stretch>
              <a:fillRect/>
            </a:stretch>
          </p:blipFill>
          <p:spPr bwMode="auto">
            <a:xfrm>
              <a:off x="240" y="624"/>
              <a:ext cx="38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81" name="Picture 10" descr="ermin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91" t="4288" r="29535" b="88853"/>
            <a:stretch>
              <a:fillRect/>
            </a:stretch>
          </p:blipFill>
          <p:spPr bwMode="auto">
            <a:xfrm>
              <a:off x="4800" y="576"/>
              <a:ext cx="384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82" name="Picture 11" descr="ermin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62" t="14577" r="31876" b="79422"/>
            <a:stretch>
              <a:fillRect/>
            </a:stretch>
          </p:blipFill>
          <p:spPr bwMode="auto">
            <a:xfrm>
              <a:off x="240" y="192"/>
              <a:ext cx="38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83" name="Picture 12" descr="ermin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62" t="27437" r="31876" b="67418"/>
            <a:stretch>
              <a:fillRect/>
            </a:stretch>
          </p:blipFill>
          <p:spPr bwMode="auto">
            <a:xfrm>
              <a:off x="3600" y="57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84" name="Picture 13" descr="ermin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32" t="23151" r="31876" b="71706"/>
            <a:stretch>
              <a:fillRect/>
            </a:stretch>
          </p:blipFill>
          <p:spPr bwMode="auto">
            <a:xfrm>
              <a:off x="1104" y="247"/>
              <a:ext cx="384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85" name="Picture 14" descr="ermin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9" t="17148" r="37727" b="76851"/>
            <a:stretch>
              <a:fillRect/>
            </a:stretch>
          </p:blipFill>
          <p:spPr bwMode="auto">
            <a:xfrm>
              <a:off x="2640" y="240"/>
              <a:ext cx="48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86" name="Picture 15" descr="bicycle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00" t="75458"/>
            <a:stretch>
              <a:fillRect/>
            </a:stretch>
          </p:blipFill>
          <p:spPr bwMode="auto">
            <a:xfrm>
              <a:off x="1104" y="672"/>
              <a:ext cx="432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87" name="Picture 16" descr="bicycle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01" t="49956" r="42499" b="16507"/>
            <a:stretch>
              <a:fillRect/>
            </a:stretch>
          </p:blipFill>
          <p:spPr bwMode="auto">
            <a:xfrm>
              <a:off x="5328" y="576"/>
              <a:ext cx="314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88" name="Picture 17" descr="bicycl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0" r="55000" b="54236"/>
            <a:stretch>
              <a:fillRect/>
            </a:stretch>
          </p:blipFill>
          <p:spPr bwMode="auto">
            <a:xfrm>
              <a:off x="4512" y="240"/>
              <a:ext cx="285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89" name="Picture 18" descr="bicycl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88" r="60001"/>
            <a:stretch>
              <a:fillRect/>
            </a:stretch>
          </p:blipFill>
          <p:spPr bwMode="auto">
            <a:xfrm>
              <a:off x="2160" y="242"/>
              <a:ext cx="384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90" name="Picture 19" descr="bicycl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00" t="20612" r="22501" b="37468"/>
            <a:stretch>
              <a:fillRect/>
            </a:stretch>
          </p:blipFill>
          <p:spPr bwMode="auto">
            <a:xfrm>
              <a:off x="3600" y="240"/>
              <a:ext cx="43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91" name="Picture 20" descr="violi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15" t="2991" r="21428" b="71085"/>
            <a:stretch>
              <a:fillRect/>
            </a:stretch>
          </p:blipFill>
          <p:spPr bwMode="auto">
            <a:xfrm>
              <a:off x="3198" y="288"/>
              <a:ext cx="354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92" name="Picture 21" descr="violi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86" b="52684"/>
            <a:stretch>
              <a:fillRect/>
            </a:stretch>
          </p:blipFill>
          <p:spPr bwMode="auto">
            <a:xfrm>
              <a:off x="4080" y="288"/>
              <a:ext cx="528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93" name="Picture 22" descr="violi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55" b="26286"/>
            <a:stretch>
              <a:fillRect/>
            </a:stretch>
          </p:blipFill>
          <p:spPr bwMode="auto">
            <a:xfrm>
              <a:off x="1584" y="384"/>
              <a:ext cx="576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94" name="Picture 23" descr="violi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233"/>
            <a:stretch>
              <a:fillRect/>
            </a:stretch>
          </p:blipFill>
          <p:spPr bwMode="auto">
            <a:xfrm>
              <a:off x="2400" y="672"/>
              <a:ext cx="624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95" name="Picture 24" descr="violi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44" t="49945" r="-523" b="18510"/>
            <a:stretch>
              <a:fillRect/>
            </a:stretch>
          </p:blipFill>
          <p:spPr bwMode="auto">
            <a:xfrm>
              <a:off x="720" y="336"/>
              <a:ext cx="2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96" name="Picture 25" descr="violi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544" b="47426"/>
            <a:stretch>
              <a:fillRect/>
            </a:stretch>
          </p:blipFill>
          <p:spPr bwMode="auto">
            <a:xfrm>
              <a:off x="4896" y="190"/>
              <a:ext cx="672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228600" y="2819400"/>
            <a:ext cx="8763000" cy="2209800"/>
            <a:chOff x="144" y="1776"/>
            <a:chExt cx="5520" cy="1392"/>
          </a:xfrm>
        </p:grpSpPr>
        <p:sp>
          <p:nvSpPr>
            <p:cNvPr id="82949" name="Rectangle 27"/>
            <p:cNvSpPr>
              <a:spLocks noChangeArrowheads="1"/>
            </p:cNvSpPr>
            <p:nvPr/>
          </p:nvSpPr>
          <p:spPr bwMode="auto">
            <a:xfrm>
              <a:off x="4944" y="1776"/>
              <a:ext cx="96" cy="1129"/>
            </a:xfrm>
            <a:prstGeom prst="rect">
              <a:avLst/>
            </a:prstGeom>
            <a:solidFill>
              <a:srgbClr val="B3272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50" name="Rectangle 28"/>
            <p:cNvSpPr>
              <a:spLocks noChangeArrowheads="1"/>
            </p:cNvSpPr>
            <p:nvPr/>
          </p:nvSpPr>
          <p:spPr bwMode="auto">
            <a:xfrm>
              <a:off x="4320" y="2736"/>
              <a:ext cx="96" cy="169"/>
            </a:xfrm>
            <a:prstGeom prst="rect">
              <a:avLst/>
            </a:prstGeom>
            <a:solidFill>
              <a:srgbClr val="B3272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51" name="Rectangle 29"/>
            <p:cNvSpPr>
              <a:spLocks noChangeArrowheads="1"/>
            </p:cNvSpPr>
            <p:nvPr/>
          </p:nvSpPr>
          <p:spPr bwMode="auto">
            <a:xfrm>
              <a:off x="4608" y="2592"/>
              <a:ext cx="96" cy="313"/>
            </a:xfrm>
            <a:prstGeom prst="rect">
              <a:avLst/>
            </a:prstGeom>
            <a:solidFill>
              <a:srgbClr val="B3272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52" name="Rectangle 30"/>
            <p:cNvSpPr>
              <a:spLocks noChangeArrowheads="1"/>
            </p:cNvSpPr>
            <p:nvPr/>
          </p:nvSpPr>
          <p:spPr bwMode="auto">
            <a:xfrm>
              <a:off x="5328" y="2736"/>
              <a:ext cx="96" cy="169"/>
            </a:xfrm>
            <a:prstGeom prst="rect">
              <a:avLst/>
            </a:prstGeom>
            <a:solidFill>
              <a:srgbClr val="B3272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53" name="Rectangle 31"/>
            <p:cNvSpPr>
              <a:spLocks noChangeArrowheads="1"/>
            </p:cNvSpPr>
            <p:nvPr/>
          </p:nvSpPr>
          <p:spPr bwMode="auto">
            <a:xfrm>
              <a:off x="2976" y="2832"/>
              <a:ext cx="96" cy="9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54" name="Rectangle 32"/>
            <p:cNvSpPr>
              <a:spLocks noChangeArrowheads="1"/>
            </p:cNvSpPr>
            <p:nvPr/>
          </p:nvSpPr>
          <p:spPr bwMode="auto">
            <a:xfrm>
              <a:off x="2400" y="2208"/>
              <a:ext cx="96" cy="72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55" name="Rectangle 33"/>
            <p:cNvSpPr>
              <a:spLocks noChangeArrowheads="1"/>
            </p:cNvSpPr>
            <p:nvPr/>
          </p:nvSpPr>
          <p:spPr bwMode="auto">
            <a:xfrm>
              <a:off x="2688" y="2832"/>
              <a:ext cx="96" cy="9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56" name="Rectangle 34"/>
            <p:cNvSpPr>
              <a:spLocks noChangeArrowheads="1"/>
            </p:cNvSpPr>
            <p:nvPr/>
          </p:nvSpPr>
          <p:spPr bwMode="auto">
            <a:xfrm>
              <a:off x="3408" y="2880"/>
              <a:ext cx="96" cy="4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57" name="Rectangle 35"/>
            <p:cNvSpPr>
              <a:spLocks noChangeArrowheads="1"/>
            </p:cNvSpPr>
            <p:nvPr/>
          </p:nvSpPr>
          <p:spPr bwMode="auto">
            <a:xfrm>
              <a:off x="960" y="2809"/>
              <a:ext cx="96" cy="96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58" name="Rectangle 36"/>
            <p:cNvSpPr>
              <a:spLocks noChangeArrowheads="1"/>
            </p:cNvSpPr>
            <p:nvPr/>
          </p:nvSpPr>
          <p:spPr bwMode="auto">
            <a:xfrm>
              <a:off x="384" y="2809"/>
              <a:ext cx="96" cy="96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59" name="Rectangle 37"/>
            <p:cNvSpPr>
              <a:spLocks noChangeArrowheads="1"/>
            </p:cNvSpPr>
            <p:nvPr/>
          </p:nvSpPr>
          <p:spPr bwMode="auto">
            <a:xfrm>
              <a:off x="672" y="1897"/>
              <a:ext cx="96" cy="1008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60" name="Rectangle 38"/>
            <p:cNvSpPr>
              <a:spLocks noChangeArrowheads="1"/>
            </p:cNvSpPr>
            <p:nvPr/>
          </p:nvSpPr>
          <p:spPr bwMode="auto">
            <a:xfrm>
              <a:off x="1392" y="2185"/>
              <a:ext cx="96" cy="720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61" name="Line 39"/>
            <p:cNvSpPr>
              <a:spLocks noChangeShapeType="1"/>
            </p:cNvSpPr>
            <p:nvPr/>
          </p:nvSpPr>
          <p:spPr bwMode="auto">
            <a:xfrm>
              <a:off x="144" y="2905"/>
              <a:ext cx="15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62" name="Line 40"/>
            <p:cNvSpPr>
              <a:spLocks noChangeShapeType="1"/>
            </p:cNvSpPr>
            <p:nvPr/>
          </p:nvSpPr>
          <p:spPr bwMode="auto">
            <a:xfrm flipV="1">
              <a:off x="144" y="1801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82963" name="Picture 41" descr="ermin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9" t="17148" r="37727" b="76851"/>
            <a:stretch>
              <a:fillRect/>
            </a:stretch>
          </p:blipFill>
          <p:spPr bwMode="auto">
            <a:xfrm>
              <a:off x="1296" y="2963"/>
              <a:ext cx="24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64" name="Picture 42" descr="bicycl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0" r="55000" b="54236"/>
            <a:stretch>
              <a:fillRect/>
            </a:stretch>
          </p:blipFill>
          <p:spPr bwMode="auto">
            <a:xfrm>
              <a:off x="288" y="2953"/>
              <a:ext cx="197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65" name="Picture 43" descr="ermin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99" t="22293" r="38898" b="71706"/>
            <a:stretch>
              <a:fillRect/>
            </a:stretch>
          </p:blipFill>
          <p:spPr bwMode="auto">
            <a:xfrm>
              <a:off x="576" y="2953"/>
              <a:ext cx="24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66" name="Line 44"/>
            <p:cNvSpPr>
              <a:spLocks noChangeShapeType="1"/>
            </p:cNvSpPr>
            <p:nvPr/>
          </p:nvSpPr>
          <p:spPr bwMode="auto">
            <a:xfrm>
              <a:off x="4080" y="2905"/>
              <a:ext cx="15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67" name="Line 45"/>
            <p:cNvSpPr>
              <a:spLocks noChangeShapeType="1"/>
            </p:cNvSpPr>
            <p:nvPr/>
          </p:nvSpPr>
          <p:spPr bwMode="auto">
            <a:xfrm flipV="1">
              <a:off x="4080" y="1801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68" name="Line 46"/>
            <p:cNvSpPr>
              <a:spLocks noChangeShapeType="1"/>
            </p:cNvSpPr>
            <p:nvPr/>
          </p:nvSpPr>
          <p:spPr bwMode="auto">
            <a:xfrm>
              <a:off x="2160" y="2928"/>
              <a:ext cx="15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69" name="Line 47"/>
            <p:cNvSpPr>
              <a:spLocks noChangeShapeType="1"/>
            </p:cNvSpPr>
            <p:nvPr/>
          </p:nvSpPr>
          <p:spPr bwMode="auto">
            <a:xfrm flipV="1">
              <a:off x="2160" y="1824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82970" name="Picture 48" descr="violi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233"/>
            <a:stretch>
              <a:fillRect/>
            </a:stretch>
          </p:blipFill>
          <p:spPr bwMode="auto">
            <a:xfrm>
              <a:off x="864" y="2976"/>
              <a:ext cx="3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71" name="Picture 49" descr="ermin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9" t="17148" r="37727" b="76851"/>
            <a:stretch>
              <a:fillRect/>
            </a:stretch>
          </p:blipFill>
          <p:spPr bwMode="auto">
            <a:xfrm>
              <a:off x="3360" y="2963"/>
              <a:ext cx="24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72" name="Picture 50" descr="bicycl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0" r="55000" b="54236"/>
            <a:stretch>
              <a:fillRect/>
            </a:stretch>
          </p:blipFill>
          <p:spPr bwMode="auto">
            <a:xfrm>
              <a:off x="2304" y="2953"/>
              <a:ext cx="197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73" name="Picture 51" descr="ermin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99" t="22293" r="38898" b="71706"/>
            <a:stretch>
              <a:fillRect/>
            </a:stretch>
          </p:blipFill>
          <p:spPr bwMode="auto">
            <a:xfrm>
              <a:off x="2592" y="2976"/>
              <a:ext cx="24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74" name="Picture 52" descr="violi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233"/>
            <a:stretch>
              <a:fillRect/>
            </a:stretch>
          </p:blipFill>
          <p:spPr bwMode="auto">
            <a:xfrm>
              <a:off x="2832" y="2976"/>
              <a:ext cx="3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75" name="Picture 53" descr="ermin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9" t="17148" r="37727" b="76851"/>
            <a:stretch>
              <a:fillRect/>
            </a:stretch>
          </p:blipFill>
          <p:spPr bwMode="auto">
            <a:xfrm>
              <a:off x="5280" y="2963"/>
              <a:ext cx="24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76" name="Picture 54" descr="bicycl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0" r="55000" b="54236"/>
            <a:stretch>
              <a:fillRect/>
            </a:stretch>
          </p:blipFill>
          <p:spPr bwMode="auto">
            <a:xfrm>
              <a:off x="4224" y="2953"/>
              <a:ext cx="197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77" name="Picture 55" descr="ermin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99" t="22293" r="38898" b="71706"/>
            <a:stretch>
              <a:fillRect/>
            </a:stretch>
          </p:blipFill>
          <p:spPr bwMode="auto">
            <a:xfrm>
              <a:off x="4560" y="2953"/>
              <a:ext cx="24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78" name="Picture 56" descr="violi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233"/>
            <a:stretch>
              <a:fillRect/>
            </a:stretch>
          </p:blipFill>
          <p:spPr bwMode="auto">
            <a:xfrm>
              <a:off x="4848" y="2976"/>
              <a:ext cx="3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4688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Bags of visual words</a:t>
            </a:r>
          </a:p>
        </p:txBody>
      </p:sp>
      <p:sp>
        <p:nvSpPr>
          <p:cNvPr id="83971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5339484" cy="4525963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2800" dirty="0"/>
              <a:t>Summarize entire image based on its distribution (histogram) of word occurrences</a:t>
            </a:r>
          </a:p>
          <a:p>
            <a:pPr eaLnBrk="1" hangingPunct="1">
              <a:spcAft>
                <a:spcPts val="1200"/>
              </a:spcAft>
            </a:pPr>
            <a:r>
              <a:rPr lang="en-US" sz="2800" dirty="0"/>
              <a:t>Analogous to bag of words representation commonly used for documents</a:t>
            </a:r>
          </a:p>
        </p:txBody>
      </p:sp>
      <p:grpSp>
        <p:nvGrpSpPr>
          <p:cNvPr id="83972" name="Group 4"/>
          <p:cNvGrpSpPr>
            <a:grpSpLocks/>
          </p:cNvGrpSpPr>
          <p:nvPr/>
        </p:nvGrpSpPr>
        <p:grpSpPr bwMode="auto">
          <a:xfrm>
            <a:off x="1614488" y="5229200"/>
            <a:ext cx="3717925" cy="604838"/>
            <a:chOff x="96" y="96"/>
            <a:chExt cx="5616" cy="912"/>
          </a:xfrm>
        </p:grpSpPr>
        <p:sp>
          <p:nvSpPr>
            <p:cNvPr id="84009" name="Rectangle 5"/>
            <p:cNvSpPr>
              <a:spLocks noChangeArrowheads="1"/>
            </p:cNvSpPr>
            <p:nvPr/>
          </p:nvSpPr>
          <p:spPr bwMode="auto">
            <a:xfrm>
              <a:off x="96" y="96"/>
              <a:ext cx="5616" cy="912"/>
            </a:xfrm>
            <a:prstGeom prst="rect">
              <a:avLst/>
            </a:prstGeom>
            <a:solidFill>
              <a:srgbClr val="FFE4C9"/>
            </a:solidFill>
            <a:ln w="38100">
              <a:solidFill>
                <a:srgbClr val="864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pic>
          <p:nvPicPr>
            <p:cNvPr id="84010" name="Picture 6" descr="ermin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99" t="22293" r="38898" b="71706"/>
            <a:stretch>
              <a:fillRect/>
            </a:stretch>
          </p:blipFill>
          <p:spPr bwMode="auto">
            <a:xfrm>
              <a:off x="240" y="624"/>
              <a:ext cx="38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011" name="Picture 7" descr="ermin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91" t="4288" r="29535" b="88853"/>
            <a:stretch>
              <a:fillRect/>
            </a:stretch>
          </p:blipFill>
          <p:spPr bwMode="auto">
            <a:xfrm>
              <a:off x="4800" y="576"/>
              <a:ext cx="384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012" name="Picture 8" descr="ermin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62" t="14577" r="31876" b="79422"/>
            <a:stretch>
              <a:fillRect/>
            </a:stretch>
          </p:blipFill>
          <p:spPr bwMode="auto">
            <a:xfrm>
              <a:off x="240" y="192"/>
              <a:ext cx="38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013" name="Picture 9" descr="ermin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62" t="27437" r="31876" b="67418"/>
            <a:stretch>
              <a:fillRect/>
            </a:stretch>
          </p:blipFill>
          <p:spPr bwMode="auto">
            <a:xfrm>
              <a:off x="3600" y="57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014" name="Picture 10" descr="ermin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32" t="23151" r="31876" b="71706"/>
            <a:stretch>
              <a:fillRect/>
            </a:stretch>
          </p:blipFill>
          <p:spPr bwMode="auto">
            <a:xfrm>
              <a:off x="1104" y="247"/>
              <a:ext cx="384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015" name="Picture 11" descr="ermin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9" t="17148" r="37727" b="76851"/>
            <a:stretch>
              <a:fillRect/>
            </a:stretch>
          </p:blipFill>
          <p:spPr bwMode="auto">
            <a:xfrm>
              <a:off x="2640" y="240"/>
              <a:ext cx="48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016" name="Picture 12" descr="bicycle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00" t="75458"/>
            <a:stretch>
              <a:fillRect/>
            </a:stretch>
          </p:blipFill>
          <p:spPr bwMode="auto">
            <a:xfrm>
              <a:off x="1104" y="672"/>
              <a:ext cx="432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017" name="Picture 13" descr="bicycle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01" t="49956" r="42499" b="16507"/>
            <a:stretch>
              <a:fillRect/>
            </a:stretch>
          </p:blipFill>
          <p:spPr bwMode="auto">
            <a:xfrm>
              <a:off x="5328" y="576"/>
              <a:ext cx="314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018" name="Picture 14" descr="bicycle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0" r="55000" b="54236"/>
            <a:stretch>
              <a:fillRect/>
            </a:stretch>
          </p:blipFill>
          <p:spPr bwMode="auto">
            <a:xfrm>
              <a:off x="4512" y="240"/>
              <a:ext cx="285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019" name="Picture 15" descr="bicycle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88" r="60001"/>
            <a:stretch>
              <a:fillRect/>
            </a:stretch>
          </p:blipFill>
          <p:spPr bwMode="auto">
            <a:xfrm>
              <a:off x="2160" y="242"/>
              <a:ext cx="384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020" name="Picture 16" descr="bicycle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00" t="20612" r="22501" b="37468"/>
            <a:stretch>
              <a:fillRect/>
            </a:stretch>
          </p:blipFill>
          <p:spPr bwMode="auto">
            <a:xfrm>
              <a:off x="3600" y="240"/>
              <a:ext cx="43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021" name="Picture 17" descr="violi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15" t="2991" r="21428" b="71085"/>
            <a:stretch>
              <a:fillRect/>
            </a:stretch>
          </p:blipFill>
          <p:spPr bwMode="auto">
            <a:xfrm>
              <a:off x="3198" y="288"/>
              <a:ext cx="354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022" name="Picture 18" descr="violi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86" b="52684"/>
            <a:stretch>
              <a:fillRect/>
            </a:stretch>
          </p:blipFill>
          <p:spPr bwMode="auto">
            <a:xfrm>
              <a:off x="4080" y="288"/>
              <a:ext cx="528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023" name="Picture 19" descr="violi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55" b="26286"/>
            <a:stretch>
              <a:fillRect/>
            </a:stretch>
          </p:blipFill>
          <p:spPr bwMode="auto">
            <a:xfrm>
              <a:off x="1584" y="384"/>
              <a:ext cx="576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024" name="Picture 20" descr="violi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233"/>
            <a:stretch>
              <a:fillRect/>
            </a:stretch>
          </p:blipFill>
          <p:spPr bwMode="auto">
            <a:xfrm>
              <a:off x="2400" y="672"/>
              <a:ext cx="624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025" name="Picture 21" descr="violi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44" t="49945" r="-523" b="18510"/>
            <a:stretch>
              <a:fillRect/>
            </a:stretch>
          </p:blipFill>
          <p:spPr bwMode="auto">
            <a:xfrm>
              <a:off x="720" y="336"/>
              <a:ext cx="29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026" name="Picture 22" descr="violi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544" b="47426"/>
            <a:stretch>
              <a:fillRect/>
            </a:stretch>
          </p:blipFill>
          <p:spPr bwMode="auto">
            <a:xfrm>
              <a:off x="4896" y="190"/>
              <a:ext cx="672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15"/>
          <p:cNvGrpSpPr>
            <a:grpSpLocks/>
          </p:cNvGrpSpPr>
          <p:nvPr/>
        </p:nvGrpSpPr>
        <p:grpSpPr bwMode="auto">
          <a:xfrm>
            <a:off x="6386513" y="1033463"/>
            <a:ext cx="1858962" cy="1604962"/>
            <a:chOff x="6415312" y="1018940"/>
            <a:chExt cx="1859659" cy="1604894"/>
          </a:xfrm>
        </p:grpSpPr>
        <p:sp>
          <p:nvSpPr>
            <p:cNvPr id="83998" name="Rectangle 32"/>
            <p:cNvSpPr>
              <a:spLocks noChangeArrowheads="1"/>
            </p:cNvSpPr>
            <p:nvPr/>
          </p:nvSpPr>
          <p:spPr bwMode="auto">
            <a:xfrm>
              <a:off x="7372933" y="2201577"/>
              <a:ext cx="112755" cy="112708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83999" name="Rectangle 33"/>
            <p:cNvSpPr>
              <a:spLocks noChangeArrowheads="1"/>
            </p:cNvSpPr>
            <p:nvPr/>
          </p:nvSpPr>
          <p:spPr bwMode="auto">
            <a:xfrm>
              <a:off x="6696404" y="2201577"/>
              <a:ext cx="112755" cy="112708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84000" name="Rectangle 34"/>
            <p:cNvSpPr>
              <a:spLocks noChangeArrowheads="1"/>
            </p:cNvSpPr>
            <p:nvPr/>
          </p:nvSpPr>
          <p:spPr bwMode="auto">
            <a:xfrm>
              <a:off x="7034669" y="1131647"/>
              <a:ext cx="112754" cy="1182638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84001" name="Rectangle 35"/>
            <p:cNvSpPr>
              <a:spLocks noChangeArrowheads="1"/>
            </p:cNvSpPr>
            <p:nvPr/>
          </p:nvSpPr>
          <p:spPr bwMode="auto">
            <a:xfrm>
              <a:off x="7881123" y="1469771"/>
              <a:ext cx="112755" cy="844514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84002" name="Line 36"/>
            <p:cNvSpPr>
              <a:spLocks noChangeShapeType="1"/>
            </p:cNvSpPr>
            <p:nvPr/>
          </p:nvSpPr>
          <p:spPr bwMode="auto">
            <a:xfrm>
              <a:off x="6415312" y="2314285"/>
              <a:ext cx="185965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003" name="Line 37"/>
            <p:cNvSpPr>
              <a:spLocks noChangeShapeType="1"/>
            </p:cNvSpPr>
            <p:nvPr/>
          </p:nvSpPr>
          <p:spPr bwMode="auto">
            <a:xfrm flipV="1">
              <a:off x="6415312" y="1018940"/>
              <a:ext cx="0" cy="129534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84004" name="Picture 38" descr="ermin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9" t="17148" r="37727" b="76851"/>
            <a:stretch>
              <a:fillRect/>
            </a:stretch>
          </p:blipFill>
          <p:spPr bwMode="auto">
            <a:xfrm>
              <a:off x="7767791" y="2383159"/>
              <a:ext cx="281766" cy="197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005" name="Picture 39" descr="bicycl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0" r="55000" b="54236"/>
            <a:stretch>
              <a:fillRect/>
            </a:stretch>
          </p:blipFill>
          <p:spPr bwMode="auto">
            <a:xfrm>
              <a:off x="6584372" y="2371418"/>
              <a:ext cx="231283" cy="252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006" name="Picture 40" descr="ermin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99" t="22293" r="38898" b="71706"/>
            <a:stretch>
              <a:fillRect/>
            </a:stretch>
          </p:blipFill>
          <p:spPr bwMode="auto">
            <a:xfrm>
              <a:off x="6922492" y="2371418"/>
              <a:ext cx="281766" cy="197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007" name="Picture 45" descr="violin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233"/>
            <a:stretch>
              <a:fillRect/>
            </a:stretch>
          </p:blipFill>
          <p:spPr bwMode="auto">
            <a:xfrm>
              <a:off x="7260611" y="2398421"/>
              <a:ext cx="394473" cy="204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008" name="Picture 54" descr="DaVinci_face_onl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1665" y="1246701"/>
              <a:ext cx="429694" cy="531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16"/>
          <p:cNvGrpSpPr>
            <a:grpSpLocks/>
          </p:cNvGrpSpPr>
          <p:nvPr/>
        </p:nvGrpSpPr>
        <p:grpSpPr bwMode="auto">
          <a:xfrm>
            <a:off x="6416675" y="2860675"/>
            <a:ext cx="1858963" cy="1577975"/>
            <a:chOff x="8782150" y="1045942"/>
            <a:chExt cx="1859659" cy="1577892"/>
          </a:xfrm>
        </p:grpSpPr>
        <p:sp>
          <p:nvSpPr>
            <p:cNvPr id="83987" name="Rectangle 28"/>
            <p:cNvSpPr>
              <a:spLocks noChangeArrowheads="1"/>
            </p:cNvSpPr>
            <p:nvPr/>
          </p:nvSpPr>
          <p:spPr bwMode="auto">
            <a:xfrm>
              <a:off x="9739771" y="2230155"/>
              <a:ext cx="112754" cy="112707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83988" name="Rectangle 29"/>
            <p:cNvSpPr>
              <a:spLocks noChangeArrowheads="1"/>
            </p:cNvSpPr>
            <p:nvPr/>
          </p:nvSpPr>
          <p:spPr bwMode="auto">
            <a:xfrm>
              <a:off x="9063243" y="1496768"/>
              <a:ext cx="112754" cy="84450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83989" name="Rectangle 30"/>
            <p:cNvSpPr>
              <a:spLocks noChangeArrowheads="1"/>
            </p:cNvSpPr>
            <p:nvPr/>
          </p:nvSpPr>
          <p:spPr bwMode="auto">
            <a:xfrm>
              <a:off x="9401507" y="2230155"/>
              <a:ext cx="112755" cy="112707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83990" name="Rectangle 31"/>
            <p:cNvSpPr>
              <a:spLocks noChangeArrowheads="1"/>
            </p:cNvSpPr>
            <p:nvPr/>
          </p:nvSpPr>
          <p:spPr bwMode="auto">
            <a:xfrm>
              <a:off x="10247962" y="2285715"/>
              <a:ext cx="112754" cy="5555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83991" name="Line 43"/>
            <p:cNvSpPr>
              <a:spLocks noChangeShapeType="1"/>
            </p:cNvSpPr>
            <p:nvPr/>
          </p:nvSpPr>
          <p:spPr bwMode="auto">
            <a:xfrm>
              <a:off x="8782150" y="2342862"/>
              <a:ext cx="185965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992" name="Line 44"/>
            <p:cNvSpPr>
              <a:spLocks noChangeShapeType="1"/>
            </p:cNvSpPr>
            <p:nvPr/>
          </p:nvSpPr>
          <p:spPr bwMode="auto">
            <a:xfrm flipV="1">
              <a:off x="8782150" y="1045942"/>
              <a:ext cx="0" cy="129533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83993" name="Picture 46" descr="ermin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9" t="17148" r="37727" b="76851"/>
            <a:stretch>
              <a:fillRect/>
            </a:stretch>
          </p:blipFill>
          <p:spPr bwMode="auto">
            <a:xfrm>
              <a:off x="10190983" y="2383159"/>
              <a:ext cx="281766" cy="197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94" name="Picture 47" descr="bicycl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0" r="55000" b="54236"/>
            <a:stretch>
              <a:fillRect/>
            </a:stretch>
          </p:blipFill>
          <p:spPr bwMode="auto">
            <a:xfrm>
              <a:off x="8951210" y="2371418"/>
              <a:ext cx="231283" cy="252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95" name="Picture 48" descr="ermin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99" t="22293" r="38898" b="71706"/>
            <a:stretch>
              <a:fillRect/>
            </a:stretch>
          </p:blipFill>
          <p:spPr bwMode="auto">
            <a:xfrm>
              <a:off x="9289330" y="2398421"/>
              <a:ext cx="281766" cy="197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96" name="Picture 49" descr="violin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233"/>
            <a:stretch>
              <a:fillRect/>
            </a:stretch>
          </p:blipFill>
          <p:spPr bwMode="auto">
            <a:xfrm>
              <a:off x="9571097" y="2398421"/>
              <a:ext cx="394473" cy="204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97" name="Picture 55" descr="bicycle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3803" y="1292488"/>
              <a:ext cx="732593" cy="436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17"/>
          <p:cNvGrpSpPr>
            <a:grpSpLocks/>
          </p:cNvGrpSpPr>
          <p:nvPr/>
        </p:nvGrpSpPr>
        <p:grpSpPr bwMode="auto">
          <a:xfrm>
            <a:off x="6435725" y="4748213"/>
            <a:ext cx="1858963" cy="1635125"/>
            <a:chOff x="11036282" y="989589"/>
            <a:chExt cx="1859659" cy="1634245"/>
          </a:xfrm>
        </p:grpSpPr>
        <p:sp>
          <p:nvSpPr>
            <p:cNvPr id="83976" name="Rectangle 24"/>
            <p:cNvSpPr>
              <a:spLocks noChangeArrowheads="1"/>
            </p:cNvSpPr>
            <p:nvPr/>
          </p:nvSpPr>
          <p:spPr bwMode="auto">
            <a:xfrm>
              <a:off x="12051075" y="989589"/>
              <a:ext cx="112754" cy="1324849"/>
            </a:xfrm>
            <a:prstGeom prst="rect">
              <a:avLst/>
            </a:prstGeom>
            <a:solidFill>
              <a:srgbClr val="B3272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83977" name="Rectangle 25"/>
            <p:cNvSpPr>
              <a:spLocks noChangeArrowheads="1"/>
            </p:cNvSpPr>
            <p:nvPr/>
          </p:nvSpPr>
          <p:spPr bwMode="auto">
            <a:xfrm>
              <a:off x="11317375" y="2116107"/>
              <a:ext cx="112754" cy="198330"/>
            </a:xfrm>
            <a:prstGeom prst="rect">
              <a:avLst/>
            </a:prstGeom>
            <a:solidFill>
              <a:srgbClr val="B3272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83978" name="Rectangle 26"/>
            <p:cNvSpPr>
              <a:spLocks noChangeArrowheads="1"/>
            </p:cNvSpPr>
            <p:nvPr/>
          </p:nvSpPr>
          <p:spPr bwMode="auto">
            <a:xfrm>
              <a:off x="11655639" y="1947923"/>
              <a:ext cx="112755" cy="366515"/>
            </a:xfrm>
            <a:prstGeom prst="rect">
              <a:avLst/>
            </a:prstGeom>
            <a:solidFill>
              <a:srgbClr val="B3272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83979" name="Rectangle 27"/>
            <p:cNvSpPr>
              <a:spLocks noChangeArrowheads="1"/>
            </p:cNvSpPr>
            <p:nvPr/>
          </p:nvSpPr>
          <p:spPr bwMode="auto">
            <a:xfrm>
              <a:off x="12502094" y="2116107"/>
              <a:ext cx="112754" cy="198330"/>
            </a:xfrm>
            <a:prstGeom prst="rect">
              <a:avLst/>
            </a:prstGeom>
            <a:solidFill>
              <a:srgbClr val="B3272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83980" name="Line 41"/>
            <p:cNvSpPr>
              <a:spLocks noChangeShapeType="1"/>
            </p:cNvSpPr>
            <p:nvPr/>
          </p:nvSpPr>
          <p:spPr bwMode="auto">
            <a:xfrm>
              <a:off x="11036282" y="2314438"/>
              <a:ext cx="185965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981" name="Line 42"/>
            <p:cNvSpPr>
              <a:spLocks noChangeShapeType="1"/>
            </p:cNvSpPr>
            <p:nvPr/>
          </p:nvSpPr>
          <p:spPr bwMode="auto">
            <a:xfrm flipV="1">
              <a:off x="11036282" y="1018149"/>
              <a:ext cx="0" cy="129628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83982" name="Picture 50" descr="ermin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9" t="17148" r="37727" b="76851"/>
            <a:stretch>
              <a:fillRect/>
            </a:stretch>
          </p:blipFill>
          <p:spPr bwMode="auto">
            <a:xfrm>
              <a:off x="12445115" y="2383159"/>
              <a:ext cx="281766" cy="197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83" name="Picture 51" descr="bicycl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0" r="55000" b="54236"/>
            <a:stretch>
              <a:fillRect/>
            </a:stretch>
          </p:blipFill>
          <p:spPr bwMode="auto">
            <a:xfrm>
              <a:off x="11205342" y="2371418"/>
              <a:ext cx="231283" cy="252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84" name="Picture 52" descr="ermin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99" t="22293" r="38898" b="71706"/>
            <a:stretch>
              <a:fillRect/>
            </a:stretch>
          </p:blipFill>
          <p:spPr bwMode="auto">
            <a:xfrm>
              <a:off x="11599815" y="2371418"/>
              <a:ext cx="281766" cy="197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85" name="Picture 53" descr="violin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233"/>
            <a:stretch>
              <a:fillRect/>
            </a:stretch>
          </p:blipFill>
          <p:spPr bwMode="auto">
            <a:xfrm>
              <a:off x="11937935" y="2398421"/>
              <a:ext cx="394473" cy="204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86" name="Picture 56" descr="violin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01100">
              <a:off x="11261695" y="1021288"/>
              <a:ext cx="284115" cy="67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512374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Comparing bags of words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Rank frames by normalized scalar product between their (possibly weighted) occurrence counts---</a:t>
            </a:r>
            <a:r>
              <a:rPr lang="en-US" sz="2400" i="1" dirty="0"/>
              <a:t>nearest</a:t>
            </a:r>
            <a:r>
              <a:rPr lang="en-US" sz="2400" dirty="0"/>
              <a:t> </a:t>
            </a:r>
            <a:r>
              <a:rPr lang="en-US" sz="2400" i="1" dirty="0"/>
              <a:t>neighbor</a:t>
            </a:r>
            <a:r>
              <a:rPr lang="en-US" sz="2400" dirty="0"/>
              <a:t> search for similar images</a:t>
            </a:r>
          </a:p>
          <a:p>
            <a:endParaRPr lang="en-US" sz="2400" dirty="0"/>
          </a:p>
        </p:txBody>
      </p:sp>
      <p:grpSp>
        <p:nvGrpSpPr>
          <p:cNvPr id="6150" name="Group 28"/>
          <p:cNvGrpSpPr>
            <a:grpSpLocks noChangeAspect="1"/>
          </p:cNvGrpSpPr>
          <p:nvPr/>
        </p:nvGrpSpPr>
        <p:grpSpPr bwMode="auto">
          <a:xfrm>
            <a:off x="381000" y="3048000"/>
            <a:ext cx="3654425" cy="1343025"/>
            <a:chOff x="460375" y="3451225"/>
            <a:chExt cx="4243388" cy="1558925"/>
          </a:xfrm>
        </p:grpSpPr>
        <p:grpSp>
          <p:nvGrpSpPr>
            <p:cNvPr id="6156" name="Group 67"/>
            <p:cNvGrpSpPr>
              <a:grpSpLocks noChangeAspect="1"/>
            </p:cNvGrpSpPr>
            <p:nvPr/>
          </p:nvGrpSpPr>
          <p:grpSpPr bwMode="auto">
            <a:xfrm>
              <a:off x="460375" y="3451225"/>
              <a:ext cx="1795463" cy="1550988"/>
              <a:chOff x="144" y="1801"/>
              <a:chExt cx="1584" cy="1367"/>
            </a:xfrm>
          </p:grpSpPr>
          <p:sp>
            <p:nvSpPr>
              <p:cNvPr id="6166" name="Rectangle 35"/>
              <p:cNvSpPr>
                <a:spLocks noChangeAspect="1" noChangeArrowheads="1"/>
              </p:cNvSpPr>
              <p:nvPr/>
            </p:nvSpPr>
            <p:spPr bwMode="auto">
              <a:xfrm>
                <a:off x="960" y="2809"/>
                <a:ext cx="96" cy="96"/>
              </a:xfrm>
              <a:prstGeom prst="rect">
                <a:avLst/>
              </a:prstGeom>
              <a:solidFill>
                <a:srgbClr val="B1EBA3"/>
              </a:solidFill>
              <a:ln w="12700">
                <a:solidFill>
                  <a:srgbClr val="5D483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67" name="Rectangle 36"/>
              <p:cNvSpPr>
                <a:spLocks noChangeAspect="1" noChangeArrowheads="1"/>
              </p:cNvSpPr>
              <p:nvPr/>
            </p:nvSpPr>
            <p:spPr bwMode="auto">
              <a:xfrm>
                <a:off x="384" y="2809"/>
                <a:ext cx="96" cy="96"/>
              </a:xfrm>
              <a:prstGeom prst="rect">
                <a:avLst/>
              </a:prstGeom>
              <a:solidFill>
                <a:srgbClr val="B1EBA3"/>
              </a:solidFill>
              <a:ln w="12700">
                <a:solidFill>
                  <a:srgbClr val="5D483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68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672" y="1897"/>
                <a:ext cx="96" cy="1008"/>
              </a:xfrm>
              <a:prstGeom prst="rect">
                <a:avLst/>
              </a:prstGeom>
              <a:solidFill>
                <a:srgbClr val="B1EBA3"/>
              </a:solidFill>
              <a:ln w="12700">
                <a:solidFill>
                  <a:srgbClr val="5D483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69" name="Rectangle 38"/>
              <p:cNvSpPr>
                <a:spLocks noChangeAspect="1" noChangeArrowheads="1"/>
              </p:cNvSpPr>
              <p:nvPr/>
            </p:nvSpPr>
            <p:spPr bwMode="auto">
              <a:xfrm>
                <a:off x="1392" y="2185"/>
                <a:ext cx="96" cy="720"/>
              </a:xfrm>
              <a:prstGeom prst="rect">
                <a:avLst/>
              </a:prstGeom>
              <a:solidFill>
                <a:srgbClr val="B1EBA3"/>
              </a:solidFill>
              <a:ln w="12700">
                <a:solidFill>
                  <a:srgbClr val="5D483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70" name="Line 39"/>
              <p:cNvSpPr>
                <a:spLocks noChangeAspect="1" noChangeShapeType="1"/>
              </p:cNvSpPr>
              <p:nvPr/>
            </p:nvSpPr>
            <p:spPr bwMode="auto">
              <a:xfrm>
                <a:off x="144" y="2905"/>
                <a:ext cx="15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71" name="Line 40"/>
              <p:cNvSpPr>
                <a:spLocks noChangeAspect="1" noChangeShapeType="1"/>
              </p:cNvSpPr>
              <p:nvPr/>
            </p:nvSpPr>
            <p:spPr bwMode="auto">
              <a:xfrm flipV="1">
                <a:off x="144" y="1801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6172" name="Picture 41" descr="ermine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569" t="17148" r="37727" b="76851"/>
              <a:stretch>
                <a:fillRect/>
              </a:stretch>
            </p:blipFill>
            <p:spPr bwMode="auto">
              <a:xfrm>
                <a:off x="1296" y="2963"/>
                <a:ext cx="240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3" name="Picture 42" descr="bicycl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000" r="55000" b="54236"/>
              <a:stretch>
                <a:fillRect/>
              </a:stretch>
            </p:blipFill>
            <p:spPr bwMode="auto">
              <a:xfrm>
                <a:off x="288" y="2953"/>
                <a:ext cx="197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4" name="Picture 43" descr="ermine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99" t="22293" r="38898" b="71706"/>
              <a:stretch>
                <a:fillRect/>
              </a:stretch>
            </p:blipFill>
            <p:spPr bwMode="auto">
              <a:xfrm>
                <a:off x="576" y="2953"/>
                <a:ext cx="240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5" name="Picture 48" descr="violin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6233"/>
              <a:stretch>
                <a:fillRect/>
              </a:stretch>
            </p:blipFill>
            <p:spPr bwMode="auto">
              <a:xfrm>
                <a:off x="864" y="2976"/>
                <a:ext cx="33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57" name="Rectangle 31"/>
            <p:cNvSpPr>
              <a:spLocks noChangeAspect="1" noChangeArrowheads="1"/>
            </p:cNvSpPr>
            <p:nvPr/>
          </p:nvSpPr>
          <p:spPr bwMode="auto">
            <a:xfrm>
              <a:off x="3833813" y="4629150"/>
              <a:ext cx="107950" cy="10953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58" name="Rectangle 32"/>
            <p:cNvSpPr>
              <a:spLocks noChangeAspect="1" noChangeArrowheads="1"/>
            </p:cNvSpPr>
            <p:nvPr/>
          </p:nvSpPr>
          <p:spPr bwMode="auto">
            <a:xfrm>
              <a:off x="3179763" y="3921125"/>
              <a:ext cx="109537" cy="817563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59" name="Rectangle 33"/>
            <p:cNvSpPr>
              <a:spLocks noChangeAspect="1" noChangeArrowheads="1"/>
            </p:cNvSpPr>
            <p:nvPr/>
          </p:nvSpPr>
          <p:spPr bwMode="auto">
            <a:xfrm>
              <a:off x="3506788" y="4629150"/>
              <a:ext cx="109537" cy="10953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60" name="Line 46"/>
            <p:cNvSpPr>
              <a:spLocks noChangeAspect="1" noChangeShapeType="1"/>
            </p:cNvSpPr>
            <p:nvPr/>
          </p:nvSpPr>
          <p:spPr bwMode="auto">
            <a:xfrm>
              <a:off x="2908300" y="4738688"/>
              <a:ext cx="17954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61" name="Line 47"/>
            <p:cNvSpPr>
              <a:spLocks noChangeAspect="1" noChangeShapeType="1"/>
            </p:cNvSpPr>
            <p:nvPr/>
          </p:nvSpPr>
          <p:spPr bwMode="auto">
            <a:xfrm flipV="1">
              <a:off x="2908300" y="3486150"/>
              <a:ext cx="0" cy="12525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6162" name="Picture 49" descr="ermin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9" t="17148" r="37727" b="76851"/>
            <a:stretch>
              <a:fillRect/>
            </a:stretch>
          </p:blipFill>
          <p:spPr bwMode="auto">
            <a:xfrm>
              <a:off x="4268788" y="4778375"/>
              <a:ext cx="271462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3" name="Picture 50" descr="bicycl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0" r="55000" b="54236"/>
            <a:stretch>
              <a:fillRect/>
            </a:stretch>
          </p:blipFill>
          <p:spPr bwMode="auto">
            <a:xfrm>
              <a:off x="3071813" y="4765675"/>
              <a:ext cx="2222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4" name="Picture 51" descr="ermin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99" t="22293" r="38898" b="71706"/>
            <a:stretch>
              <a:fillRect/>
            </a:stretch>
          </p:blipFill>
          <p:spPr bwMode="auto">
            <a:xfrm>
              <a:off x="3397250" y="4792663"/>
              <a:ext cx="27305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5" name="Picture 52" descr="violin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233"/>
            <a:stretch>
              <a:fillRect/>
            </a:stretch>
          </p:blipFill>
          <p:spPr bwMode="auto">
            <a:xfrm>
              <a:off x="3670300" y="4792663"/>
              <a:ext cx="381000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51" name="Picture 4" descr="DaVinci_face_onl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48200"/>
            <a:ext cx="1000125" cy="1239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5" descr="bicycl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4683125"/>
            <a:ext cx="1871663" cy="1116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14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282870"/>
              </p:ext>
            </p:extLst>
          </p:nvPr>
        </p:nvGraphicFramePr>
        <p:xfrm>
          <a:off x="1473200" y="4637415"/>
          <a:ext cx="6096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11" imgW="177480" imgH="266400" progId="Equation.3">
                  <p:embed/>
                </p:oleObj>
              </mc:Choice>
              <mc:Fallback>
                <p:oleObj name="Equation" r:id="rId11" imgW="177480" imgH="266400" progId="Equation.3">
                  <p:embed/>
                  <p:pic>
                    <p:nvPicPr>
                      <p:cNvPr id="614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4637415"/>
                        <a:ext cx="609600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86434"/>
              </p:ext>
            </p:extLst>
          </p:nvPr>
        </p:nvGraphicFramePr>
        <p:xfrm>
          <a:off x="3782420" y="3112581"/>
          <a:ext cx="6731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13" imgW="126720" imgH="203040" progId="Equation.3">
                  <p:embed/>
                </p:oleObj>
              </mc:Choice>
              <mc:Fallback>
                <p:oleObj name="Equation" r:id="rId13" imgW="126720" imgH="203040" progId="Equation.3">
                  <p:embed/>
                  <p:pic>
                    <p:nvPicPr>
                      <p:cNvPr id="614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2420" y="3112581"/>
                        <a:ext cx="6731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81600" y="2904190"/>
                <a:ext cx="3124200" cy="994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𝑠𝑖𝑚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𝑞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𝑞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2904190"/>
                <a:ext cx="3124200" cy="9946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29200" y="4084131"/>
                <a:ext cx="3615047" cy="1326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𝑉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/>
                                </a:rPr>
                                <m:t>∗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𝑞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𝑉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>
                            <a:rPr lang="en-US" sz="2400" b="0" i="1" smtClean="0">
                              <a:latin typeface="Cambria Math"/>
                            </a:rPr>
                            <m:t>∗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sz="2400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𝑉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𝑞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084131"/>
                <a:ext cx="3615047" cy="1326069"/>
              </a:xfrm>
              <a:prstGeom prst="rect">
                <a:avLst/>
              </a:prstGeom>
              <a:blipFill rotWithShape="1">
                <a:blip r:embed="rId16"/>
                <a:stretch>
                  <a:fillRect r="-7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224153" y="5738028"/>
            <a:ext cx="3081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 vocabulary of </a:t>
            </a:r>
            <a:r>
              <a:rPr lang="en-US" sz="2000" i="1" dirty="0"/>
              <a:t>V</a:t>
            </a:r>
            <a:r>
              <a:rPr lang="en-US" sz="2000" dirty="0"/>
              <a:t> words</a:t>
            </a:r>
          </a:p>
        </p:txBody>
      </p:sp>
    </p:spTree>
    <p:extLst>
      <p:ext uri="{BB962C8B-B14F-4D97-AF65-F5344CB8AC3E}">
        <p14:creationId xmlns:p14="http://schemas.microsoft.com/office/powerpoint/2010/main" val="1562163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Bags of words: pros and cons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sz="2800" dirty="0"/>
              <a:t>+  flexible to geometry / deformations / viewpoint</a:t>
            </a:r>
          </a:p>
          <a:p>
            <a:pPr eaLnBrk="1" hangingPunct="1">
              <a:buFontTx/>
              <a:buNone/>
            </a:pPr>
            <a:r>
              <a:rPr lang="en-US" sz="2800" dirty="0"/>
              <a:t>+  compact summary of image content</a:t>
            </a:r>
          </a:p>
          <a:p>
            <a:pPr eaLnBrk="1" hangingPunct="1">
              <a:buFontTx/>
              <a:buNone/>
            </a:pPr>
            <a:r>
              <a:rPr lang="en-US" sz="2800" dirty="0"/>
              <a:t>+  provides vector representation for sets</a:t>
            </a:r>
          </a:p>
          <a:p>
            <a:pPr eaLnBrk="1" hangingPunct="1">
              <a:buFontTx/>
              <a:buNone/>
            </a:pPr>
            <a:r>
              <a:rPr lang="en-US" sz="2800" dirty="0"/>
              <a:t>+  very good results in practice</a:t>
            </a:r>
          </a:p>
          <a:p>
            <a:pPr eaLnBrk="1" hangingPunct="1">
              <a:buFontTx/>
              <a:buNone/>
            </a:pPr>
            <a:endParaRPr lang="en-US" sz="2800" dirty="0"/>
          </a:p>
          <a:p>
            <a:pPr eaLnBrk="1" hangingPunct="1">
              <a:buFontTx/>
              <a:buChar char="-"/>
            </a:pPr>
            <a:r>
              <a:rPr lang="en-US" sz="2800" dirty="0"/>
              <a:t>basic model ignores geometry – must verify afterwards, or encode via features</a:t>
            </a:r>
          </a:p>
          <a:p>
            <a:pPr eaLnBrk="1" hangingPunct="1">
              <a:buFontTx/>
              <a:buChar char="-"/>
            </a:pPr>
            <a:r>
              <a:rPr lang="en-US" sz="2800" dirty="0"/>
              <a:t>background and foreground mixed when bag covers whole image</a:t>
            </a:r>
          </a:p>
          <a:p>
            <a:pPr eaLnBrk="1" hangingPunct="1">
              <a:buFontTx/>
              <a:buChar char="-"/>
            </a:pPr>
            <a:r>
              <a:rPr lang="en-US" sz="2800" dirty="0"/>
              <a:t>optimal vocabulary formation remains unclear</a:t>
            </a:r>
          </a:p>
          <a:p>
            <a:pPr eaLnBrk="1" hangingPunct="1">
              <a:buFontTx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68485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Resources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pt-PT" dirty="0" err="1"/>
              <a:t>Szeliski</a:t>
            </a:r>
            <a:r>
              <a:rPr lang="en-GB" altLang="pt-PT" dirty="0"/>
              <a:t>, “Computer Vision: Algorithms and Applications”, Springer, 2011</a:t>
            </a:r>
          </a:p>
          <a:p>
            <a:pPr lvl="1" eaLnBrk="1" hangingPunct="1"/>
            <a:r>
              <a:rPr lang="en-GB" altLang="pt-PT" dirty="0"/>
              <a:t>Chapter 4 – “Feature Detection and Matching”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581A3078-31C8-4F1B-AC00-7368A2AA2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to match the same interest points</a:t>
            </a:r>
          </a:p>
          <a:p>
            <a:r>
              <a:rPr lang="en-US" dirty="0"/>
              <a:t>Need a descriptor invariant to geometric and photometric differences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3E6FBBDE-284B-44C1-89A1-95D413033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Motivation: ‘Unique’ descriptor per interest point</a:t>
            </a:r>
          </a:p>
        </p:txBody>
      </p:sp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3" cstate="print"/>
          <a:srcRect l="48239" t="33333" r="35682" b="40741"/>
          <a:stretch>
            <a:fillRect/>
          </a:stretch>
        </p:blipFill>
        <p:spPr bwMode="auto">
          <a:xfrm>
            <a:off x="6477000" y="414144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Line 14"/>
          <p:cNvSpPr>
            <a:spLocks noChangeShapeType="1"/>
          </p:cNvSpPr>
          <p:nvPr/>
        </p:nvSpPr>
        <p:spPr bwMode="auto">
          <a:xfrm>
            <a:off x="1676400" y="4217640"/>
            <a:ext cx="5181600" cy="3127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478758" y="3531840"/>
            <a:ext cx="3464378" cy="2020887"/>
            <a:chOff x="1981200" y="3535362"/>
            <a:chExt cx="1714500" cy="1000125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81200" y="3535362"/>
              <a:ext cx="1714500" cy="1000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2590800" y="3840162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2362200" y="4144962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2667000" y="4297362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2971800" y="4068762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4743236" y="3531840"/>
            <a:ext cx="3791164" cy="2057400"/>
            <a:chOff x="4495800" y="3611562"/>
            <a:chExt cx="1562100" cy="847725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5800" y="3611562"/>
              <a:ext cx="1562100" cy="8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5367338" y="3992562"/>
              <a:ext cx="76200" cy="762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5000625" y="4192587"/>
              <a:ext cx="76200" cy="762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4953000" y="3687762"/>
              <a:ext cx="76200" cy="762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4724400" y="3992562"/>
              <a:ext cx="76200" cy="762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1771436" y="4209702"/>
            <a:ext cx="5181600" cy="3127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1847636" y="4209702"/>
            <a:ext cx="3505200" cy="3127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1847636" y="3836641"/>
            <a:ext cx="3962400" cy="457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1771436" y="4243040"/>
            <a:ext cx="4267200" cy="812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038600" y="4582765"/>
            <a:ext cx="609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Line 15"/>
          <p:cNvSpPr>
            <a:spLocks noChangeShapeType="1"/>
          </p:cNvSpPr>
          <p:nvPr/>
        </p:nvSpPr>
        <p:spPr bwMode="auto">
          <a:xfrm>
            <a:off x="1752600" y="4217641"/>
            <a:ext cx="2971800" cy="76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7" name="Line 16"/>
          <p:cNvSpPr>
            <a:spLocks noChangeShapeType="1"/>
          </p:cNvSpPr>
          <p:nvPr/>
        </p:nvSpPr>
        <p:spPr bwMode="auto">
          <a:xfrm flipV="1">
            <a:off x="1752600" y="3844579"/>
            <a:ext cx="3962400" cy="457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8" name="Line 17"/>
          <p:cNvSpPr>
            <a:spLocks noChangeShapeType="1"/>
          </p:cNvSpPr>
          <p:nvPr/>
        </p:nvSpPr>
        <p:spPr bwMode="auto">
          <a:xfrm>
            <a:off x="1676400" y="4250978"/>
            <a:ext cx="4267200" cy="812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40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60A742-0141-4F33-AED3-ECA9E01F9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Corners are distinctive interest points</a:t>
            </a:r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621734"/>
              </p:ext>
            </p:extLst>
          </p:nvPr>
        </p:nvGraphicFramePr>
        <p:xfrm>
          <a:off x="737305" y="1647479"/>
          <a:ext cx="3356421" cy="90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1790700" imgH="482600" progId="Equation.3">
                  <p:embed/>
                </p:oleObj>
              </mc:Choice>
              <mc:Fallback>
                <p:oleObj name="Equation" r:id="rId4" imgW="1790700" imgH="482600" progId="Equation.3">
                  <p:embed/>
                  <p:pic>
                    <p:nvPicPr>
                      <p:cNvPr id="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305" y="1647479"/>
                        <a:ext cx="3356421" cy="905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76221"/>
              </p:ext>
            </p:extLst>
          </p:nvPr>
        </p:nvGraphicFramePr>
        <p:xfrm>
          <a:off x="2687667" y="4829522"/>
          <a:ext cx="14287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6" imgW="571252" imgH="393529" progId="Equation.3">
                  <p:embed/>
                </p:oleObj>
              </mc:Choice>
              <mc:Fallback>
                <p:oleObj name="Equation" r:id="rId6" imgW="571252" imgH="393529" progId="Equation.3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667" y="4829522"/>
                        <a:ext cx="1428750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0" descr="hessian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9142" y="3457922"/>
            <a:ext cx="1655763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hessian"/>
          <p:cNvPicPr>
            <a:picLocks noChangeAspect="1" noChangeArrowheads="1"/>
          </p:cNvPicPr>
          <p:nvPr/>
        </p:nvPicPr>
        <p:blipFill>
          <a:blip r:embed="rId9" cstate="print"/>
          <a:srcRect l="7629" t="9563" r="47212" b="45161"/>
          <a:stretch>
            <a:fillRect/>
          </a:stretch>
        </p:blipFill>
        <p:spPr bwMode="auto">
          <a:xfrm>
            <a:off x="2606705" y="3480147"/>
            <a:ext cx="16192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hessian"/>
          <p:cNvPicPr>
            <a:picLocks noChangeAspect="1" noChangeArrowheads="1"/>
          </p:cNvPicPr>
          <p:nvPr/>
        </p:nvPicPr>
        <p:blipFill>
          <a:blip r:embed="rId9" cstate="print"/>
          <a:srcRect l="6955" t="54877" r="45802"/>
          <a:stretch>
            <a:fillRect/>
          </a:stretch>
        </p:blipFill>
        <p:spPr bwMode="auto">
          <a:xfrm>
            <a:off x="6762780" y="3480147"/>
            <a:ext cx="17002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9" descr="hessian"/>
          <p:cNvPicPr>
            <a:picLocks noChangeAspect="1" noChangeArrowheads="1"/>
          </p:cNvPicPr>
          <p:nvPr/>
        </p:nvPicPr>
        <p:blipFill>
          <a:blip r:embed="rId9" cstate="print"/>
          <a:srcRect l="53523" t="54877"/>
          <a:stretch>
            <a:fillRect/>
          </a:stretch>
        </p:blipFill>
        <p:spPr bwMode="auto">
          <a:xfrm>
            <a:off x="4668867" y="3480147"/>
            <a:ext cx="16732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110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347623"/>
              </p:ext>
            </p:extLst>
          </p:nvPr>
        </p:nvGraphicFramePr>
        <p:xfrm>
          <a:off x="4745067" y="4829522"/>
          <a:ext cx="14605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10" imgW="583947" imgH="418918" progId="Equation.3">
                  <p:embed/>
                </p:oleObj>
              </mc:Choice>
              <mc:Fallback>
                <p:oleObj name="Equation" r:id="rId10" imgW="583947" imgH="418918" progId="Equation.3">
                  <p:embed/>
                  <p:pic>
                    <p:nvPicPr>
                      <p:cNvPr id="14110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067" y="4829522"/>
                        <a:ext cx="1460500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0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433354"/>
              </p:ext>
            </p:extLst>
          </p:nvPr>
        </p:nvGraphicFramePr>
        <p:xfrm>
          <a:off x="6497667" y="4829522"/>
          <a:ext cx="22225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12" imgW="889000" imgH="419100" progId="Equation.3">
                  <p:embed/>
                </p:oleObj>
              </mc:Choice>
              <mc:Fallback>
                <p:oleObj name="Equation" r:id="rId12" imgW="889000" imgH="419100" progId="Equation.3">
                  <p:embed/>
                  <p:pic>
                    <p:nvPicPr>
                      <p:cNvPr id="14110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7667" y="4829522"/>
                        <a:ext cx="2222500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366237" y="1617540"/>
            <a:ext cx="426285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 x 2 matrix of image derivatives (averaged in neighborhood of a point)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8596" y="5086719"/>
            <a:ext cx="149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Notation:</a:t>
            </a:r>
          </a:p>
        </p:txBody>
      </p:sp>
    </p:spTree>
    <p:extLst>
      <p:ext uri="{BB962C8B-B14F-4D97-AF65-F5344CB8AC3E}">
        <p14:creationId xmlns:p14="http://schemas.microsoft.com/office/powerpoint/2010/main" val="667354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733538" y="1905000"/>
            <a:ext cx="1981200" cy="1981200"/>
            <a:chOff x="3105138" y="3303599"/>
            <a:chExt cx="1981200" cy="1981200"/>
          </a:xfrm>
        </p:grpSpPr>
        <p:pic>
          <p:nvPicPr>
            <p:cNvPr id="24" name="Picture 10" descr="corner"/>
            <p:cNvPicPr>
              <a:picLocks noChangeAspect="1" noChangeArrowheads="1"/>
            </p:cNvPicPr>
            <p:nvPr/>
          </p:nvPicPr>
          <p:blipFill>
            <a:blip r:embed="rId4" cstate="print"/>
            <a:srcRect t="-13333" b="26667"/>
            <a:stretch>
              <a:fillRect/>
            </a:stretch>
          </p:blipFill>
          <p:spPr bwMode="auto">
            <a:xfrm rot="1721913">
              <a:off x="3105138" y="3303599"/>
              <a:ext cx="1981200" cy="19812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grpSp>
          <p:nvGrpSpPr>
            <p:cNvPr id="25" name="Group 6"/>
            <p:cNvGrpSpPr>
              <a:grpSpLocks/>
            </p:cNvGrpSpPr>
            <p:nvPr/>
          </p:nvGrpSpPr>
          <p:grpSpPr bwMode="auto">
            <a:xfrm rot="1721913">
              <a:off x="3418663" y="3758798"/>
              <a:ext cx="1501775" cy="1504950"/>
              <a:chOff x="2510" y="1968"/>
              <a:chExt cx="946" cy="948"/>
            </a:xfrm>
          </p:grpSpPr>
          <p:sp>
            <p:nvSpPr>
              <p:cNvPr id="26" name="Line 7"/>
              <p:cNvSpPr>
                <a:spLocks noChangeShapeType="1"/>
              </p:cNvSpPr>
              <p:nvPr/>
            </p:nvSpPr>
            <p:spPr bwMode="auto">
              <a:xfrm flipH="1">
                <a:off x="2510" y="2340"/>
                <a:ext cx="384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Line 8"/>
              <p:cNvSpPr>
                <a:spLocks noChangeShapeType="1"/>
              </p:cNvSpPr>
              <p:nvPr/>
            </p:nvSpPr>
            <p:spPr bwMode="auto">
              <a:xfrm flipH="1">
                <a:off x="2510" y="2532"/>
                <a:ext cx="384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Line 9"/>
              <p:cNvSpPr>
                <a:spLocks noChangeShapeType="1"/>
              </p:cNvSpPr>
              <p:nvPr/>
            </p:nvSpPr>
            <p:spPr bwMode="auto">
              <a:xfrm flipH="1">
                <a:off x="2510" y="2724"/>
                <a:ext cx="384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Line 10"/>
              <p:cNvSpPr>
                <a:spLocks noChangeShapeType="1"/>
              </p:cNvSpPr>
              <p:nvPr/>
            </p:nvSpPr>
            <p:spPr bwMode="auto">
              <a:xfrm flipH="1">
                <a:off x="2510" y="2916"/>
                <a:ext cx="384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Line 11"/>
              <p:cNvSpPr>
                <a:spLocks noChangeShapeType="1"/>
              </p:cNvSpPr>
              <p:nvPr/>
            </p:nvSpPr>
            <p:spPr bwMode="auto">
              <a:xfrm rot="5400000" flipH="1">
                <a:off x="2688" y="2160"/>
                <a:ext cx="384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Line 12"/>
              <p:cNvSpPr>
                <a:spLocks noChangeShapeType="1"/>
              </p:cNvSpPr>
              <p:nvPr/>
            </p:nvSpPr>
            <p:spPr bwMode="auto">
              <a:xfrm rot="5400000" flipH="1">
                <a:off x="2880" y="2160"/>
                <a:ext cx="384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Line 13"/>
              <p:cNvSpPr>
                <a:spLocks noChangeShapeType="1"/>
              </p:cNvSpPr>
              <p:nvPr/>
            </p:nvSpPr>
            <p:spPr bwMode="auto">
              <a:xfrm rot="5400000" flipH="1">
                <a:off x="3072" y="2160"/>
                <a:ext cx="384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Line 14"/>
              <p:cNvSpPr>
                <a:spLocks noChangeShapeType="1"/>
              </p:cNvSpPr>
              <p:nvPr/>
            </p:nvSpPr>
            <p:spPr bwMode="auto">
              <a:xfrm rot="5400000" flipH="1">
                <a:off x="3264" y="2160"/>
                <a:ext cx="384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869379" name="Text Box 3"/>
          <p:cNvSpPr txBox="1">
            <a:spLocks noChangeArrowheads="1"/>
          </p:cNvSpPr>
          <p:nvPr/>
        </p:nvSpPr>
        <p:spPr bwMode="auto">
          <a:xfrm>
            <a:off x="457066" y="1500828"/>
            <a:ext cx="5273809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cs typeface="Arial" pitchFamily="34" charset="0"/>
              </a:rPr>
              <a:t>Since </a:t>
            </a:r>
            <a:r>
              <a:rPr lang="en-US" sz="2800" i="1" dirty="0">
                <a:solidFill>
                  <a:srgbClr val="000000"/>
                </a:solidFill>
                <a:cs typeface="Arial" pitchFamily="34" charset="0"/>
              </a:rPr>
              <a:t>M</a:t>
            </a:r>
            <a:r>
              <a:rPr lang="en-US" sz="2800" dirty="0">
                <a:solidFill>
                  <a:srgbClr val="000000"/>
                </a:solidFill>
                <a:cs typeface="Arial" pitchFamily="34" charset="0"/>
              </a:rPr>
              <a:t> is symmetric, we have</a:t>
            </a:r>
          </a:p>
        </p:txBody>
      </p:sp>
      <p:graphicFrame>
        <p:nvGraphicFramePr>
          <p:cNvPr id="8693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232423"/>
              </p:ext>
            </p:extLst>
          </p:nvPr>
        </p:nvGraphicFramePr>
        <p:xfrm>
          <a:off x="5848597" y="1215240"/>
          <a:ext cx="2987675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5" imgW="1244600" imgH="482600" progId="Equation.3">
                  <p:embed/>
                </p:oleObj>
              </mc:Choice>
              <mc:Fallback>
                <p:oleObj name="Equation" r:id="rId5" imgW="1244600" imgH="482600" progId="Equation.3">
                  <p:embed/>
                  <p:pic>
                    <p:nvPicPr>
                      <p:cNvPr id="8693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8597" y="1215240"/>
                        <a:ext cx="2987675" cy="1158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939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574701"/>
              </p:ext>
            </p:extLst>
          </p:nvPr>
        </p:nvGraphicFramePr>
        <p:xfrm>
          <a:off x="5848597" y="2392208"/>
          <a:ext cx="158591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7" imgW="660400" imgH="228600" progId="Equation.3">
                  <p:embed/>
                </p:oleObj>
              </mc:Choice>
              <mc:Fallback>
                <p:oleObj name="Equation" r:id="rId7" imgW="660400" imgH="228600" progId="Equation.3">
                  <p:embed/>
                  <p:pic>
                    <p:nvPicPr>
                      <p:cNvPr id="86939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8597" y="2392208"/>
                        <a:ext cx="1585913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609600" y="4514088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The </a:t>
            </a:r>
            <a:r>
              <a:rPr lang="en-US" sz="2800" i="1" dirty="0">
                <a:solidFill>
                  <a:srgbClr val="000000"/>
                </a:solidFill>
              </a:rPr>
              <a:t>eigenvalues</a:t>
            </a:r>
            <a:r>
              <a:rPr lang="en-US" sz="2800" dirty="0">
                <a:solidFill>
                  <a:srgbClr val="000000"/>
                </a:solidFill>
              </a:rPr>
              <a:t> of </a:t>
            </a:r>
            <a:r>
              <a:rPr lang="en-US" sz="2800" i="1" dirty="0">
                <a:solidFill>
                  <a:srgbClr val="000000"/>
                </a:solidFill>
              </a:rPr>
              <a:t>M </a:t>
            </a:r>
            <a:r>
              <a:rPr lang="en-US" sz="2800" dirty="0">
                <a:solidFill>
                  <a:srgbClr val="000000"/>
                </a:solidFill>
              </a:rPr>
              <a:t>reveal the amount of intensity change in the two principal orthogonal gradient directions in the window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E3A1D5-9AA2-40C2-A07E-AB3917383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strength</a:t>
            </a:r>
          </a:p>
        </p:txBody>
      </p:sp>
    </p:spTree>
    <p:extLst>
      <p:ext uri="{BB962C8B-B14F-4D97-AF65-F5344CB8AC3E}">
        <p14:creationId xmlns:p14="http://schemas.microsoft.com/office/powerpoint/2010/main" val="556968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7"/>
          <p:cNvGrpSpPr>
            <a:grpSpLocks/>
          </p:cNvGrpSpPr>
          <p:nvPr/>
        </p:nvGrpSpPr>
        <p:grpSpPr bwMode="auto">
          <a:xfrm>
            <a:off x="6458272" y="1413344"/>
            <a:ext cx="2362200" cy="2779713"/>
            <a:chOff x="480" y="1824"/>
            <a:chExt cx="1488" cy="1751"/>
          </a:xfrm>
        </p:grpSpPr>
        <p:pic>
          <p:nvPicPr>
            <p:cNvPr id="18" name="Picture 18" descr="corn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480" y="3284"/>
              <a:ext cx="129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“flat”</a:t>
              </a:r>
              <a:r>
                <a:rPr lang="en-US" sz="2400" dirty="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  <a:t> region</a:t>
              </a:r>
              <a:endParaRPr lang="ru-RU" sz="24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1344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1776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H="1">
              <a:off x="1200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 flipV="1">
              <a:off x="1200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V="1">
              <a:off x="1776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6763072" y="4172887"/>
            <a:ext cx="19602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and 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are small;</a:t>
            </a:r>
            <a:b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endParaRPr lang="ru-RU" sz="2400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62272" y="1413344"/>
            <a:ext cx="2438400" cy="2779713"/>
            <a:chOff x="2160" y="1824"/>
            <a:chExt cx="1536" cy="1751"/>
          </a:xfrm>
        </p:grpSpPr>
        <p:pic>
          <p:nvPicPr>
            <p:cNvPr id="5" name="Picture 5" descr="corn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60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2160" y="3284"/>
              <a:ext cx="153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“edge”</a:t>
              </a:r>
              <a:r>
                <a:rPr lang="en-US" sz="2400" dirty="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  <a:t>:</a:t>
              </a:r>
              <a:endParaRPr lang="ru-RU" sz="24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496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2352" y="254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657672" y="1565744"/>
            <a:ext cx="685800" cy="685800"/>
          </a:xfrm>
          <a:prstGeom prst="rect">
            <a:avLst/>
          </a:prstGeom>
          <a:solidFill>
            <a:srgbClr val="FFCC99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667072" y="4136204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&gt;&gt; 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endParaRPr lang="ru-RU" sz="2400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667072" y="4609279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&gt;&gt; 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</a:t>
            </a:r>
            <a:endParaRPr lang="ru-RU" sz="2400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3410272" y="1413344"/>
            <a:ext cx="2667000" cy="2779713"/>
            <a:chOff x="3792" y="1824"/>
            <a:chExt cx="1680" cy="1751"/>
          </a:xfrm>
        </p:grpSpPr>
        <p:pic>
          <p:nvPicPr>
            <p:cNvPr id="10" name="Picture 10" descr="corn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92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936" y="3284"/>
              <a:ext cx="153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“corner”</a:t>
              </a:r>
              <a:r>
                <a:rPr lang="en-US" sz="2400" dirty="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  <a:t>:</a:t>
              </a:r>
              <a:endParaRPr lang="ru-RU" sz="24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224" y="201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H="1">
              <a:off x="4080" y="244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 flipV="1">
              <a:off x="4080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4656" y="244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V="1">
              <a:off x="4656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81672" y="4163747"/>
            <a:ext cx="29745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and 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are large,</a:t>
            </a:r>
            <a:b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~ 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;</a:t>
            </a:r>
            <a:endParaRPr lang="ru-RU" sz="2400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441672" y="5085184"/>
            <a:ext cx="5498656" cy="1019822"/>
            <a:chOff x="609600" y="5486400"/>
            <a:chExt cx="5498656" cy="1019822"/>
          </a:xfrm>
        </p:grpSpPr>
        <p:pic>
          <p:nvPicPr>
            <p:cNvPr id="31" name="Picture 8" descr="txp_fi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05200" y="5486400"/>
              <a:ext cx="2603056" cy="1019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Box 31"/>
            <p:cNvSpPr txBox="1"/>
            <p:nvPr/>
          </p:nvSpPr>
          <p:spPr>
            <a:xfrm>
              <a:off x="609600" y="5638800"/>
              <a:ext cx="274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One way to score the </a:t>
              </a:r>
              <a:r>
                <a:rPr lang="en-US" sz="2400" dirty="0" err="1"/>
                <a:t>cornerness</a:t>
              </a:r>
              <a:r>
                <a:rPr lang="en-US" sz="2400" dirty="0"/>
                <a:t>:</a:t>
              </a:r>
            </a:p>
          </p:txBody>
        </p:sp>
      </p:grpSp>
      <p:sp>
        <p:nvSpPr>
          <p:cNvPr id="28" name="Title 27">
            <a:extLst>
              <a:ext uri="{FF2B5EF4-FFF2-40B4-BE49-F238E27FC236}">
                <a16:creationId xmlns:a16="http://schemas.microsoft.com/office/drawing/2014/main" id="{8E116DAD-9497-43A6-B844-8A00B150E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Scoring ‘</a:t>
            </a:r>
            <a:r>
              <a:rPr lang="en-US" dirty="0" err="1"/>
              <a:t>cornerness</a:t>
            </a:r>
            <a:r>
              <a:rPr lang="en-US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548651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Harris corner detector</a:t>
            </a:r>
            <a:endParaRPr lang="ru-RU" dirty="0"/>
          </a:p>
        </p:txBody>
      </p:sp>
      <p:sp>
        <p:nvSpPr>
          <p:cNvPr id="601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sz="2800" dirty="0"/>
              <a:t>Compute</a:t>
            </a:r>
            <a:r>
              <a:rPr lang="en-US" sz="2800" i="1" dirty="0"/>
              <a:t> M </a:t>
            </a:r>
            <a:r>
              <a:rPr lang="en-US" sz="2800" dirty="0"/>
              <a:t>matrix for image window surrounding each pixel to get its </a:t>
            </a:r>
            <a:r>
              <a:rPr lang="en-US" sz="2800" i="1" dirty="0" err="1"/>
              <a:t>cornerness</a:t>
            </a:r>
            <a:r>
              <a:rPr lang="en-US" sz="2800" i="1" dirty="0"/>
              <a:t> </a:t>
            </a:r>
            <a:r>
              <a:rPr lang="en-US" sz="2800" dirty="0"/>
              <a:t>score.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/>
              <a:t>Find points with large corner response (</a:t>
            </a:r>
            <a:r>
              <a:rPr lang="en-US" sz="2800" i="1" dirty="0"/>
              <a:t>f </a:t>
            </a:r>
            <a:r>
              <a:rPr lang="en-US" sz="2800" dirty="0"/>
              <a:t>&gt; threshold)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/>
              <a:t>Take the points of local maxima, i.e., perform non-maximum suppression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174291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f = \frac{\lambda_1 \lambda_2}{\lambda_1 + \lambda_2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0"/>
  <p:tag name="PICTUREFILESIZE" val="7741"/>
</p:tagLst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1861</TotalTime>
  <Words>1119</Words>
  <Application>Microsoft Office PowerPoint</Application>
  <PresentationFormat>On-screen Show (4:3)</PresentationFormat>
  <Paragraphs>226</Paragraphs>
  <Slides>44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Arial Unicode MS</vt:lpstr>
      <vt:lpstr>AvantGarde Bk BT</vt:lpstr>
      <vt:lpstr>Cambria Math</vt:lpstr>
      <vt:lpstr>Symbol</vt:lpstr>
      <vt:lpstr>Times New Roman</vt:lpstr>
      <vt:lpstr>Trebuchet MS</vt:lpstr>
      <vt:lpstr>Modelo de apresentação predefinido</vt:lpstr>
      <vt:lpstr>Equation</vt:lpstr>
      <vt:lpstr>PowerPoint Presentation</vt:lpstr>
      <vt:lpstr>Outline</vt:lpstr>
      <vt:lpstr>Topic: Detection of interest points</vt:lpstr>
      <vt:lpstr>Motivation: Same interest points</vt:lpstr>
      <vt:lpstr>Motivation: ‘Unique’ descriptor per interest point</vt:lpstr>
      <vt:lpstr>Corners are distinctive interest points</vt:lpstr>
      <vt:lpstr>Gradient strength</vt:lpstr>
      <vt:lpstr>Scoring ‘cornerness’</vt:lpstr>
      <vt:lpstr>Harris corner detector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Properties of the Harris corner detector</vt:lpstr>
      <vt:lpstr>Properties of the Harris corner detector</vt:lpstr>
      <vt:lpstr>Automatic scale selection</vt:lpstr>
      <vt:lpstr>From edges to blobs</vt:lpstr>
      <vt:lpstr>Blob detection in 2D</vt:lpstr>
      <vt:lpstr>Scale invariant interest points</vt:lpstr>
      <vt:lpstr>Example</vt:lpstr>
      <vt:lpstr>Topic: Local invariant descriptors</vt:lpstr>
      <vt:lpstr>Geometric transformations</vt:lpstr>
      <vt:lpstr>SIFT descriptor [Lowe 2004] </vt:lpstr>
      <vt:lpstr>Making descriptor rotation invariant</vt:lpstr>
      <vt:lpstr>SIFT descriptor [Lowe 2004] </vt:lpstr>
      <vt:lpstr>Example</vt:lpstr>
      <vt:lpstr>Example</vt:lpstr>
      <vt:lpstr>SIFT properties</vt:lpstr>
      <vt:lpstr>Summary</vt:lpstr>
      <vt:lpstr>Topic: Classification using visual words</vt:lpstr>
      <vt:lpstr>Visual words: main idea</vt:lpstr>
      <vt:lpstr>Visual words: main idea</vt:lpstr>
      <vt:lpstr>Visual words: main idea</vt:lpstr>
      <vt:lpstr>Visual words: main idea</vt:lpstr>
      <vt:lpstr>PowerPoint Presentation</vt:lpstr>
      <vt:lpstr>PowerPoint Presentation</vt:lpstr>
      <vt:lpstr>Visual words</vt:lpstr>
      <vt:lpstr>Visual words</vt:lpstr>
      <vt:lpstr>PowerPoint Presentation</vt:lpstr>
      <vt:lpstr>Bags of visual words</vt:lpstr>
      <vt:lpstr>Comparing bags of words</vt:lpstr>
      <vt:lpstr>Bags of words: pros and cons</vt:lpstr>
      <vt:lpstr>Resources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Miguel</dc:creator>
  <cp:lastModifiedBy>up423346@ms.uporto.pt</cp:lastModifiedBy>
  <cp:revision>524</cp:revision>
  <dcterms:created xsi:type="dcterms:W3CDTF">2006-09-04T13:22:43Z</dcterms:created>
  <dcterms:modified xsi:type="dcterms:W3CDTF">2020-08-26T15:49:58Z</dcterms:modified>
</cp:coreProperties>
</file>