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304" r:id="rId3"/>
    <p:sldId id="357" r:id="rId4"/>
    <p:sldId id="358" r:id="rId5"/>
    <p:sldId id="345" r:id="rId6"/>
    <p:sldId id="344" r:id="rId7"/>
    <p:sldId id="341" r:id="rId8"/>
    <p:sldId id="305" r:id="rId9"/>
    <p:sldId id="306" r:id="rId10"/>
    <p:sldId id="307" r:id="rId11"/>
    <p:sldId id="312" r:id="rId12"/>
    <p:sldId id="313" r:id="rId13"/>
    <p:sldId id="314" r:id="rId14"/>
    <p:sldId id="315" r:id="rId15"/>
    <p:sldId id="316" r:id="rId16"/>
    <p:sldId id="317" r:id="rId17"/>
    <p:sldId id="319" r:id="rId18"/>
    <p:sldId id="347" r:id="rId19"/>
    <p:sldId id="348" r:id="rId20"/>
    <p:sldId id="323" r:id="rId21"/>
    <p:sldId id="326" r:id="rId22"/>
    <p:sldId id="327" r:id="rId23"/>
    <p:sldId id="335" r:id="rId24"/>
    <p:sldId id="336" r:id="rId25"/>
    <p:sldId id="342" r:id="rId26"/>
    <p:sldId id="360" r:id="rId27"/>
    <p:sldId id="349" r:id="rId28"/>
    <p:sldId id="350" r:id="rId29"/>
    <p:sldId id="352" r:id="rId30"/>
    <p:sldId id="353" r:id="rId31"/>
    <p:sldId id="354" r:id="rId32"/>
    <p:sldId id="355" r:id="rId33"/>
    <p:sldId id="361" r:id="rId34"/>
    <p:sldId id="356" r:id="rId35"/>
    <p:sldId id="303" r:id="rId36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40BBD5-6D7A-40E6-AB6D-0A29A8827AEE}" v="4" dt="2020-08-26T15:51:54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8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2D40BBD5-6D7A-40E6-AB6D-0A29A8827AEE}"/>
    <pc:docChg chg="custSel modHandout">
      <pc:chgData name="up423346@ms.uporto.pt" userId="886f1fb4-dee8-4943-9147-91ac47e3c32e" providerId="ADAL" clId="{2D40BBD5-6D7A-40E6-AB6D-0A29A8827AEE}" dt="2020-08-26T15:51:57.851" v="3" actId="20577"/>
      <pc:docMkLst>
        <pc:docMk/>
      </pc:docMkLst>
    </pc:docChg>
  </pc:docChgLst>
  <pc:docChgLst>
    <pc:chgData name="up423346@ms.uporto.pt" userId="886f1fb4-dee8-4943-9147-91ac47e3c32e" providerId="ADAL" clId="{221F6979-0547-4FDA-97B1-06F529FA0704}"/>
    <pc:docChg chg="undo custSel delSld modSld">
      <pc:chgData name="up423346@ms.uporto.pt" userId="886f1fb4-dee8-4943-9147-91ac47e3c32e" providerId="ADAL" clId="{221F6979-0547-4FDA-97B1-06F529FA0704}" dt="2020-08-12T17:37:22.601" v="60" actId="478"/>
      <pc:docMkLst>
        <pc:docMk/>
      </pc:docMkLst>
      <pc:sldChg chg="modSp mod">
        <pc:chgData name="up423346@ms.uporto.pt" userId="886f1fb4-dee8-4943-9147-91ac47e3c32e" providerId="ADAL" clId="{221F6979-0547-4FDA-97B1-06F529FA0704}" dt="2020-08-12T17:32:41.867" v="17" actId="20577"/>
        <pc:sldMkLst>
          <pc:docMk/>
          <pc:sldMk cId="0" sldId="257"/>
        </pc:sldMkLst>
        <pc:spChg chg="mod">
          <ac:chgData name="up423346@ms.uporto.pt" userId="886f1fb4-dee8-4943-9147-91ac47e3c32e" providerId="ADAL" clId="{221F6979-0547-4FDA-97B1-06F529FA0704}" dt="2020-08-12T17:32:41.867" v="17" actId="20577"/>
          <ac:spMkLst>
            <pc:docMk/>
            <pc:sldMk cId="0" sldId="257"/>
            <ac:spMk id="5123" creationId="{69767C28-05E8-4B7F-B07B-76410F5C4EB7}"/>
          </ac:spMkLst>
        </pc:spChg>
      </pc:sldChg>
      <pc:sldChg chg="del">
        <pc:chgData name="up423346@ms.uporto.pt" userId="886f1fb4-dee8-4943-9147-91ac47e3c32e" providerId="ADAL" clId="{221F6979-0547-4FDA-97B1-06F529FA0704}" dt="2020-08-12T17:31:54.818" v="1" actId="47"/>
        <pc:sldMkLst>
          <pc:docMk/>
          <pc:sldMk cId="0" sldId="259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67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68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69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70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71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72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73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75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76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77"/>
        </pc:sldMkLst>
      </pc:sldChg>
      <pc:sldChg chg="del">
        <pc:chgData name="up423346@ms.uporto.pt" userId="886f1fb4-dee8-4943-9147-91ac47e3c32e" providerId="ADAL" clId="{221F6979-0547-4FDA-97B1-06F529FA0704}" dt="2020-08-12T17:31:54.818" v="1" actId="47"/>
        <pc:sldMkLst>
          <pc:docMk/>
          <pc:sldMk cId="0" sldId="280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81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83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84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85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86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88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89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90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91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92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93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94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96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97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299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300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301"/>
        </pc:sldMkLst>
      </pc:sldChg>
      <pc:sldChg chg="del">
        <pc:chgData name="up423346@ms.uporto.pt" userId="886f1fb4-dee8-4943-9147-91ac47e3c32e" providerId="ADAL" clId="{221F6979-0547-4FDA-97B1-06F529FA0704}" dt="2020-08-12T17:36:43.951" v="49" actId="47"/>
        <pc:sldMkLst>
          <pc:docMk/>
          <pc:sldMk cId="0" sldId="302"/>
        </pc:sldMkLst>
      </pc:sldChg>
      <pc:sldChg chg="delSp modSp mod">
        <pc:chgData name="up423346@ms.uporto.pt" userId="886f1fb4-dee8-4943-9147-91ac47e3c32e" providerId="ADAL" clId="{221F6979-0547-4FDA-97B1-06F529FA0704}" dt="2020-08-12T17:36:49.401" v="53" actId="6549"/>
        <pc:sldMkLst>
          <pc:docMk/>
          <pc:sldMk cId="0" sldId="304"/>
        </pc:sldMkLst>
        <pc:spChg chg="mod">
          <ac:chgData name="up423346@ms.uporto.pt" userId="886f1fb4-dee8-4943-9147-91ac47e3c32e" providerId="ADAL" clId="{221F6979-0547-4FDA-97B1-06F529FA0704}" dt="2020-08-12T17:36:49.401" v="53" actId="6549"/>
          <ac:spMkLst>
            <pc:docMk/>
            <pc:sldMk cId="0" sldId="304"/>
            <ac:spMk id="6148" creationId="{B07140CF-E8CB-4C7C-B02D-CF09F674BC47}"/>
          </ac:spMkLst>
        </pc:spChg>
        <pc:spChg chg="del">
          <ac:chgData name="up423346@ms.uporto.pt" userId="886f1fb4-dee8-4943-9147-91ac47e3c32e" providerId="ADAL" clId="{221F6979-0547-4FDA-97B1-06F529FA0704}" dt="2020-08-12T17:31:49.221" v="0" actId="478"/>
          <ac:spMkLst>
            <pc:docMk/>
            <pc:sldMk cId="0" sldId="304"/>
            <ac:spMk id="6149" creationId="{E5743746-2CB3-4664-AA15-BB6ADD7DD2B7}"/>
          </ac:spMkLst>
        </pc:spChg>
      </pc:sldChg>
      <pc:sldChg chg="modSp mod">
        <pc:chgData name="up423346@ms.uporto.pt" userId="886f1fb4-dee8-4943-9147-91ac47e3c32e" providerId="ADAL" clId="{221F6979-0547-4FDA-97B1-06F529FA0704}" dt="2020-08-12T17:33:32.051" v="20" actId="167"/>
        <pc:sldMkLst>
          <pc:docMk/>
          <pc:sldMk cId="0" sldId="305"/>
        </pc:sldMkLst>
        <pc:spChg chg="ord">
          <ac:chgData name="up423346@ms.uporto.pt" userId="886f1fb4-dee8-4943-9147-91ac47e3c32e" providerId="ADAL" clId="{221F6979-0547-4FDA-97B1-06F529FA0704}" dt="2020-08-12T17:33:32.051" v="20" actId="167"/>
          <ac:spMkLst>
            <pc:docMk/>
            <pc:sldMk cId="0" sldId="305"/>
            <ac:spMk id="2" creationId="{B3DF0CA2-E2A7-4E58-8BCA-075277ECF8CE}"/>
          </ac:spMkLst>
        </pc:spChg>
      </pc:sldChg>
      <pc:sldChg chg="delSp mod">
        <pc:chgData name="up423346@ms.uporto.pt" userId="886f1fb4-dee8-4943-9147-91ac47e3c32e" providerId="ADAL" clId="{221F6979-0547-4FDA-97B1-06F529FA0704}" dt="2020-08-12T17:33:44.618" v="21" actId="478"/>
        <pc:sldMkLst>
          <pc:docMk/>
          <pc:sldMk cId="0" sldId="306"/>
        </pc:sldMkLst>
        <pc:spChg chg="del">
          <ac:chgData name="up423346@ms.uporto.pt" userId="886f1fb4-dee8-4943-9147-91ac47e3c32e" providerId="ADAL" clId="{221F6979-0547-4FDA-97B1-06F529FA0704}" dt="2020-08-12T17:33:44.618" v="21" actId="478"/>
          <ac:spMkLst>
            <pc:docMk/>
            <pc:sldMk cId="0" sldId="306"/>
            <ac:spMk id="2" creationId="{2920AC5C-9469-4B83-85C7-0250B0E60AFE}"/>
          </ac:spMkLst>
        </pc:spChg>
      </pc:sldChg>
      <pc:sldChg chg="modSp mod">
        <pc:chgData name="up423346@ms.uporto.pt" userId="886f1fb4-dee8-4943-9147-91ac47e3c32e" providerId="ADAL" clId="{221F6979-0547-4FDA-97B1-06F529FA0704}" dt="2020-08-12T17:33:56.384" v="22" actId="167"/>
        <pc:sldMkLst>
          <pc:docMk/>
          <pc:sldMk cId="0" sldId="307"/>
        </pc:sldMkLst>
        <pc:spChg chg="ord">
          <ac:chgData name="up423346@ms.uporto.pt" userId="886f1fb4-dee8-4943-9147-91ac47e3c32e" providerId="ADAL" clId="{221F6979-0547-4FDA-97B1-06F529FA0704}" dt="2020-08-12T17:33:56.384" v="22" actId="167"/>
          <ac:spMkLst>
            <pc:docMk/>
            <pc:sldMk cId="0" sldId="307"/>
            <ac:spMk id="2" creationId="{1CE1B8C2-97BF-4006-A912-6D8A8C31D1E8}"/>
          </ac:spMkLst>
        </pc:spChg>
      </pc:sldChg>
      <pc:sldChg chg="del">
        <pc:chgData name="up423346@ms.uporto.pt" userId="886f1fb4-dee8-4943-9147-91ac47e3c32e" providerId="ADAL" clId="{221F6979-0547-4FDA-97B1-06F529FA0704}" dt="2020-08-12T17:34:01.411" v="23" actId="47"/>
        <pc:sldMkLst>
          <pc:docMk/>
          <pc:sldMk cId="0" sldId="309"/>
        </pc:sldMkLst>
      </pc:sldChg>
      <pc:sldChg chg="modSp mod modAnim chgLayout">
        <pc:chgData name="up423346@ms.uporto.pt" userId="886f1fb4-dee8-4943-9147-91ac47e3c32e" providerId="ADAL" clId="{221F6979-0547-4FDA-97B1-06F529FA0704}" dt="2020-08-12T17:34:38.144" v="26"/>
        <pc:sldMkLst>
          <pc:docMk/>
          <pc:sldMk cId="0" sldId="312"/>
        </pc:sldMkLst>
        <pc:spChg chg="mod ord">
          <ac:chgData name="up423346@ms.uporto.pt" userId="886f1fb4-dee8-4943-9147-91ac47e3c32e" providerId="ADAL" clId="{221F6979-0547-4FDA-97B1-06F529FA0704}" dt="2020-08-12T17:34:08.218" v="25" actId="700"/>
          <ac:spMkLst>
            <pc:docMk/>
            <pc:sldMk cId="0" sldId="312"/>
            <ac:spMk id="5" creationId="{9263AE7D-5E98-4B2D-8AC7-ED47D15ED394}"/>
          </ac:spMkLst>
        </pc:spChg>
        <pc:spChg chg="mod ord">
          <ac:chgData name="up423346@ms.uporto.pt" userId="886f1fb4-dee8-4943-9147-91ac47e3c32e" providerId="ADAL" clId="{221F6979-0547-4FDA-97B1-06F529FA0704}" dt="2020-08-12T17:34:08.218" v="25" actId="700"/>
          <ac:spMkLst>
            <pc:docMk/>
            <pc:sldMk cId="0" sldId="312"/>
            <ac:spMk id="21506" creationId="{A064400E-A156-4E9E-824A-8C50913FC547}"/>
          </ac:spMkLst>
        </pc:spChg>
        <pc:spChg chg="mod ord">
          <ac:chgData name="up423346@ms.uporto.pt" userId="886f1fb4-dee8-4943-9147-91ac47e3c32e" providerId="ADAL" clId="{221F6979-0547-4FDA-97B1-06F529FA0704}" dt="2020-08-12T17:34:08.218" v="25" actId="700"/>
          <ac:spMkLst>
            <pc:docMk/>
            <pc:sldMk cId="0" sldId="312"/>
            <ac:spMk id="21508" creationId="{291D6EFE-5828-4EFF-9ABC-E1C4A300BCC4}"/>
          </ac:spMkLst>
        </pc:spChg>
        <pc:spChg chg="mod ord">
          <ac:chgData name="up423346@ms.uporto.pt" userId="886f1fb4-dee8-4943-9147-91ac47e3c32e" providerId="ADAL" clId="{221F6979-0547-4FDA-97B1-06F529FA0704}" dt="2020-08-12T17:34:08.218" v="25" actId="700"/>
          <ac:spMkLst>
            <pc:docMk/>
            <pc:sldMk cId="0" sldId="312"/>
            <ac:spMk id="21525" creationId="{010B24A9-6C47-43DA-AD23-E848841415DE}"/>
          </ac:spMkLst>
        </pc:spChg>
      </pc:sldChg>
      <pc:sldChg chg="modSp mod">
        <pc:chgData name="up423346@ms.uporto.pt" userId="886f1fb4-dee8-4943-9147-91ac47e3c32e" providerId="ADAL" clId="{221F6979-0547-4FDA-97B1-06F529FA0704}" dt="2020-08-12T17:34:54.234" v="27" actId="167"/>
        <pc:sldMkLst>
          <pc:docMk/>
          <pc:sldMk cId="0" sldId="314"/>
        </pc:sldMkLst>
        <pc:spChg chg="ord">
          <ac:chgData name="up423346@ms.uporto.pt" userId="886f1fb4-dee8-4943-9147-91ac47e3c32e" providerId="ADAL" clId="{221F6979-0547-4FDA-97B1-06F529FA0704}" dt="2020-08-12T17:34:54.234" v="27" actId="167"/>
          <ac:spMkLst>
            <pc:docMk/>
            <pc:sldMk cId="0" sldId="314"/>
            <ac:spMk id="2" creationId="{364A8433-6DC5-4DD6-A5D4-110B9FA446E7}"/>
          </ac:spMkLst>
        </pc:spChg>
      </pc:sldChg>
      <pc:sldChg chg="modAnim">
        <pc:chgData name="up423346@ms.uporto.pt" userId="886f1fb4-dee8-4943-9147-91ac47e3c32e" providerId="ADAL" clId="{221F6979-0547-4FDA-97B1-06F529FA0704}" dt="2020-08-12T17:35:02.667" v="28"/>
        <pc:sldMkLst>
          <pc:docMk/>
          <pc:sldMk cId="0" sldId="315"/>
        </pc:sldMkLst>
      </pc:sldChg>
      <pc:sldChg chg="modAnim">
        <pc:chgData name="up423346@ms.uporto.pt" userId="886f1fb4-dee8-4943-9147-91ac47e3c32e" providerId="ADAL" clId="{221F6979-0547-4FDA-97B1-06F529FA0704}" dt="2020-08-12T17:35:10.018" v="29"/>
        <pc:sldMkLst>
          <pc:docMk/>
          <pc:sldMk cId="0" sldId="316"/>
        </pc:sldMkLst>
      </pc:sldChg>
      <pc:sldChg chg="modAnim">
        <pc:chgData name="up423346@ms.uporto.pt" userId="886f1fb4-dee8-4943-9147-91ac47e3c32e" providerId="ADAL" clId="{221F6979-0547-4FDA-97B1-06F529FA0704}" dt="2020-08-12T17:35:18.518" v="30"/>
        <pc:sldMkLst>
          <pc:docMk/>
          <pc:sldMk cId="0" sldId="317"/>
        </pc:sldMkLst>
      </pc:sldChg>
      <pc:sldChg chg="modAnim">
        <pc:chgData name="up423346@ms.uporto.pt" userId="886f1fb4-dee8-4943-9147-91ac47e3c32e" providerId="ADAL" clId="{221F6979-0547-4FDA-97B1-06F529FA0704}" dt="2020-08-12T17:35:22.868" v="31"/>
        <pc:sldMkLst>
          <pc:docMk/>
          <pc:sldMk cId="0" sldId="319"/>
        </pc:sldMkLst>
      </pc:sldChg>
      <pc:sldChg chg="del">
        <pc:chgData name="up423346@ms.uporto.pt" userId="886f1fb4-dee8-4943-9147-91ac47e3c32e" providerId="ADAL" clId="{221F6979-0547-4FDA-97B1-06F529FA0704}" dt="2020-08-12T17:37:10.467" v="58" actId="47"/>
        <pc:sldMkLst>
          <pc:docMk/>
          <pc:sldMk cId="0" sldId="320"/>
        </pc:sldMkLst>
      </pc:sldChg>
      <pc:sldChg chg="modAnim">
        <pc:chgData name="up423346@ms.uporto.pt" userId="886f1fb4-dee8-4943-9147-91ac47e3c32e" providerId="ADAL" clId="{221F6979-0547-4FDA-97B1-06F529FA0704}" dt="2020-08-12T17:33:13.794" v="19"/>
        <pc:sldMkLst>
          <pc:docMk/>
          <pc:sldMk cId="0" sldId="341"/>
        </pc:sldMkLst>
      </pc:sldChg>
      <pc:sldChg chg="modSp mod">
        <pc:chgData name="up423346@ms.uporto.pt" userId="886f1fb4-dee8-4943-9147-91ac47e3c32e" providerId="ADAL" clId="{221F6979-0547-4FDA-97B1-06F529FA0704}" dt="2020-08-12T17:32:57.734" v="18" actId="167"/>
        <pc:sldMkLst>
          <pc:docMk/>
          <pc:sldMk cId="0" sldId="345"/>
        </pc:sldMkLst>
        <pc:spChg chg="ord">
          <ac:chgData name="up423346@ms.uporto.pt" userId="886f1fb4-dee8-4943-9147-91ac47e3c32e" providerId="ADAL" clId="{221F6979-0547-4FDA-97B1-06F529FA0704}" dt="2020-08-12T17:32:57.734" v="18" actId="167"/>
          <ac:spMkLst>
            <pc:docMk/>
            <pc:sldMk cId="0" sldId="345"/>
            <ac:spMk id="2" creationId="{16F1A98A-418E-4336-AD45-9BB421CD2738}"/>
          </ac:spMkLst>
        </pc:spChg>
      </pc:sldChg>
      <pc:sldChg chg="delSp">
        <pc:chgData name="up423346@ms.uporto.pt" userId="886f1fb4-dee8-4943-9147-91ac47e3c32e" providerId="ADAL" clId="{221F6979-0547-4FDA-97B1-06F529FA0704}" dt="2020-08-12T17:37:14.067" v="59" actId="478"/>
        <pc:sldMkLst>
          <pc:docMk/>
          <pc:sldMk cId="0" sldId="347"/>
        </pc:sldMkLst>
        <pc:spChg chg="del">
          <ac:chgData name="up423346@ms.uporto.pt" userId="886f1fb4-dee8-4943-9147-91ac47e3c32e" providerId="ADAL" clId="{221F6979-0547-4FDA-97B1-06F529FA0704}" dt="2020-08-12T17:37:14.067" v="59" actId="478"/>
          <ac:spMkLst>
            <pc:docMk/>
            <pc:sldMk cId="0" sldId="347"/>
            <ac:spMk id="38918" creationId="{BF7E42C9-7F98-4BED-BF63-1C3AE3FE8C1B}"/>
          </ac:spMkLst>
        </pc:spChg>
      </pc:sldChg>
      <pc:sldChg chg="delSp">
        <pc:chgData name="up423346@ms.uporto.pt" userId="886f1fb4-dee8-4943-9147-91ac47e3c32e" providerId="ADAL" clId="{221F6979-0547-4FDA-97B1-06F529FA0704}" dt="2020-08-12T17:37:22.601" v="60" actId="478"/>
        <pc:sldMkLst>
          <pc:docMk/>
          <pc:sldMk cId="0" sldId="348"/>
        </pc:sldMkLst>
        <pc:spChg chg="del">
          <ac:chgData name="up423346@ms.uporto.pt" userId="886f1fb4-dee8-4943-9147-91ac47e3c32e" providerId="ADAL" clId="{221F6979-0547-4FDA-97B1-06F529FA0704}" dt="2020-08-12T17:37:22.601" v="60" actId="478"/>
          <ac:spMkLst>
            <pc:docMk/>
            <pc:sldMk cId="0" sldId="348"/>
            <ac:spMk id="39943" creationId="{11E10695-8B6E-4997-B08F-1D7E70AA2185}"/>
          </ac:spMkLst>
        </pc:spChg>
      </pc:sldChg>
      <pc:sldChg chg="modAnim">
        <pc:chgData name="up423346@ms.uporto.pt" userId="886f1fb4-dee8-4943-9147-91ac47e3c32e" providerId="ADAL" clId="{221F6979-0547-4FDA-97B1-06F529FA0704}" dt="2020-08-12T17:36:20.199" v="45"/>
        <pc:sldMkLst>
          <pc:docMk/>
          <pc:sldMk cId="0" sldId="349"/>
        </pc:sldMkLst>
      </pc:sldChg>
      <pc:sldChg chg="modAnim">
        <pc:chgData name="up423346@ms.uporto.pt" userId="886f1fb4-dee8-4943-9147-91ac47e3c32e" providerId="ADAL" clId="{221F6979-0547-4FDA-97B1-06F529FA0704}" dt="2020-08-12T17:36:23.851" v="46"/>
        <pc:sldMkLst>
          <pc:docMk/>
          <pc:sldMk cId="0" sldId="350"/>
        </pc:sldMkLst>
      </pc:sldChg>
      <pc:sldChg chg="modAnim">
        <pc:chgData name="up423346@ms.uporto.pt" userId="886f1fb4-dee8-4943-9147-91ac47e3c32e" providerId="ADAL" clId="{221F6979-0547-4FDA-97B1-06F529FA0704}" dt="2020-08-12T17:36:26.784" v="47"/>
        <pc:sldMkLst>
          <pc:docMk/>
          <pc:sldMk cId="0" sldId="351"/>
        </pc:sldMkLst>
      </pc:sldChg>
      <pc:sldChg chg="modAnim">
        <pc:chgData name="up423346@ms.uporto.pt" userId="886f1fb4-dee8-4943-9147-91ac47e3c32e" providerId="ADAL" clId="{221F6979-0547-4FDA-97B1-06F529FA0704}" dt="2020-08-12T17:36:29.668" v="48"/>
        <pc:sldMkLst>
          <pc:docMk/>
          <pc:sldMk cId="0" sldId="352"/>
        </pc:sldMkLst>
      </pc:sldChg>
      <pc:sldChg chg="modSp mod">
        <pc:chgData name="up423346@ms.uporto.pt" userId="886f1fb4-dee8-4943-9147-91ac47e3c32e" providerId="ADAL" clId="{221F6979-0547-4FDA-97B1-06F529FA0704}" dt="2020-08-12T17:36:53.284" v="57" actId="6549"/>
        <pc:sldMkLst>
          <pc:docMk/>
          <pc:sldMk cId="0" sldId="357"/>
        </pc:sldMkLst>
        <pc:spChg chg="mod">
          <ac:chgData name="up423346@ms.uporto.pt" userId="886f1fb4-dee8-4943-9147-91ac47e3c32e" providerId="ADAL" clId="{221F6979-0547-4FDA-97B1-06F529FA0704}" dt="2020-08-12T17:36:53.284" v="57" actId="6549"/>
          <ac:spMkLst>
            <pc:docMk/>
            <pc:sldMk cId="0" sldId="357"/>
            <ac:spMk id="7172" creationId="{06E52DC2-0310-4438-8F36-B440FF9EA51D}"/>
          </ac:spMkLst>
        </pc:spChg>
      </pc:sldChg>
      <pc:sldChg chg="modSp mod">
        <pc:chgData name="up423346@ms.uporto.pt" userId="886f1fb4-dee8-4943-9147-91ac47e3c32e" providerId="ADAL" clId="{221F6979-0547-4FDA-97B1-06F529FA0704}" dt="2020-08-12T17:32:12.184" v="4" actId="6549"/>
        <pc:sldMkLst>
          <pc:docMk/>
          <pc:sldMk cId="0" sldId="358"/>
        </pc:sldMkLst>
        <pc:spChg chg="mod">
          <ac:chgData name="up423346@ms.uporto.pt" userId="886f1fb4-dee8-4943-9147-91ac47e3c32e" providerId="ADAL" clId="{221F6979-0547-4FDA-97B1-06F529FA0704}" dt="2020-08-12T17:32:12.184" v="4" actId="6549"/>
          <ac:spMkLst>
            <pc:docMk/>
            <pc:sldMk cId="0" sldId="358"/>
            <ac:spMk id="8196" creationId="{792FDE8E-00D3-4D74-8355-94FE0B905B03}"/>
          </ac:spMkLst>
        </pc:spChg>
      </pc:sldChg>
      <pc:sldChg chg="modSp del mod">
        <pc:chgData name="up423346@ms.uporto.pt" userId="886f1fb4-dee8-4943-9147-91ac47e3c32e" providerId="ADAL" clId="{221F6979-0547-4FDA-97B1-06F529FA0704}" dt="2020-08-12T17:35:35.044" v="33" actId="47"/>
        <pc:sldMkLst>
          <pc:docMk/>
          <pc:sldMk cId="0" sldId="359"/>
        </pc:sldMkLst>
        <pc:spChg chg="mod">
          <ac:chgData name="up423346@ms.uporto.pt" userId="886f1fb4-dee8-4943-9147-91ac47e3c32e" providerId="ADAL" clId="{221F6979-0547-4FDA-97B1-06F529FA0704}" dt="2020-08-12T17:35:28.618" v="32" actId="6549"/>
          <ac:spMkLst>
            <pc:docMk/>
            <pc:sldMk cId="0" sldId="359"/>
            <ac:spMk id="35844" creationId="{285FF08D-761A-4882-8617-CE0975A70AC2}"/>
          </ac:spMkLst>
        </pc:spChg>
      </pc:sldChg>
      <pc:sldChg chg="modSp mod">
        <pc:chgData name="up423346@ms.uporto.pt" userId="886f1fb4-dee8-4943-9147-91ac47e3c32e" providerId="ADAL" clId="{221F6979-0547-4FDA-97B1-06F529FA0704}" dt="2020-08-12T17:36:14.684" v="44" actId="6549"/>
        <pc:sldMkLst>
          <pc:docMk/>
          <pc:sldMk cId="0" sldId="360"/>
        </pc:sldMkLst>
        <pc:spChg chg="mod">
          <ac:chgData name="up423346@ms.uporto.pt" userId="886f1fb4-dee8-4943-9147-91ac47e3c32e" providerId="ADAL" clId="{221F6979-0547-4FDA-97B1-06F529FA0704}" dt="2020-08-12T17:36:14.684" v="44" actId="6549"/>
          <ac:spMkLst>
            <pc:docMk/>
            <pc:sldMk cId="0" sldId="360"/>
            <ac:spMk id="56323" creationId="{9E5FAE2E-486A-4914-A8AB-314FCA60B37A}"/>
          </ac:spMkLst>
        </pc:spChg>
        <pc:spChg chg="mod">
          <ac:chgData name="up423346@ms.uporto.pt" userId="886f1fb4-dee8-4943-9147-91ac47e3c32e" providerId="ADAL" clId="{221F6979-0547-4FDA-97B1-06F529FA0704}" dt="2020-08-12T17:36:10.834" v="40" actId="6549"/>
          <ac:spMkLst>
            <pc:docMk/>
            <pc:sldMk cId="0" sldId="360"/>
            <ac:spMk id="56324" creationId="{6D25040F-F315-47D3-BF76-057AC8D88C56}"/>
          </ac:spMkLst>
        </pc:spChg>
      </pc:sldChg>
    </pc:docChg>
  </pc:docChgLst>
  <pc:docChgLst>
    <pc:chgData name="up423346@ms.uporto.pt" userId="886f1fb4-dee8-4943-9147-91ac47e3c32e" providerId="ADAL" clId="{EABC8120-B4BF-4DDF-A0E6-B9F105241536}"/>
    <pc:docChg chg="undo custSel addSld delSld modSld">
      <pc:chgData name="up423346@ms.uporto.pt" userId="886f1fb4-dee8-4943-9147-91ac47e3c32e" providerId="ADAL" clId="{EABC8120-B4BF-4DDF-A0E6-B9F105241536}" dt="2020-08-13T15:24:25.187" v="560" actId="478"/>
      <pc:docMkLst>
        <pc:docMk/>
      </pc:docMkLst>
      <pc:sldChg chg="modSp mod">
        <pc:chgData name="up423346@ms.uporto.pt" userId="886f1fb4-dee8-4943-9147-91ac47e3c32e" providerId="ADAL" clId="{EABC8120-B4BF-4DDF-A0E6-B9F105241536}" dt="2020-08-13T15:20:09.381" v="513" actId="6549"/>
        <pc:sldMkLst>
          <pc:docMk/>
          <pc:sldMk cId="0" sldId="303"/>
        </pc:sldMkLst>
        <pc:spChg chg="mod">
          <ac:chgData name="up423346@ms.uporto.pt" userId="886f1fb4-dee8-4943-9147-91ac47e3c32e" providerId="ADAL" clId="{EABC8120-B4BF-4DDF-A0E6-B9F105241536}" dt="2020-08-13T15:20:09.381" v="513" actId="6549"/>
          <ac:spMkLst>
            <pc:docMk/>
            <pc:sldMk cId="0" sldId="303"/>
            <ac:spMk id="36867" creationId="{68AC4ACB-7178-4832-BA8A-4BD21E716B4E}"/>
          </ac:spMkLst>
        </pc:spChg>
      </pc:sldChg>
      <pc:sldChg chg="addSp delSp modSp mod chgLayout">
        <pc:chgData name="up423346@ms.uporto.pt" userId="886f1fb4-dee8-4943-9147-91ac47e3c32e" providerId="ADAL" clId="{EABC8120-B4BF-4DDF-A0E6-B9F105241536}" dt="2020-08-13T14:38:33.709" v="13" actId="403"/>
        <pc:sldMkLst>
          <pc:docMk/>
          <pc:sldMk cId="0" sldId="312"/>
        </pc:sldMkLst>
        <pc:spChg chg="mod ord">
          <ac:chgData name="up423346@ms.uporto.pt" userId="886f1fb4-dee8-4943-9147-91ac47e3c32e" providerId="ADAL" clId="{EABC8120-B4BF-4DDF-A0E6-B9F105241536}" dt="2020-08-13T14:36:40.137" v="0" actId="700"/>
          <ac:spMkLst>
            <pc:docMk/>
            <pc:sldMk cId="0" sldId="312"/>
            <ac:spMk id="5" creationId="{9263AE7D-5E98-4B2D-8AC7-ED47D15ED394}"/>
          </ac:spMkLst>
        </pc:spChg>
        <pc:spChg chg="mod ord">
          <ac:chgData name="up423346@ms.uporto.pt" userId="886f1fb4-dee8-4943-9147-91ac47e3c32e" providerId="ADAL" clId="{EABC8120-B4BF-4DDF-A0E6-B9F105241536}" dt="2020-08-13T14:36:40.137" v="0" actId="700"/>
          <ac:spMkLst>
            <pc:docMk/>
            <pc:sldMk cId="0" sldId="312"/>
            <ac:spMk id="21506" creationId="{A064400E-A156-4E9E-824A-8C50913FC547}"/>
          </ac:spMkLst>
        </pc:spChg>
        <pc:spChg chg="del">
          <ac:chgData name="up423346@ms.uporto.pt" userId="886f1fb4-dee8-4943-9147-91ac47e3c32e" providerId="ADAL" clId="{EABC8120-B4BF-4DDF-A0E6-B9F105241536}" dt="2020-08-13T14:36:43.840" v="2" actId="478"/>
          <ac:spMkLst>
            <pc:docMk/>
            <pc:sldMk cId="0" sldId="312"/>
            <ac:spMk id="21507" creationId="{6EE65939-FC96-4008-BA3A-E9E9ADB5C09A}"/>
          </ac:spMkLst>
        </pc:spChg>
        <pc:spChg chg="mod ord">
          <ac:chgData name="up423346@ms.uporto.pt" userId="886f1fb4-dee8-4943-9147-91ac47e3c32e" providerId="ADAL" clId="{EABC8120-B4BF-4DDF-A0E6-B9F105241536}" dt="2020-08-13T14:38:33.709" v="13" actId="403"/>
          <ac:spMkLst>
            <pc:docMk/>
            <pc:sldMk cId="0" sldId="312"/>
            <ac:spMk id="21508" creationId="{291D6EFE-5828-4EFF-9ABC-E1C4A300BCC4}"/>
          </ac:spMkLst>
        </pc:spChg>
        <pc:spChg chg="mod">
          <ac:chgData name="up423346@ms.uporto.pt" userId="886f1fb4-dee8-4943-9147-91ac47e3c32e" providerId="ADAL" clId="{EABC8120-B4BF-4DDF-A0E6-B9F105241536}" dt="2020-08-13T14:38:05.537" v="11" actId="164"/>
          <ac:spMkLst>
            <pc:docMk/>
            <pc:sldMk cId="0" sldId="312"/>
            <ac:spMk id="21509" creationId="{147AA195-0F15-4F53-A569-F356DBEC832F}"/>
          </ac:spMkLst>
        </pc:spChg>
        <pc:spChg chg="mod">
          <ac:chgData name="up423346@ms.uporto.pt" userId="886f1fb4-dee8-4943-9147-91ac47e3c32e" providerId="ADAL" clId="{EABC8120-B4BF-4DDF-A0E6-B9F105241536}" dt="2020-08-13T14:38:05.537" v="11" actId="164"/>
          <ac:spMkLst>
            <pc:docMk/>
            <pc:sldMk cId="0" sldId="312"/>
            <ac:spMk id="21510" creationId="{0A6AF9C9-99F5-4776-83DD-A7B63E667F01}"/>
          </ac:spMkLst>
        </pc:spChg>
        <pc:spChg chg="mod">
          <ac:chgData name="up423346@ms.uporto.pt" userId="886f1fb4-dee8-4943-9147-91ac47e3c32e" providerId="ADAL" clId="{EABC8120-B4BF-4DDF-A0E6-B9F105241536}" dt="2020-08-13T14:38:05.537" v="11" actId="164"/>
          <ac:spMkLst>
            <pc:docMk/>
            <pc:sldMk cId="0" sldId="312"/>
            <ac:spMk id="21511" creationId="{91BB119E-0BAE-417C-86B3-8E41D2B717C3}"/>
          </ac:spMkLst>
        </pc:spChg>
        <pc:spChg chg="mod">
          <ac:chgData name="up423346@ms.uporto.pt" userId="886f1fb4-dee8-4943-9147-91ac47e3c32e" providerId="ADAL" clId="{EABC8120-B4BF-4DDF-A0E6-B9F105241536}" dt="2020-08-13T14:38:05.537" v="11" actId="164"/>
          <ac:spMkLst>
            <pc:docMk/>
            <pc:sldMk cId="0" sldId="312"/>
            <ac:spMk id="21512" creationId="{C0BC0C5E-53E9-4489-8AA7-2425B5A735D5}"/>
          </ac:spMkLst>
        </pc:spChg>
        <pc:spChg chg="mod">
          <ac:chgData name="up423346@ms.uporto.pt" userId="886f1fb4-dee8-4943-9147-91ac47e3c32e" providerId="ADAL" clId="{EABC8120-B4BF-4DDF-A0E6-B9F105241536}" dt="2020-08-13T14:38:05.537" v="11" actId="164"/>
          <ac:spMkLst>
            <pc:docMk/>
            <pc:sldMk cId="0" sldId="312"/>
            <ac:spMk id="21513" creationId="{EA4E74F9-F339-48C3-AD93-5E2B00C85AB9}"/>
          </ac:spMkLst>
        </pc:spChg>
        <pc:spChg chg="mod">
          <ac:chgData name="up423346@ms.uporto.pt" userId="886f1fb4-dee8-4943-9147-91ac47e3c32e" providerId="ADAL" clId="{EABC8120-B4BF-4DDF-A0E6-B9F105241536}" dt="2020-08-13T14:38:05.537" v="11" actId="164"/>
          <ac:spMkLst>
            <pc:docMk/>
            <pc:sldMk cId="0" sldId="312"/>
            <ac:spMk id="21514" creationId="{934480EF-C8D6-40AC-8D86-BF6988545B62}"/>
          </ac:spMkLst>
        </pc:spChg>
        <pc:spChg chg="mod">
          <ac:chgData name="up423346@ms.uporto.pt" userId="886f1fb4-dee8-4943-9147-91ac47e3c32e" providerId="ADAL" clId="{EABC8120-B4BF-4DDF-A0E6-B9F105241536}" dt="2020-08-13T14:38:05.537" v="11" actId="164"/>
          <ac:spMkLst>
            <pc:docMk/>
            <pc:sldMk cId="0" sldId="312"/>
            <ac:spMk id="21515" creationId="{E7E686F9-F755-4DDD-8AC4-4BCDE51D6752}"/>
          </ac:spMkLst>
        </pc:spChg>
        <pc:spChg chg="mod">
          <ac:chgData name="up423346@ms.uporto.pt" userId="886f1fb4-dee8-4943-9147-91ac47e3c32e" providerId="ADAL" clId="{EABC8120-B4BF-4DDF-A0E6-B9F105241536}" dt="2020-08-13T14:38:05.537" v="11" actId="164"/>
          <ac:spMkLst>
            <pc:docMk/>
            <pc:sldMk cId="0" sldId="312"/>
            <ac:spMk id="21516" creationId="{78FDCC69-65CA-4D60-9EB4-31D30858FE0A}"/>
          </ac:spMkLst>
        </pc:spChg>
        <pc:spChg chg="mod">
          <ac:chgData name="up423346@ms.uporto.pt" userId="886f1fb4-dee8-4943-9147-91ac47e3c32e" providerId="ADAL" clId="{EABC8120-B4BF-4DDF-A0E6-B9F105241536}" dt="2020-08-13T14:38:05.537" v="11" actId="164"/>
          <ac:spMkLst>
            <pc:docMk/>
            <pc:sldMk cId="0" sldId="312"/>
            <ac:spMk id="21517" creationId="{A507A88D-365C-45F8-A195-FEBFCA100CBF}"/>
          </ac:spMkLst>
        </pc:spChg>
        <pc:spChg chg="mod">
          <ac:chgData name="up423346@ms.uporto.pt" userId="886f1fb4-dee8-4943-9147-91ac47e3c32e" providerId="ADAL" clId="{EABC8120-B4BF-4DDF-A0E6-B9F105241536}" dt="2020-08-13T14:38:05.537" v="11" actId="164"/>
          <ac:spMkLst>
            <pc:docMk/>
            <pc:sldMk cId="0" sldId="312"/>
            <ac:spMk id="21523" creationId="{9F6EF563-C636-4D9F-A6F6-BA705514AF09}"/>
          </ac:spMkLst>
        </pc:spChg>
        <pc:spChg chg="mod ord">
          <ac:chgData name="up423346@ms.uporto.pt" userId="886f1fb4-dee8-4943-9147-91ac47e3c32e" providerId="ADAL" clId="{EABC8120-B4BF-4DDF-A0E6-B9F105241536}" dt="2020-08-13T14:36:55.143" v="3" actId="167"/>
          <ac:spMkLst>
            <pc:docMk/>
            <pc:sldMk cId="0" sldId="312"/>
            <ac:spMk id="21525" creationId="{010B24A9-6C47-43DA-AD23-E848841415DE}"/>
          </ac:spMkLst>
        </pc:spChg>
        <pc:spChg chg="del">
          <ac:chgData name="up423346@ms.uporto.pt" userId="886f1fb4-dee8-4943-9147-91ac47e3c32e" providerId="ADAL" clId="{EABC8120-B4BF-4DDF-A0E6-B9F105241536}" dt="2020-08-13T14:36:42.053" v="1" actId="478"/>
          <ac:spMkLst>
            <pc:docMk/>
            <pc:sldMk cId="0" sldId="312"/>
            <ac:spMk id="21530" creationId="{18BE9CF1-B408-4CBC-8E24-4249153D9779}"/>
          </ac:spMkLst>
        </pc:spChg>
        <pc:grpChg chg="del">
          <ac:chgData name="up423346@ms.uporto.pt" userId="886f1fb4-dee8-4943-9147-91ac47e3c32e" providerId="ADAL" clId="{EABC8120-B4BF-4DDF-A0E6-B9F105241536}" dt="2020-08-13T14:37:52.682" v="7" actId="478"/>
          <ac:grpSpMkLst>
            <pc:docMk/>
            <pc:sldMk cId="0" sldId="312"/>
            <ac:grpSpMk id="2" creationId="{74C45C6C-7387-420F-AADF-5C8A64283384}"/>
          </ac:grpSpMkLst>
        </pc:grpChg>
        <pc:grpChg chg="del">
          <ac:chgData name="up423346@ms.uporto.pt" userId="886f1fb4-dee8-4943-9147-91ac47e3c32e" providerId="ADAL" clId="{EABC8120-B4BF-4DDF-A0E6-B9F105241536}" dt="2020-08-13T14:37:54.794" v="8" actId="478"/>
          <ac:grpSpMkLst>
            <pc:docMk/>
            <pc:sldMk cId="0" sldId="312"/>
            <ac:grpSpMk id="3" creationId="{A6CF4A06-0444-4204-883C-9407C4A3A1F8}"/>
          </ac:grpSpMkLst>
        </pc:grpChg>
        <pc:grpChg chg="mod">
          <ac:chgData name="up423346@ms.uporto.pt" userId="886f1fb4-dee8-4943-9147-91ac47e3c32e" providerId="ADAL" clId="{EABC8120-B4BF-4DDF-A0E6-B9F105241536}" dt="2020-08-13T14:38:05.537" v="11" actId="164"/>
          <ac:grpSpMkLst>
            <pc:docMk/>
            <pc:sldMk cId="0" sldId="312"/>
            <ac:grpSpMk id="4" creationId="{7BF7B3DF-6698-4DA1-8098-03A42B149568}"/>
          </ac:grpSpMkLst>
        </pc:grpChg>
        <pc:grpChg chg="del">
          <ac:chgData name="up423346@ms.uporto.pt" userId="886f1fb4-dee8-4943-9147-91ac47e3c32e" providerId="ADAL" clId="{EABC8120-B4BF-4DDF-A0E6-B9F105241536}" dt="2020-08-13T14:37:50.940" v="6" actId="478"/>
          <ac:grpSpMkLst>
            <pc:docMk/>
            <pc:sldMk cId="0" sldId="312"/>
            <ac:grpSpMk id="6" creationId="{A03A562D-0755-43E3-8A09-8B3B93D221A2}"/>
          </ac:grpSpMkLst>
        </pc:grpChg>
        <pc:grpChg chg="add mod">
          <ac:chgData name="up423346@ms.uporto.pt" userId="886f1fb4-dee8-4943-9147-91ac47e3c32e" providerId="ADAL" clId="{EABC8120-B4BF-4DDF-A0E6-B9F105241536}" dt="2020-08-13T14:38:10.776" v="12" actId="1076"/>
          <ac:grpSpMkLst>
            <pc:docMk/>
            <pc:sldMk cId="0" sldId="312"/>
            <ac:grpSpMk id="7" creationId="{51D3F585-2D6C-48B9-A1F7-7CF87C92FDA0}"/>
          </ac:grpSpMkLst>
        </pc:grpChg>
        <pc:graphicFrameChg chg="mod">
          <ac:chgData name="up423346@ms.uporto.pt" userId="886f1fb4-dee8-4943-9147-91ac47e3c32e" providerId="ADAL" clId="{EABC8120-B4BF-4DDF-A0E6-B9F105241536}" dt="2020-08-13T14:38:05.537" v="11" actId="164"/>
          <ac:graphicFrameMkLst>
            <pc:docMk/>
            <pc:sldMk cId="0" sldId="312"/>
            <ac:graphicFrameMk id="21518" creationId="{F4BC5985-AD03-4E7B-B1AD-33758023C8A2}"/>
          </ac:graphicFrameMkLst>
        </pc:graphicFrameChg>
        <pc:graphicFrameChg chg="mod">
          <ac:chgData name="up423346@ms.uporto.pt" userId="886f1fb4-dee8-4943-9147-91ac47e3c32e" providerId="ADAL" clId="{EABC8120-B4BF-4DDF-A0E6-B9F105241536}" dt="2020-08-13T14:38:05.537" v="11" actId="164"/>
          <ac:graphicFrameMkLst>
            <pc:docMk/>
            <pc:sldMk cId="0" sldId="312"/>
            <ac:graphicFrameMk id="21519" creationId="{D970D33B-2E96-4DBF-A0AF-1823DA6BA45F}"/>
          </ac:graphicFrameMkLst>
        </pc:graphicFrameChg>
        <pc:graphicFrameChg chg="mod">
          <ac:chgData name="up423346@ms.uporto.pt" userId="886f1fb4-dee8-4943-9147-91ac47e3c32e" providerId="ADAL" clId="{EABC8120-B4BF-4DDF-A0E6-B9F105241536}" dt="2020-08-13T14:38:05.537" v="11" actId="164"/>
          <ac:graphicFrameMkLst>
            <pc:docMk/>
            <pc:sldMk cId="0" sldId="312"/>
            <ac:graphicFrameMk id="21520" creationId="{597CBBF7-555B-4284-B1B5-2ED85DADEAD2}"/>
          </ac:graphicFrameMkLst>
        </pc:graphicFrameChg>
        <pc:graphicFrameChg chg="mod">
          <ac:chgData name="up423346@ms.uporto.pt" userId="886f1fb4-dee8-4943-9147-91ac47e3c32e" providerId="ADAL" clId="{EABC8120-B4BF-4DDF-A0E6-B9F105241536}" dt="2020-08-13T14:38:05.537" v="11" actId="164"/>
          <ac:graphicFrameMkLst>
            <pc:docMk/>
            <pc:sldMk cId="0" sldId="312"/>
            <ac:graphicFrameMk id="21521" creationId="{8888274D-1680-4C60-8A14-1B09D17324DD}"/>
          </ac:graphicFrameMkLst>
        </pc:graphicFrameChg>
        <pc:graphicFrameChg chg="mod">
          <ac:chgData name="up423346@ms.uporto.pt" userId="886f1fb4-dee8-4943-9147-91ac47e3c32e" providerId="ADAL" clId="{EABC8120-B4BF-4DDF-A0E6-B9F105241536}" dt="2020-08-13T14:38:05.537" v="11" actId="164"/>
          <ac:graphicFrameMkLst>
            <pc:docMk/>
            <pc:sldMk cId="0" sldId="312"/>
            <ac:graphicFrameMk id="21522" creationId="{F8F71214-4F8C-49BF-B10D-7E5D34DB5F90}"/>
          </ac:graphicFrameMkLst>
        </pc:graphicFrameChg>
        <pc:graphicFrameChg chg="mod">
          <ac:chgData name="up423346@ms.uporto.pt" userId="886f1fb4-dee8-4943-9147-91ac47e3c32e" providerId="ADAL" clId="{EABC8120-B4BF-4DDF-A0E6-B9F105241536}" dt="2020-08-13T14:38:05.537" v="11" actId="164"/>
          <ac:graphicFrameMkLst>
            <pc:docMk/>
            <pc:sldMk cId="0" sldId="312"/>
            <ac:graphicFrameMk id="21524" creationId="{56BC5707-491F-4631-883A-68E96955C2FA}"/>
          </ac:graphicFrameMkLst>
        </pc:graphicFrameChg>
      </pc:sldChg>
      <pc:sldChg chg="modSp mod">
        <pc:chgData name="up423346@ms.uporto.pt" userId="886f1fb4-dee8-4943-9147-91ac47e3c32e" providerId="ADAL" clId="{EABC8120-B4BF-4DDF-A0E6-B9F105241536}" dt="2020-08-13T14:38:45.019" v="14" actId="20577"/>
        <pc:sldMkLst>
          <pc:docMk/>
          <pc:sldMk cId="0" sldId="313"/>
        </pc:sldMkLst>
        <pc:spChg chg="mod">
          <ac:chgData name="up423346@ms.uporto.pt" userId="886f1fb4-dee8-4943-9147-91ac47e3c32e" providerId="ADAL" clId="{EABC8120-B4BF-4DDF-A0E6-B9F105241536}" dt="2020-08-13T14:38:45.019" v="14" actId="20577"/>
          <ac:spMkLst>
            <pc:docMk/>
            <pc:sldMk cId="0" sldId="313"/>
            <ac:spMk id="23556" creationId="{A64BF800-F28B-4EE2-8090-7E22574BE86D}"/>
          </ac:spMkLst>
        </pc:spChg>
      </pc:sldChg>
      <pc:sldChg chg="modSp">
        <pc:chgData name="up423346@ms.uporto.pt" userId="886f1fb4-dee8-4943-9147-91ac47e3c32e" providerId="ADAL" clId="{EABC8120-B4BF-4DDF-A0E6-B9F105241536}" dt="2020-08-13T14:39:20.662" v="16" actId="207"/>
        <pc:sldMkLst>
          <pc:docMk/>
          <pc:sldMk cId="0" sldId="315"/>
        </pc:sldMkLst>
        <pc:spChg chg="mod">
          <ac:chgData name="up423346@ms.uporto.pt" userId="886f1fb4-dee8-4943-9147-91ac47e3c32e" providerId="ADAL" clId="{EABC8120-B4BF-4DDF-A0E6-B9F105241536}" dt="2020-08-13T14:39:20.662" v="16" actId="207"/>
          <ac:spMkLst>
            <pc:docMk/>
            <pc:sldMk cId="0" sldId="315"/>
            <ac:spMk id="522262" creationId="{1620C9B9-E5D2-4AFD-A22C-8FF3D99C4136}"/>
          </ac:spMkLst>
        </pc:spChg>
      </pc:sldChg>
      <pc:sldChg chg="addSp delSp modSp mod modClrScheme chgLayout">
        <pc:chgData name="up423346@ms.uporto.pt" userId="886f1fb4-dee8-4943-9147-91ac47e3c32e" providerId="ADAL" clId="{EABC8120-B4BF-4DDF-A0E6-B9F105241536}" dt="2020-08-13T14:53:38.648" v="23" actId="1076"/>
        <pc:sldMkLst>
          <pc:docMk/>
          <pc:sldMk cId="0" sldId="317"/>
        </pc:sldMkLst>
        <pc:spChg chg="mod ord">
          <ac:chgData name="up423346@ms.uporto.pt" userId="886f1fb4-dee8-4943-9147-91ac47e3c32e" providerId="ADAL" clId="{EABC8120-B4BF-4DDF-A0E6-B9F105241536}" dt="2020-08-13T14:53:15.688" v="20" actId="700"/>
          <ac:spMkLst>
            <pc:docMk/>
            <pc:sldMk cId="0" sldId="317"/>
            <ac:spMk id="2" creationId="{30C3CC3D-5282-48BB-A5A3-85D52216B375}"/>
          </ac:spMkLst>
        </pc:spChg>
        <pc:spChg chg="add del mod ord">
          <ac:chgData name="up423346@ms.uporto.pt" userId="886f1fb4-dee8-4943-9147-91ac47e3c32e" providerId="ADAL" clId="{EABC8120-B4BF-4DDF-A0E6-B9F105241536}" dt="2020-08-13T14:53:15.688" v="20" actId="700"/>
          <ac:spMkLst>
            <pc:docMk/>
            <pc:sldMk cId="0" sldId="317"/>
            <ac:spMk id="3" creationId="{47D2EF8B-3220-4ACE-BF21-58C09D7442C1}"/>
          </ac:spMkLst>
        </pc:spChg>
        <pc:spChg chg="mod ord">
          <ac:chgData name="up423346@ms.uporto.pt" userId="886f1fb4-dee8-4943-9147-91ac47e3c32e" providerId="ADAL" clId="{EABC8120-B4BF-4DDF-A0E6-B9F105241536}" dt="2020-08-13T14:53:15.688" v="20" actId="700"/>
          <ac:spMkLst>
            <pc:docMk/>
            <pc:sldMk cId="0" sldId="317"/>
            <ac:spMk id="31746" creationId="{2EA83072-81E0-450D-BDE6-53D24617B82F}"/>
          </ac:spMkLst>
        </pc:spChg>
        <pc:spChg chg="del">
          <ac:chgData name="up423346@ms.uporto.pt" userId="886f1fb4-dee8-4943-9147-91ac47e3c32e" providerId="ADAL" clId="{EABC8120-B4BF-4DDF-A0E6-B9F105241536}" dt="2020-08-13T14:53:06.457" v="18" actId="478"/>
          <ac:spMkLst>
            <pc:docMk/>
            <pc:sldMk cId="0" sldId="317"/>
            <ac:spMk id="31747" creationId="{DC045641-45FB-4723-9124-93C1B5EDD8CE}"/>
          </ac:spMkLst>
        </pc:spChg>
        <pc:spChg chg="mod ord">
          <ac:chgData name="up423346@ms.uporto.pt" userId="886f1fb4-dee8-4943-9147-91ac47e3c32e" providerId="ADAL" clId="{EABC8120-B4BF-4DDF-A0E6-B9F105241536}" dt="2020-08-13T14:53:15.688" v="20" actId="700"/>
          <ac:spMkLst>
            <pc:docMk/>
            <pc:sldMk cId="0" sldId="317"/>
            <ac:spMk id="31748" creationId="{4183D207-C51C-4754-A0A6-F73755CC7805}"/>
          </ac:spMkLst>
        </pc:spChg>
        <pc:spChg chg="del">
          <ac:chgData name="up423346@ms.uporto.pt" userId="886f1fb4-dee8-4943-9147-91ac47e3c32e" providerId="ADAL" clId="{EABC8120-B4BF-4DDF-A0E6-B9F105241536}" dt="2020-08-13T14:53:08.783" v="19" actId="478"/>
          <ac:spMkLst>
            <pc:docMk/>
            <pc:sldMk cId="0" sldId="317"/>
            <ac:spMk id="31749" creationId="{7A3544D7-ABC2-4C0F-924C-5F65211D0B03}"/>
          </ac:spMkLst>
        </pc:spChg>
        <pc:spChg chg="mod">
          <ac:chgData name="up423346@ms.uporto.pt" userId="886f1fb4-dee8-4943-9147-91ac47e3c32e" providerId="ADAL" clId="{EABC8120-B4BF-4DDF-A0E6-B9F105241536}" dt="2020-08-13T14:53:38.648" v="23" actId="1076"/>
          <ac:spMkLst>
            <pc:docMk/>
            <pc:sldMk cId="0" sldId="317"/>
            <ac:spMk id="31752" creationId="{96C85F60-9605-4431-BD3F-B8F0528FC420}"/>
          </ac:spMkLst>
        </pc:spChg>
        <pc:spChg chg="mod">
          <ac:chgData name="up423346@ms.uporto.pt" userId="886f1fb4-dee8-4943-9147-91ac47e3c32e" providerId="ADAL" clId="{EABC8120-B4BF-4DDF-A0E6-B9F105241536}" dt="2020-08-13T14:53:38.648" v="23" actId="1076"/>
          <ac:spMkLst>
            <pc:docMk/>
            <pc:sldMk cId="0" sldId="317"/>
            <ac:spMk id="526346" creationId="{4129349F-F0B1-4661-9232-95D5B69FAB91}"/>
          </ac:spMkLst>
        </pc:spChg>
        <pc:spChg chg="mod">
          <ac:chgData name="up423346@ms.uporto.pt" userId="886f1fb4-dee8-4943-9147-91ac47e3c32e" providerId="ADAL" clId="{EABC8120-B4BF-4DDF-A0E6-B9F105241536}" dt="2020-08-13T14:53:38.648" v="23" actId="1076"/>
          <ac:spMkLst>
            <pc:docMk/>
            <pc:sldMk cId="0" sldId="317"/>
            <ac:spMk id="526347" creationId="{958E9047-EBF6-4A71-8086-D5F793128A51}"/>
          </ac:spMkLst>
        </pc:spChg>
        <pc:spChg chg="mod">
          <ac:chgData name="up423346@ms.uporto.pt" userId="886f1fb4-dee8-4943-9147-91ac47e3c32e" providerId="ADAL" clId="{EABC8120-B4BF-4DDF-A0E6-B9F105241536}" dt="2020-08-13T14:53:38.648" v="23" actId="1076"/>
          <ac:spMkLst>
            <pc:docMk/>
            <pc:sldMk cId="0" sldId="317"/>
            <ac:spMk id="526348" creationId="{53C89111-11DF-40BF-92B1-FB2E76AAF914}"/>
          </ac:spMkLst>
        </pc:spChg>
        <pc:spChg chg="mod">
          <ac:chgData name="up423346@ms.uporto.pt" userId="886f1fb4-dee8-4943-9147-91ac47e3c32e" providerId="ADAL" clId="{EABC8120-B4BF-4DDF-A0E6-B9F105241536}" dt="2020-08-13T14:53:38.648" v="23" actId="1076"/>
          <ac:spMkLst>
            <pc:docMk/>
            <pc:sldMk cId="0" sldId="317"/>
            <ac:spMk id="526349" creationId="{596A7E1D-0D02-4944-8351-CB00E0CB9E17}"/>
          </ac:spMkLst>
        </pc:spChg>
        <pc:spChg chg="mod">
          <ac:chgData name="up423346@ms.uporto.pt" userId="886f1fb4-dee8-4943-9147-91ac47e3c32e" providerId="ADAL" clId="{EABC8120-B4BF-4DDF-A0E6-B9F105241536}" dt="2020-08-13T14:53:38.648" v="23" actId="1076"/>
          <ac:spMkLst>
            <pc:docMk/>
            <pc:sldMk cId="0" sldId="317"/>
            <ac:spMk id="526350" creationId="{3673970C-B254-48E8-8EB6-0D040D87267B}"/>
          </ac:spMkLst>
        </pc:spChg>
        <pc:spChg chg="del">
          <ac:chgData name="up423346@ms.uporto.pt" userId="886f1fb4-dee8-4943-9147-91ac47e3c32e" providerId="ADAL" clId="{EABC8120-B4BF-4DDF-A0E6-B9F105241536}" dt="2020-08-13T14:53:23.569" v="21" actId="478"/>
          <ac:spMkLst>
            <pc:docMk/>
            <pc:sldMk cId="0" sldId="317"/>
            <ac:spMk id="526354" creationId="{0B0D7FF1-E0EB-437D-BCC3-3F0FBF6C9B29}"/>
          </ac:spMkLst>
        </pc:spChg>
        <pc:spChg chg="mod">
          <ac:chgData name="up423346@ms.uporto.pt" userId="886f1fb4-dee8-4943-9147-91ac47e3c32e" providerId="ADAL" clId="{EABC8120-B4BF-4DDF-A0E6-B9F105241536}" dt="2020-08-13T14:53:38.648" v="23" actId="1076"/>
          <ac:spMkLst>
            <pc:docMk/>
            <pc:sldMk cId="0" sldId="317"/>
            <ac:spMk id="526356" creationId="{B801E40C-CC7C-48C4-B275-381CC52D6B64}"/>
          </ac:spMkLst>
        </pc:spChg>
        <pc:graphicFrameChg chg="mod">
          <ac:chgData name="up423346@ms.uporto.pt" userId="886f1fb4-dee8-4943-9147-91ac47e3c32e" providerId="ADAL" clId="{EABC8120-B4BF-4DDF-A0E6-B9F105241536}" dt="2020-08-13T14:53:38.648" v="23" actId="1076"/>
          <ac:graphicFrameMkLst>
            <pc:docMk/>
            <pc:sldMk cId="0" sldId="317"/>
            <ac:graphicFrameMk id="31750" creationId="{3AE93B2A-BA53-4FCC-8A69-CF4B01DEE877}"/>
          </ac:graphicFrameMkLst>
        </pc:graphicFrameChg>
        <pc:graphicFrameChg chg="mod">
          <ac:chgData name="up423346@ms.uporto.pt" userId="886f1fb4-dee8-4943-9147-91ac47e3c32e" providerId="ADAL" clId="{EABC8120-B4BF-4DDF-A0E6-B9F105241536}" dt="2020-08-13T14:53:38.648" v="23" actId="1076"/>
          <ac:graphicFrameMkLst>
            <pc:docMk/>
            <pc:sldMk cId="0" sldId="317"/>
            <ac:graphicFrameMk id="31751" creationId="{E5D3A1DB-08F9-4DEF-A03E-965B008D3A86}"/>
          </ac:graphicFrameMkLst>
        </pc:graphicFrameChg>
        <pc:graphicFrameChg chg="mod">
          <ac:chgData name="up423346@ms.uporto.pt" userId="886f1fb4-dee8-4943-9147-91ac47e3c32e" providerId="ADAL" clId="{EABC8120-B4BF-4DDF-A0E6-B9F105241536}" dt="2020-08-13T14:53:38.648" v="23" actId="1076"/>
          <ac:graphicFrameMkLst>
            <pc:docMk/>
            <pc:sldMk cId="0" sldId="317"/>
            <ac:graphicFrameMk id="31753" creationId="{EAFC127D-6591-49E6-A1AD-C282E35EC95A}"/>
          </ac:graphicFrameMkLst>
        </pc:graphicFrameChg>
        <pc:graphicFrameChg chg="mod">
          <ac:chgData name="up423346@ms.uporto.pt" userId="886f1fb4-dee8-4943-9147-91ac47e3c32e" providerId="ADAL" clId="{EABC8120-B4BF-4DDF-A0E6-B9F105241536}" dt="2020-08-13T14:53:38.648" v="23" actId="1076"/>
          <ac:graphicFrameMkLst>
            <pc:docMk/>
            <pc:sldMk cId="0" sldId="317"/>
            <ac:graphicFrameMk id="31754" creationId="{0E301B67-633F-4534-B73B-672FFC942BDD}"/>
          </ac:graphicFrameMkLst>
        </pc:graphicFrameChg>
        <pc:graphicFrameChg chg="mod">
          <ac:chgData name="up423346@ms.uporto.pt" userId="886f1fb4-dee8-4943-9147-91ac47e3c32e" providerId="ADAL" clId="{EABC8120-B4BF-4DDF-A0E6-B9F105241536}" dt="2020-08-13T14:53:38.648" v="23" actId="1076"/>
          <ac:graphicFrameMkLst>
            <pc:docMk/>
            <pc:sldMk cId="0" sldId="317"/>
            <ac:graphicFrameMk id="526345" creationId="{80C81BFD-6B5E-4449-85E1-27DE9ABB9626}"/>
          </ac:graphicFrameMkLst>
        </pc:graphicFrameChg>
        <pc:graphicFrameChg chg="mod">
          <ac:chgData name="up423346@ms.uporto.pt" userId="886f1fb4-dee8-4943-9147-91ac47e3c32e" providerId="ADAL" clId="{EABC8120-B4BF-4DDF-A0E6-B9F105241536}" dt="2020-08-13T14:53:38.648" v="23" actId="1076"/>
          <ac:graphicFrameMkLst>
            <pc:docMk/>
            <pc:sldMk cId="0" sldId="317"/>
            <ac:graphicFrameMk id="526351" creationId="{CA157238-5DF8-49F1-8A42-8F37558956ED}"/>
          </ac:graphicFrameMkLst>
        </pc:graphicFrameChg>
        <pc:graphicFrameChg chg="mod">
          <ac:chgData name="up423346@ms.uporto.pt" userId="886f1fb4-dee8-4943-9147-91ac47e3c32e" providerId="ADAL" clId="{EABC8120-B4BF-4DDF-A0E6-B9F105241536}" dt="2020-08-13T14:53:38.648" v="23" actId="1076"/>
          <ac:graphicFrameMkLst>
            <pc:docMk/>
            <pc:sldMk cId="0" sldId="317"/>
            <ac:graphicFrameMk id="526352" creationId="{0FD082A1-C333-44E9-BD94-8CE5716BB5D8}"/>
          </ac:graphicFrameMkLst>
        </pc:graphicFrameChg>
        <pc:graphicFrameChg chg="del">
          <ac:chgData name="up423346@ms.uporto.pt" userId="886f1fb4-dee8-4943-9147-91ac47e3c32e" providerId="ADAL" clId="{EABC8120-B4BF-4DDF-A0E6-B9F105241536}" dt="2020-08-13T14:53:28.507" v="22" actId="478"/>
          <ac:graphicFrameMkLst>
            <pc:docMk/>
            <pc:sldMk cId="0" sldId="317"/>
            <ac:graphicFrameMk id="526353" creationId="{9512C239-A967-4966-A9C5-F4B3FD91E919}"/>
          </ac:graphicFrameMkLst>
        </pc:graphicFrameChg>
        <pc:graphicFrameChg chg="del">
          <ac:chgData name="up423346@ms.uporto.pt" userId="886f1fb4-dee8-4943-9147-91ac47e3c32e" providerId="ADAL" clId="{EABC8120-B4BF-4DDF-A0E6-B9F105241536}" dt="2020-08-13T14:53:28.507" v="22" actId="478"/>
          <ac:graphicFrameMkLst>
            <pc:docMk/>
            <pc:sldMk cId="0" sldId="317"/>
            <ac:graphicFrameMk id="526355" creationId="{679ED6A3-FCDD-4096-98D6-821504461EF9}"/>
          </ac:graphicFrameMkLst>
        </pc:graphicFrameChg>
      </pc:sldChg>
      <pc:sldChg chg="modSp mod modClrScheme chgLayout">
        <pc:chgData name="up423346@ms.uporto.pt" userId="886f1fb4-dee8-4943-9147-91ac47e3c32e" providerId="ADAL" clId="{EABC8120-B4BF-4DDF-A0E6-B9F105241536}" dt="2020-08-13T14:57:00.345" v="33" actId="20577"/>
        <pc:sldMkLst>
          <pc:docMk/>
          <pc:sldMk cId="0" sldId="319"/>
        </pc:sldMkLst>
        <pc:spChg chg="mod ord">
          <ac:chgData name="up423346@ms.uporto.pt" userId="886f1fb4-dee8-4943-9147-91ac47e3c32e" providerId="ADAL" clId="{EABC8120-B4BF-4DDF-A0E6-B9F105241536}" dt="2020-08-13T14:56:52.811" v="25" actId="700"/>
          <ac:spMkLst>
            <pc:docMk/>
            <pc:sldMk cId="0" sldId="319"/>
            <ac:spMk id="2" creationId="{5F0C3472-3345-4CD4-9573-0F3AECA958D6}"/>
          </ac:spMkLst>
        </pc:spChg>
        <pc:spChg chg="mod ord">
          <ac:chgData name="up423346@ms.uporto.pt" userId="886f1fb4-dee8-4943-9147-91ac47e3c32e" providerId="ADAL" clId="{EABC8120-B4BF-4DDF-A0E6-B9F105241536}" dt="2020-08-13T14:56:52.811" v="25" actId="700"/>
          <ac:spMkLst>
            <pc:docMk/>
            <pc:sldMk cId="0" sldId="319"/>
            <ac:spMk id="33794" creationId="{1942DDAF-540F-479A-AEEE-2BF97E2F5F66}"/>
          </ac:spMkLst>
        </pc:spChg>
        <pc:spChg chg="mod ord">
          <ac:chgData name="up423346@ms.uporto.pt" userId="886f1fb4-dee8-4943-9147-91ac47e3c32e" providerId="ADAL" clId="{EABC8120-B4BF-4DDF-A0E6-B9F105241536}" dt="2020-08-13T14:56:52.811" v="25" actId="700"/>
          <ac:spMkLst>
            <pc:docMk/>
            <pc:sldMk cId="0" sldId="319"/>
            <ac:spMk id="33795" creationId="{F84E6331-6EA8-40AE-AF7C-1A9B18535375}"/>
          </ac:spMkLst>
        </pc:spChg>
        <pc:spChg chg="mod ord">
          <ac:chgData name="up423346@ms.uporto.pt" userId="886f1fb4-dee8-4943-9147-91ac47e3c32e" providerId="ADAL" clId="{EABC8120-B4BF-4DDF-A0E6-B9F105241536}" dt="2020-08-13T14:57:00.345" v="33" actId="20577"/>
          <ac:spMkLst>
            <pc:docMk/>
            <pc:sldMk cId="0" sldId="319"/>
            <ac:spMk id="33796" creationId="{452E8FBE-0284-4EEA-A6CB-DB00605BB961}"/>
          </ac:spMkLst>
        </pc:spChg>
      </pc:sldChg>
      <pc:sldChg chg="addSp delSp modSp mod modClrScheme chgLayout">
        <pc:chgData name="up423346@ms.uporto.pt" userId="886f1fb4-dee8-4943-9147-91ac47e3c32e" providerId="ADAL" clId="{EABC8120-B4BF-4DDF-A0E6-B9F105241536}" dt="2020-08-13T15:00:32.107" v="58"/>
        <pc:sldMkLst>
          <pc:docMk/>
          <pc:sldMk cId="0" sldId="323"/>
        </pc:sldMkLst>
        <pc:spChg chg="mod ord">
          <ac:chgData name="up423346@ms.uporto.pt" userId="886f1fb4-dee8-4943-9147-91ac47e3c32e" providerId="ADAL" clId="{EABC8120-B4BF-4DDF-A0E6-B9F105241536}" dt="2020-08-13T14:59:29.693" v="43" actId="700"/>
          <ac:spMkLst>
            <pc:docMk/>
            <pc:sldMk cId="0" sldId="323"/>
            <ac:spMk id="2" creationId="{4BF0542F-A746-402F-9C83-DA71B675D529}"/>
          </ac:spMkLst>
        </pc:spChg>
        <pc:spChg chg="add del mod ord">
          <ac:chgData name="up423346@ms.uporto.pt" userId="886f1fb4-dee8-4943-9147-91ac47e3c32e" providerId="ADAL" clId="{EABC8120-B4BF-4DDF-A0E6-B9F105241536}" dt="2020-08-13T14:58:41.389" v="39" actId="478"/>
          <ac:spMkLst>
            <pc:docMk/>
            <pc:sldMk cId="0" sldId="323"/>
            <ac:spMk id="3" creationId="{87BAA0F7-F71C-4FC7-9BE3-7DDB7374381D}"/>
          </ac:spMkLst>
        </pc:spChg>
        <pc:spChg chg="add mod ord">
          <ac:chgData name="up423346@ms.uporto.pt" userId="886f1fb4-dee8-4943-9147-91ac47e3c32e" providerId="ADAL" clId="{EABC8120-B4BF-4DDF-A0E6-B9F105241536}" dt="2020-08-13T14:59:53.678" v="50" actId="5793"/>
          <ac:spMkLst>
            <pc:docMk/>
            <pc:sldMk cId="0" sldId="323"/>
            <ac:spMk id="4" creationId="{21B58C98-1BA5-42D5-87DE-FA9759D763E4}"/>
          </ac:spMkLst>
        </pc:spChg>
        <pc:spChg chg="mod ord">
          <ac:chgData name="up423346@ms.uporto.pt" userId="886f1fb4-dee8-4943-9147-91ac47e3c32e" providerId="ADAL" clId="{EABC8120-B4BF-4DDF-A0E6-B9F105241536}" dt="2020-08-13T14:59:29.693" v="43" actId="700"/>
          <ac:spMkLst>
            <pc:docMk/>
            <pc:sldMk cId="0" sldId="323"/>
            <ac:spMk id="40962" creationId="{EBF576E8-FEE4-430D-ACB6-5BC57693E303}"/>
          </ac:spMkLst>
        </pc:spChg>
        <pc:spChg chg="del">
          <ac:chgData name="up423346@ms.uporto.pt" userId="886f1fb4-dee8-4943-9147-91ac47e3c32e" providerId="ADAL" clId="{EABC8120-B4BF-4DDF-A0E6-B9F105241536}" dt="2020-08-13T14:58:21.095" v="37" actId="478"/>
          <ac:spMkLst>
            <pc:docMk/>
            <pc:sldMk cId="0" sldId="323"/>
            <ac:spMk id="40963" creationId="{9964FB58-11D6-4B31-8779-1A9E827E369B}"/>
          </ac:spMkLst>
        </pc:spChg>
        <pc:spChg chg="mod ord">
          <ac:chgData name="up423346@ms.uporto.pt" userId="886f1fb4-dee8-4943-9147-91ac47e3c32e" providerId="ADAL" clId="{EABC8120-B4BF-4DDF-A0E6-B9F105241536}" dt="2020-08-13T14:59:29.693" v="43" actId="700"/>
          <ac:spMkLst>
            <pc:docMk/>
            <pc:sldMk cId="0" sldId="323"/>
            <ac:spMk id="40964" creationId="{D936A216-8DA0-4ABC-803D-4E110478D388}"/>
          </ac:spMkLst>
        </pc:spChg>
        <pc:spChg chg="del">
          <ac:chgData name="up423346@ms.uporto.pt" userId="886f1fb4-dee8-4943-9147-91ac47e3c32e" providerId="ADAL" clId="{EABC8120-B4BF-4DDF-A0E6-B9F105241536}" dt="2020-08-13T14:58:22.182" v="38" actId="478"/>
          <ac:spMkLst>
            <pc:docMk/>
            <pc:sldMk cId="0" sldId="323"/>
            <ac:spMk id="40965" creationId="{94930180-CFFE-4960-86EA-C2981E1B3A36}"/>
          </ac:spMkLst>
        </pc:spChg>
        <pc:spChg chg="del mod">
          <ac:chgData name="up423346@ms.uporto.pt" userId="886f1fb4-dee8-4943-9147-91ac47e3c32e" providerId="ADAL" clId="{EABC8120-B4BF-4DDF-A0E6-B9F105241536}" dt="2020-08-13T15:00:32.107" v="58"/>
          <ac:spMkLst>
            <pc:docMk/>
            <pc:sldMk cId="0" sldId="323"/>
            <ac:spMk id="538628" creationId="{9D72935E-C168-4C55-961C-D3C77123BE3F}"/>
          </ac:spMkLst>
        </pc:spChg>
        <pc:spChg chg="mod">
          <ac:chgData name="up423346@ms.uporto.pt" userId="886f1fb4-dee8-4943-9147-91ac47e3c32e" providerId="ADAL" clId="{EABC8120-B4BF-4DDF-A0E6-B9F105241536}" dt="2020-08-13T15:00:31.697" v="56" actId="14100"/>
          <ac:spMkLst>
            <pc:docMk/>
            <pc:sldMk cId="0" sldId="323"/>
            <ac:spMk id="538632" creationId="{21073D3E-253A-44FC-8111-A2330E7CCFB7}"/>
          </ac:spMkLst>
        </pc:spChg>
        <pc:spChg chg="mod">
          <ac:chgData name="up423346@ms.uporto.pt" userId="886f1fb4-dee8-4943-9147-91ac47e3c32e" providerId="ADAL" clId="{EABC8120-B4BF-4DDF-A0E6-B9F105241536}" dt="2020-08-13T15:00:25.329" v="54" actId="1076"/>
          <ac:spMkLst>
            <pc:docMk/>
            <pc:sldMk cId="0" sldId="323"/>
            <ac:spMk id="538633" creationId="{17AB0BF9-2DA8-494A-BB34-1C47D2003B96}"/>
          </ac:spMkLst>
        </pc:spChg>
        <pc:graphicFrameChg chg="mod">
          <ac:chgData name="up423346@ms.uporto.pt" userId="886f1fb4-dee8-4943-9147-91ac47e3c32e" providerId="ADAL" clId="{EABC8120-B4BF-4DDF-A0E6-B9F105241536}" dt="2020-08-13T15:00:01.015" v="51" actId="1076"/>
          <ac:graphicFrameMkLst>
            <pc:docMk/>
            <pc:sldMk cId="0" sldId="323"/>
            <ac:graphicFrameMk id="40967" creationId="{5D3DCA94-4452-44E9-8E12-F4EE0D567C3B}"/>
          </ac:graphicFrameMkLst>
        </pc:graphicFrameChg>
        <pc:graphicFrameChg chg="mod">
          <ac:chgData name="up423346@ms.uporto.pt" userId="886f1fb4-dee8-4943-9147-91ac47e3c32e" providerId="ADAL" clId="{EABC8120-B4BF-4DDF-A0E6-B9F105241536}" dt="2020-08-13T15:00:15.428" v="52" actId="1076"/>
          <ac:graphicFrameMkLst>
            <pc:docMk/>
            <pc:sldMk cId="0" sldId="323"/>
            <ac:graphicFrameMk id="538630" creationId="{004D6F8C-6B44-4D51-A55E-91DE21A889BB}"/>
          </ac:graphicFrameMkLst>
        </pc:graphicFrameChg>
        <pc:graphicFrameChg chg="mod">
          <ac:chgData name="up423346@ms.uporto.pt" userId="886f1fb4-dee8-4943-9147-91ac47e3c32e" providerId="ADAL" clId="{EABC8120-B4BF-4DDF-A0E6-B9F105241536}" dt="2020-08-13T15:00:22.440" v="53" actId="1076"/>
          <ac:graphicFrameMkLst>
            <pc:docMk/>
            <pc:sldMk cId="0" sldId="323"/>
            <ac:graphicFrameMk id="538631" creationId="{F126D88E-A02B-4F3F-8AF5-5D0B94DF2627}"/>
          </ac:graphicFrameMkLst>
        </pc:graphicFrameChg>
      </pc:sldChg>
      <pc:sldChg chg="del">
        <pc:chgData name="up423346@ms.uporto.pt" userId="886f1fb4-dee8-4943-9147-91ac47e3c32e" providerId="ADAL" clId="{EABC8120-B4BF-4DDF-A0E6-B9F105241536}" dt="2020-08-13T15:23:17.912" v="540" actId="47"/>
        <pc:sldMkLst>
          <pc:docMk/>
          <pc:sldMk cId="0" sldId="334"/>
        </pc:sldMkLst>
      </pc:sldChg>
      <pc:sldChg chg="addSp delSp modSp mod modClrScheme chgLayout">
        <pc:chgData name="up423346@ms.uporto.pt" userId="886f1fb4-dee8-4943-9147-91ac47e3c32e" providerId="ADAL" clId="{EABC8120-B4BF-4DDF-A0E6-B9F105241536}" dt="2020-08-13T15:23:46.597" v="556" actId="167"/>
        <pc:sldMkLst>
          <pc:docMk/>
          <pc:sldMk cId="0" sldId="335"/>
        </pc:sldMkLst>
        <pc:spChg chg="mod ord">
          <ac:chgData name="up423346@ms.uporto.pt" userId="886f1fb4-dee8-4943-9147-91ac47e3c32e" providerId="ADAL" clId="{EABC8120-B4BF-4DDF-A0E6-B9F105241536}" dt="2020-08-13T15:22:45.899" v="515" actId="700"/>
          <ac:spMkLst>
            <pc:docMk/>
            <pc:sldMk cId="0" sldId="335"/>
            <ac:spMk id="2" creationId="{6DC45377-FEF8-4BEB-99D3-793DD01E1D18}"/>
          </ac:spMkLst>
        </pc:spChg>
        <pc:spChg chg="add del mod ord">
          <ac:chgData name="up423346@ms.uporto.pt" userId="886f1fb4-dee8-4943-9147-91ac47e3c32e" providerId="ADAL" clId="{EABC8120-B4BF-4DDF-A0E6-B9F105241536}" dt="2020-08-13T15:22:41.060" v="514" actId="700"/>
          <ac:spMkLst>
            <pc:docMk/>
            <pc:sldMk cId="0" sldId="335"/>
            <ac:spMk id="3" creationId="{E0D703FF-14AF-40CB-802E-26F90F806B77}"/>
          </ac:spMkLst>
        </pc:spChg>
        <pc:spChg chg="add del mod ord">
          <ac:chgData name="up423346@ms.uporto.pt" userId="886f1fb4-dee8-4943-9147-91ac47e3c32e" providerId="ADAL" clId="{EABC8120-B4BF-4DDF-A0E6-B9F105241536}" dt="2020-08-13T15:22:45.899" v="515" actId="700"/>
          <ac:spMkLst>
            <pc:docMk/>
            <pc:sldMk cId="0" sldId="335"/>
            <ac:spMk id="4" creationId="{717FF117-9DCB-4CB0-A685-D07BE872E599}"/>
          </ac:spMkLst>
        </pc:spChg>
        <pc:spChg chg="mod ord">
          <ac:chgData name="up423346@ms.uporto.pt" userId="886f1fb4-dee8-4943-9147-91ac47e3c32e" providerId="ADAL" clId="{EABC8120-B4BF-4DDF-A0E6-B9F105241536}" dt="2020-08-13T15:22:45.899" v="515" actId="700"/>
          <ac:spMkLst>
            <pc:docMk/>
            <pc:sldMk cId="0" sldId="335"/>
            <ac:spMk id="49154" creationId="{A2902D78-915D-4F37-BAFD-30936D62BA6A}"/>
          </ac:spMkLst>
        </pc:spChg>
        <pc:spChg chg="del">
          <ac:chgData name="up423346@ms.uporto.pt" userId="886f1fb4-dee8-4943-9147-91ac47e3c32e" providerId="ADAL" clId="{EABC8120-B4BF-4DDF-A0E6-B9F105241536}" dt="2020-08-13T15:22:48.551" v="516" actId="478"/>
          <ac:spMkLst>
            <pc:docMk/>
            <pc:sldMk cId="0" sldId="335"/>
            <ac:spMk id="49155" creationId="{C50B3A78-BFD0-4901-B4C1-5EA77E59DE1E}"/>
          </ac:spMkLst>
        </pc:spChg>
        <pc:spChg chg="mod ord">
          <ac:chgData name="up423346@ms.uporto.pt" userId="886f1fb4-dee8-4943-9147-91ac47e3c32e" providerId="ADAL" clId="{EABC8120-B4BF-4DDF-A0E6-B9F105241536}" dt="2020-08-13T15:23:13.131" v="539" actId="20577"/>
          <ac:spMkLst>
            <pc:docMk/>
            <pc:sldMk cId="0" sldId="335"/>
            <ac:spMk id="49156" creationId="{1FDBF49E-F78E-42FB-B9A5-D1D5C142D435}"/>
          </ac:spMkLst>
        </pc:spChg>
        <pc:picChg chg="mod">
          <ac:chgData name="up423346@ms.uporto.pt" userId="886f1fb4-dee8-4943-9147-91ac47e3c32e" providerId="ADAL" clId="{EABC8120-B4BF-4DDF-A0E6-B9F105241536}" dt="2020-08-13T15:23:46.597" v="556" actId="167"/>
          <ac:picMkLst>
            <pc:docMk/>
            <pc:sldMk cId="0" sldId="335"/>
            <ac:picMk id="49157" creationId="{7EC3D7CF-0C68-425D-9947-81AF92A5A057}"/>
          </ac:picMkLst>
        </pc:picChg>
        <pc:picChg chg="mod">
          <ac:chgData name="up423346@ms.uporto.pt" userId="886f1fb4-dee8-4943-9147-91ac47e3c32e" providerId="ADAL" clId="{EABC8120-B4BF-4DDF-A0E6-B9F105241536}" dt="2020-08-13T15:23:36.852" v="554" actId="1036"/>
          <ac:picMkLst>
            <pc:docMk/>
            <pc:sldMk cId="0" sldId="335"/>
            <ac:picMk id="49158" creationId="{0276B005-D369-4245-AF12-D3C2FB6F6FB0}"/>
          </ac:picMkLst>
        </pc:picChg>
        <pc:picChg chg="mod">
          <ac:chgData name="up423346@ms.uporto.pt" userId="886f1fb4-dee8-4943-9147-91ac47e3c32e" providerId="ADAL" clId="{EABC8120-B4BF-4DDF-A0E6-B9F105241536}" dt="2020-08-13T15:23:36.852" v="554" actId="1036"/>
          <ac:picMkLst>
            <pc:docMk/>
            <pc:sldMk cId="0" sldId="335"/>
            <ac:picMk id="49159" creationId="{815574FC-5257-4FDA-91BE-BAA4D0C46E78}"/>
          </ac:picMkLst>
        </pc:picChg>
        <pc:picChg chg="mod">
          <ac:chgData name="up423346@ms.uporto.pt" userId="886f1fb4-dee8-4943-9147-91ac47e3c32e" providerId="ADAL" clId="{EABC8120-B4BF-4DDF-A0E6-B9F105241536}" dt="2020-08-13T15:23:44.465" v="555" actId="167"/>
          <ac:picMkLst>
            <pc:docMk/>
            <pc:sldMk cId="0" sldId="335"/>
            <ac:picMk id="49160" creationId="{8755CBFF-758C-4325-8DA3-94A86732134B}"/>
          </ac:picMkLst>
        </pc:picChg>
      </pc:sldChg>
      <pc:sldChg chg="addSp delSp modSp add del mod modClrScheme modAnim chgLayout">
        <pc:chgData name="up423346@ms.uporto.pt" userId="886f1fb4-dee8-4943-9147-91ac47e3c32e" providerId="ADAL" clId="{EABC8120-B4BF-4DDF-A0E6-B9F105241536}" dt="2020-08-13T15:04:31.335" v="111" actId="1076"/>
        <pc:sldMkLst>
          <pc:docMk/>
          <pc:sldMk cId="0" sldId="336"/>
        </pc:sldMkLst>
        <pc:spChg chg="mod ord">
          <ac:chgData name="up423346@ms.uporto.pt" userId="886f1fb4-dee8-4943-9147-91ac47e3c32e" providerId="ADAL" clId="{EABC8120-B4BF-4DDF-A0E6-B9F105241536}" dt="2020-08-13T15:01:44.955" v="63" actId="700"/>
          <ac:spMkLst>
            <pc:docMk/>
            <pc:sldMk cId="0" sldId="336"/>
            <ac:spMk id="2" creationId="{895DAFD7-9E5E-45A4-9657-AA2409E208E6}"/>
          </ac:spMkLst>
        </pc:spChg>
        <pc:spChg chg="add del mod ord">
          <ac:chgData name="up423346@ms.uporto.pt" userId="886f1fb4-dee8-4943-9147-91ac47e3c32e" providerId="ADAL" clId="{EABC8120-B4BF-4DDF-A0E6-B9F105241536}" dt="2020-08-13T15:01:44.955" v="63" actId="700"/>
          <ac:spMkLst>
            <pc:docMk/>
            <pc:sldMk cId="0" sldId="336"/>
            <ac:spMk id="3" creationId="{922A6B37-CD77-4C28-AD30-654BEC8A62D6}"/>
          </ac:spMkLst>
        </pc:spChg>
        <pc:spChg chg="add del mod">
          <ac:chgData name="up423346@ms.uporto.pt" userId="886f1fb4-dee8-4943-9147-91ac47e3c32e" providerId="ADAL" clId="{EABC8120-B4BF-4DDF-A0E6-B9F105241536}" dt="2020-08-13T15:04:07.093" v="103" actId="167"/>
          <ac:spMkLst>
            <pc:docMk/>
            <pc:sldMk cId="0" sldId="336"/>
            <ac:spMk id="45" creationId="{C9B781F3-0842-4635-AACC-1BE8DD61DC0B}"/>
          </ac:spMkLst>
        </pc:spChg>
        <pc:spChg chg="add mod">
          <ac:chgData name="up423346@ms.uporto.pt" userId="886f1fb4-dee8-4943-9147-91ac47e3c32e" providerId="ADAL" clId="{EABC8120-B4BF-4DDF-A0E6-B9F105241536}" dt="2020-08-13T15:03:53.240" v="99" actId="1076"/>
          <ac:spMkLst>
            <pc:docMk/>
            <pc:sldMk cId="0" sldId="336"/>
            <ac:spMk id="46" creationId="{A65D8B21-AFFC-4AA9-8522-1D8D1E46C908}"/>
          </ac:spMkLst>
        </pc:spChg>
        <pc:spChg chg="add mod">
          <ac:chgData name="up423346@ms.uporto.pt" userId="886f1fb4-dee8-4943-9147-91ac47e3c32e" providerId="ADAL" clId="{EABC8120-B4BF-4DDF-A0E6-B9F105241536}" dt="2020-08-13T15:03:58.243" v="100" actId="14100"/>
          <ac:spMkLst>
            <pc:docMk/>
            <pc:sldMk cId="0" sldId="336"/>
            <ac:spMk id="47" creationId="{E408045A-9D21-4059-B2DD-A9403FE91E14}"/>
          </ac:spMkLst>
        </pc:spChg>
        <pc:spChg chg="mod">
          <ac:chgData name="up423346@ms.uporto.pt" userId="886f1fb4-dee8-4943-9147-91ac47e3c32e" providerId="ADAL" clId="{EABC8120-B4BF-4DDF-A0E6-B9F105241536}" dt="2020-08-13T15:04:17.118" v="106" actId="14100"/>
          <ac:spMkLst>
            <pc:docMk/>
            <pc:sldMk cId="0" sldId="336"/>
            <ac:spMk id="49" creationId="{0927795C-194E-43A8-9902-86FA1CDC4271}"/>
          </ac:spMkLst>
        </pc:spChg>
        <pc:spChg chg="mod">
          <ac:chgData name="up423346@ms.uporto.pt" userId="886f1fb4-dee8-4943-9147-91ac47e3c32e" providerId="ADAL" clId="{EABC8120-B4BF-4DDF-A0E6-B9F105241536}" dt="2020-08-13T15:04:31.335" v="111" actId="1076"/>
          <ac:spMkLst>
            <pc:docMk/>
            <pc:sldMk cId="0" sldId="336"/>
            <ac:spMk id="50" creationId="{4CC5A2FE-7B7A-481F-8183-6F8515B20AE5}"/>
          </ac:spMkLst>
        </pc:spChg>
        <pc:spChg chg="mod">
          <ac:chgData name="up423346@ms.uporto.pt" userId="886f1fb4-dee8-4943-9147-91ac47e3c32e" providerId="ADAL" clId="{EABC8120-B4BF-4DDF-A0E6-B9F105241536}" dt="2020-08-13T15:04:17.118" v="106" actId="14100"/>
          <ac:spMkLst>
            <pc:docMk/>
            <pc:sldMk cId="0" sldId="336"/>
            <ac:spMk id="51" creationId="{EDAAAFCF-2045-436A-81D7-D72300E35C7B}"/>
          </ac:spMkLst>
        </pc:spChg>
        <pc:spChg chg="mod">
          <ac:chgData name="up423346@ms.uporto.pt" userId="886f1fb4-dee8-4943-9147-91ac47e3c32e" providerId="ADAL" clId="{EABC8120-B4BF-4DDF-A0E6-B9F105241536}" dt="2020-08-13T15:03:53.240" v="99" actId="1076"/>
          <ac:spMkLst>
            <pc:docMk/>
            <pc:sldMk cId="0" sldId="336"/>
            <ac:spMk id="53" creationId="{4278F129-70AB-484F-9467-E9B15F3832EC}"/>
          </ac:spMkLst>
        </pc:spChg>
        <pc:spChg chg="mod">
          <ac:chgData name="up423346@ms.uporto.pt" userId="886f1fb4-dee8-4943-9147-91ac47e3c32e" providerId="ADAL" clId="{EABC8120-B4BF-4DDF-A0E6-B9F105241536}" dt="2020-08-13T15:03:53.240" v="99" actId="1076"/>
          <ac:spMkLst>
            <pc:docMk/>
            <pc:sldMk cId="0" sldId="336"/>
            <ac:spMk id="54" creationId="{67C62D56-37A6-415C-922D-BC1135867FAB}"/>
          </ac:spMkLst>
        </pc:spChg>
        <pc:spChg chg="mod">
          <ac:chgData name="up423346@ms.uporto.pt" userId="886f1fb4-dee8-4943-9147-91ac47e3c32e" providerId="ADAL" clId="{EABC8120-B4BF-4DDF-A0E6-B9F105241536}" dt="2020-08-13T15:03:53.240" v="99" actId="1076"/>
          <ac:spMkLst>
            <pc:docMk/>
            <pc:sldMk cId="0" sldId="336"/>
            <ac:spMk id="56" creationId="{62A8D4A0-7ECA-4B70-A36D-1C979A9D9D0F}"/>
          </ac:spMkLst>
        </pc:spChg>
        <pc:spChg chg="mod">
          <ac:chgData name="up423346@ms.uporto.pt" userId="886f1fb4-dee8-4943-9147-91ac47e3c32e" providerId="ADAL" clId="{EABC8120-B4BF-4DDF-A0E6-B9F105241536}" dt="2020-08-13T15:03:53.240" v="99" actId="1076"/>
          <ac:spMkLst>
            <pc:docMk/>
            <pc:sldMk cId="0" sldId="336"/>
            <ac:spMk id="57" creationId="{D7803545-51F5-4DC7-8EAA-4113DB43A362}"/>
          </ac:spMkLst>
        </pc:spChg>
        <pc:spChg chg="mod ord">
          <ac:chgData name="up423346@ms.uporto.pt" userId="886f1fb4-dee8-4943-9147-91ac47e3c32e" providerId="ADAL" clId="{EABC8120-B4BF-4DDF-A0E6-B9F105241536}" dt="2020-08-13T15:01:44.955" v="63" actId="700"/>
          <ac:spMkLst>
            <pc:docMk/>
            <pc:sldMk cId="0" sldId="336"/>
            <ac:spMk id="51202" creationId="{4D0C9537-AF13-4B6D-9B34-E7B85B11F3CF}"/>
          </ac:spMkLst>
        </pc:spChg>
        <pc:spChg chg="del">
          <ac:chgData name="up423346@ms.uporto.pt" userId="886f1fb4-dee8-4943-9147-91ac47e3c32e" providerId="ADAL" clId="{EABC8120-B4BF-4DDF-A0E6-B9F105241536}" dt="2020-08-13T15:01:39.864" v="62" actId="478"/>
          <ac:spMkLst>
            <pc:docMk/>
            <pc:sldMk cId="0" sldId="336"/>
            <ac:spMk id="51203" creationId="{1CC8FF8D-2797-4456-88E7-D4676ACC380E}"/>
          </ac:spMkLst>
        </pc:spChg>
        <pc:spChg chg="mod ord">
          <ac:chgData name="up423346@ms.uporto.pt" userId="886f1fb4-dee8-4943-9147-91ac47e3c32e" providerId="ADAL" clId="{EABC8120-B4BF-4DDF-A0E6-B9F105241536}" dt="2020-08-13T15:01:44.955" v="63" actId="700"/>
          <ac:spMkLst>
            <pc:docMk/>
            <pc:sldMk cId="0" sldId="336"/>
            <ac:spMk id="51208" creationId="{2E74910D-32C0-4EEE-949D-2320DF3690E9}"/>
          </ac:spMkLst>
        </pc:spChg>
        <pc:spChg chg="del">
          <ac:chgData name="up423346@ms.uporto.pt" userId="886f1fb4-dee8-4943-9147-91ac47e3c32e" providerId="ADAL" clId="{EABC8120-B4BF-4DDF-A0E6-B9F105241536}" dt="2020-08-13T15:01:39.311" v="61" actId="478"/>
          <ac:spMkLst>
            <pc:docMk/>
            <pc:sldMk cId="0" sldId="336"/>
            <ac:spMk id="51209" creationId="{EC68043B-8267-4437-A11C-606D64D7A174}"/>
          </ac:spMkLst>
        </pc:spChg>
        <pc:spChg chg="mod">
          <ac:chgData name="up423346@ms.uporto.pt" userId="886f1fb4-dee8-4943-9147-91ac47e3c32e" providerId="ADAL" clId="{EABC8120-B4BF-4DDF-A0E6-B9F105241536}" dt="2020-08-13T15:02:42.367" v="84" actId="1037"/>
          <ac:spMkLst>
            <pc:docMk/>
            <pc:sldMk cId="0" sldId="336"/>
            <ac:spMk id="51210" creationId="{A568317F-379E-4346-8780-5485330A6C7F}"/>
          </ac:spMkLst>
        </pc:spChg>
        <pc:spChg chg="mod">
          <ac:chgData name="up423346@ms.uporto.pt" userId="886f1fb4-dee8-4943-9147-91ac47e3c32e" providerId="ADAL" clId="{EABC8120-B4BF-4DDF-A0E6-B9F105241536}" dt="2020-08-13T15:02:42.367" v="84" actId="1037"/>
          <ac:spMkLst>
            <pc:docMk/>
            <pc:sldMk cId="0" sldId="336"/>
            <ac:spMk id="51211" creationId="{982F4C5D-508F-4B1A-B6A6-430586FA44C3}"/>
          </ac:spMkLst>
        </pc:spChg>
        <pc:spChg chg="mod">
          <ac:chgData name="up423346@ms.uporto.pt" userId="886f1fb4-dee8-4943-9147-91ac47e3c32e" providerId="ADAL" clId="{EABC8120-B4BF-4DDF-A0E6-B9F105241536}" dt="2020-08-13T15:02:42.367" v="84" actId="1037"/>
          <ac:spMkLst>
            <pc:docMk/>
            <pc:sldMk cId="0" sldId="336"/>
            <ac:spMk id="51212" creationId="{3F700B71-2917-4CEA-8295-D41B044A03F8}"/>
          </ac:spMkLst>
        </pc:spChg>
        <pc:spChg chg="mod">
          <ac:chgData name="up423346@ms.uporto.pt" userId="886f1fb4-dee8-4943-9147-91ac47e3c32e" providerId="ADAL" clId="{EABC8120-B4BF-4DDF-A0E6-B9F105241536}" dt="2020-08-13T15:02:42.367" v="84" actId="1037"/>
          <ac:spMkLst>
            <pc:docMk/>
            <pc:sldMk cId="0" sldId="336"/>
            <ac:spMk id="51213" creationId="{7C97F723-B1F9-4AD6-81D3-6F86144912DA}"/>
          </ac:spMkLst>
        </pc:spChg>
        <pc:spChg chg="mod">
          <ac:chgData name="up423346@ms.uporto.pt" userId="886f1fb4-dee8-4943-9147-91ac47e3c32e" providerId="ADAL" clId="{EABC8120-B4BF-4DDF-A0E6-B9F105241536}" dt="2020-08-13T15:02:50.544" v="93" actId="1037"/>
          <ac:spMkLst>
            <pc:docMk/>
            <pc:sldMk cId="0" sldId="336"/>
            <ac:spMk id="51215" creationId="{B871BED6-3C94-4779-B8DD-F3FFA300AF33}"/>
          </ac:spMkLst>
        </pc:spChg>
        <pc:spChg chg="mod">
          <ac:chgData name="up423346@ms.uporto.pt" userId="886f1fb4-dee8-4943-9147-91ac47e3c32e" providerId="ADAL" clId="{EABC8120-B4BF-4DDF-A0E6-B9F105241536}" dt="2020-08-13T15:02:50.544" v="93" actId="1037"/>
          <ac:spMkLst>
            <pc:docMk/>
            <pc:sldMk cId="0" sldId="336"/>
            <ac:spMk id="51216" creationId="{879E28BC-36F2-442E-B78B-087D1A1F8E36}"/>
          </ac:spMkLst>
        </pc:spChg>
        <pc:spChg chg="mod">
          <ac:chgData name="up423346@ms.uporto.pt" userId="886f1fb4-dee8-4943-9147-91ac47e3c32e" providerId="ADAL" clId="{EABC8120-B4BF-4DDF-A0E6-B9F105241536}" dt="2020-08-13T15:02:50.544" v="93" actId="1037"/>
          <ac:spMkLst>
            <pc:docMk/>
            <pc:sldMk cId="0" sldId="336"/>
            <ac:spMk id="51220" creationId="{676A72E4-5CF9-4817-8768-5F1D94F73DC2}"/>
          </ac:spMkLst>
        </pc:spChg>
        <pc:spChg chg="mod">
          <ac:chgData name="up423346@ms.uporto.pt" userId="886f1fb4-dee8-4943-9147-91ac47e3c32e" providerId="ADAL" clId="{EABC8120-B4BF-4DDF-A0E6-B9F105241536}" dt="2020-08-13T15:02:50.544" v="93" actId="1037"/>
          <ac:spMkLst>
            <pc:docMk/>
            <pc:sldMk cId="0" sldId="336"/>
            <ac:spMk id="51221" creationId="{6B4E3039-94DD-4EBB-8F47-081E9A1028C5}"/>
          </ac:spMkLst>
        </pc:spChg>
        <pc:spChg chg="mod">
          <ac:chgData name="up423346@ms.uporto.pt" userId="886f1fb4-dee8-4943-9147-91ac47e3c32e" providerId="ADAL" clId="{EABC8120-B4BF-4DDF-A0E6-B9F105241536}" dt="2020-08-13T15:02:50.544" v="93" actId="1037"/>
          <ac:spMkLst>
            <pc:docMk/>
            <pc:sldMk cId="0" sldId="336"/>
            <ac:spMk id="51222" creationId="{BA632607-DE04-4263-8F5C-31F949211552}"/>
          </ac:spMkLst>
        </pc:spChg>
        <pc:spChg chg="mod">
          <ac:chgData name="up423346@ms.uporto.pt" userId="886f1fb4-dee8-4943-9147-91ac47e3c32e" providerId="ADAL" clId="{EABC8120-B4BF-4DDF-A0E6-B9F105241536}" dt="2020-08-13T15:02:50.544" v="93" actId="1037"/>
          <ac:spMkLst>
            <pc:docMk/>
            <pc:sldMk cId="0" sldId="336"/>
            <ac:spMk id="51223" creationId="{E6FB593A-3AD2-48CC-A24C-6E2F38492FB8}"/>
          </ac:spMkLst>
        </pc:spChg>
        <pc:spChg chg="mod">
          <ac:chgData name="up423346@ms.uporto.pt" userId="886f1fb4-dee8-4943-9147-91ac47e3c32e" providerId="ADAL" clId="{EABC8120-B4BF-4DDF-A0E6-B9F105241536}" dt="2020-08-13T15:02:50.544" v="93" actId="1037"/>
          <ac:spMkLst>
            <pc:docMk/>
            <pc:sldMk cId="0" sldId="336"/>
            <ac:spMk id="51224" creationId="{196DFC00-5A4D-4201-9F48-E78B742EB12C}"/>
          </ac:spMkLst>
        </pc:spChg>
        <pc:spChg chg="mod">
          <ac:chgData name="up423346@ms.uporto.pt" userId="886f1fb4-dee8-4943-9147-91ac47e3c32e" providerId="ADAL" clId="{EABC8120-B4BF-4DDF-A0E6-B9F105241536}" dt="2020-08-13T15:02:50.544" v="93" actId="1037"/>
          <ac:spMkLst>
            <pc:docMk/>
            <pc:sldMk cId="0" sldId="336"/>
            <ac:spMk id="51225" creationId="{5AC805C8-D520-4449-B1D9-8D9206F89037}"/>
          </ac:spMkLst>
        </pc:spChg>
        <pc:spChg chg="mod">
          <ac:chgData name="up423346@ms.uporto.pt" userId="886f1fb4-dee8-4943-9147-91ac47e3c32e" providerId="ADAL" clId="{EABC8120-B4BF-4DDF-A0E6-B9F105241536}" dt="2020-08-13T15:02:50.544" v="93" actId="1037"/>
          <ac:spMkLst>
            <pc:docMk/>
            <pc:sldMk cId="0" sldId="336"/>
            <ac:spMk id="51226" creationId="{05770DE0-C9B2-46C9-B064-568E9F1B2775}"/>
          </ac:spMkLst>
        </pc:spChg>
        <pc:spChg chg="mod">
          <ac:chgData name="up423346@ms.uporto.pt" userId="886f1fb4-dee8-4943-9147-91ac47e3c32e" providerId="ADAL" clId="{EABC8120-B4BF-4DDF-A0E6-B9F105241536}" dt="2020-08-13T15:02:50.544" v="93" actId="1037"/>
          <ac:spMkLst>
            <pc:docMk/>
            <pc:sldMk cId="0" sldId="336"/>
            <ac:spMk id="51227" creationId="{ECD024FF-6325-49D4-B906-9A1E78A03D0E}"/>
          </ac:spMkLst>
        </pc:spChg>
        <pc:spChg chg="mod">
          <ac:chgData name="up423346@ms.uporto.pt" userId="886f1fb4-dee8-4943-9147-91ac47e3c32e" providerId="ADAL" clId="{EABC8120-B4BF-4DDF-A0E6-B9F105241536}" dt="2020-08-13T15:02:50.544" v="93" actId="1037"/>
          <ac:spMkLst>
            <pc:docMk/>
            <pc:sldMk cId="0" sldId="336"/>
            <ac:spMk id="51228" creationId="{3835E36B-8989-49DE-81E7-3B54CE625E3C}"/>
          </ac:spMkLst>
        </pc:spChg>
        <pc:spChg chg="mod">
          <ac:chgData name="up423346@ms.uporto.pt" userId="886f1fb4-dee8-4943-9147-91ac47e3c32e" providerId="ADAL" clId="{EABC8120-B4BF-4DDF-A0E6-B9F105241536}" dt="2020-08-13T15:02:50.544" v="93" actId="1037"/>
          <ac:spMkLst>
            <pc:docMk/>
            <pc:sldMk cId="0" sldId="336"/>
            <ac:spMk id="51230" creationId="{83AF6D3E-4687-403E-8174-A7D49CB6D92B}"/>
          </ac:spMkLst>
        </pc:spChg>
        <pc:spChg chg="mod">
          <ac:chgData name="up423346@ms.uporto.pt" userId="886f1fb4-dee8-4943-9147-91ac47e3c32e" providerId="ADAL" clId="{EABC8120-B4BF-4DDF-A0E6-B9F105241536}" dt="2020-08-13T15:02:50.544" v="93" actId="1037"/>
          <ac:spMkLst>
            <pc:docMk/>
            <pc:sldMk cId="0" sldId="336"/>
            <ac:spMk id="51231" creationId="{DBF789C4-65FC-428D-922D-B5EC543492AF}"/>
          </ac:spMkLst>
        </pc:spChg>
        <pc:spChg chg="mod">
          <ac:chgData name="up423346@ms.uporto.pt" userId="886f1fb4-dee8-4943-9147-91ac47e3c32e" providerId="ADAL" clId="{EABC8120-B4BF-4DDF-A0E6-B9F105241536}" dt="2020-08-13T15:02:50.544" v="93" actId="1037"/>
          <ac:spMkLst>
            <pc:docMk/>
            <pc:sldMk cId="0" sldId="336"/>
            <ac:spMk id="51232" creationId="{D541B8F4-82A3-4D8A-A835-3D997C975E0A}"/>
          </ac:spMkLst>
        </pc:spChg>
        <pc:spChg chg="mod">
          <ac:chgData name="up423346@ms.uporto.pt" userId="886f1fb4-dee8-4943-9147-91ac47e3c32e" providerId="ADAL" clId="{EABC8120-B4BF-4DDF-A0E6-B9F105241536}" dt="2020-08-13T15:02:50.544" v="93" actId="1037"/>
          <ac:spMkLst>
            <pc:docMk/>
            <pc:sldMk cId="0" sldId="336"/>
            <ac:spMk id="51233" creationId="{8EF251AC-815A-4D0F-86A2-8D76089C3C34}"/>
          </ac:spMkLst>
        </pc:spChg>
        <pc:spChg chg="mod">
          <ac:chgData name="up423346@ms.uporto.pt" userId="886f1fb4-dee8-4943-9147-91ac47e3c32e" providerId="ADAL" clId="{EABC8120-B4BF-4DDF-A0E6-B9F105241536}" dt="2020-08-13T15:02:50.544" v="93" actId="1037"/>
          <ac:spMkLst>
            <pc:docMk/>
            <pc:sldMk cId="0" sldId="336"/>
            <ac:spMk id="51234" creationId="{B4FD0DAE-21F5-4A2F-ADAB-C30F397A5015}"/>
          </ac:spMkLst>
        </pc:spChg>
        <pc:spChg chg="mod">
          <ac:chgData name="up423346@ms.uporto.pt" userId="886f1fb4-dee8-4943-9147-91ac47e3c32e" providerId="ADAL" clId="{EABC8120-B4BF-4DDF-A0E6-B9F105241536}" dt="2020-08-13T15:02:50.544" v="93" actId="1037"/>
          <ac:spMkLst>
            <pc:docMk/>
            <pc:sldMk cId="0" sldId="336"/>
            <ac:spMk id="51235" creationId="{7BEEF3A1-377A-463E-9A9E-D356FA2637CC}"/>
          </ac:spMkLst>
        </pc:spChg>
        <pc:spChg chg="mod">
          <ac:chgData name="up423346@ms.uporto.pt" userId="886f1fb4-dee8-4943-9147-91ac47e3c32e" providerId="ADAL" clId="{EABC8120-B4BF-4DDF-A0E6-B9F105241536}" dt="2020-08-13T15:02:50.544" v="93" actId="1037"/>
          <ac:spMkLst>
            <pc:docMk/>
            <pc:sldMk cId="0" sldId="336"/>
            <ac:spMk id="51236" creationId="{DCB53163-CC13-4AD9-8E51-4EE424CCCB22}"/>
          </ac:spMkLst>
        </pc:spChg>
        <pc:spChg chg="mod">
          <ac:chgData name="up423346@ms.uporto.pt" userId="886f1fb4-dee8-4943-9147-91ac47e3c32e" providerId="ADAL" clId="{EABC8120-B4BF-4DDF-A0E6-B9F105241536}" dt="2020-08-13T15:02:50.544" v="93" actId="1037"/>
          <ac:spMkLst>
            <pc:docMk/>
            <pc:sldMk cId="0" sldId="336"/>
            <ac:spMk id="51237" creationId="{4036E023-EAA8-49B1-99B2-3F57873DCD60}"/>
          </ac:spMkLst>
        </pc:spChg>
        <pc:spChg chg="mod">
          <ac:chgData name="up423346@ms.uporto.pt" userId="886f1fb4-dee8-4943-9147-91ac47e3c32e" providerId="ADAL" clId="{EABC8120-B4BF-4DDF-A0E6-B9F105241536}" dt="2020-08-13T15:02:50.544" v="93" actId="1037"/>
          <ac:spMkLst>
            <pc:docMk/>
            <pc:sldMk cId="0" sldId="336"/>
            <ac:spMk id="51238" creationId="{6B40AFFD-A79C-4201-A57C-701F36877322}"/>
          </ac:spMkLst>
        </pc:spChg>
        <pc:spChg chg="mod">
          <ac:chgData name="up423346@ms.uporto.pt" userId="886f1fb4-dee8-4943-9147-91ac47e3c32e" providerId="ADAL" clId="{EABC8120-B4BF-4DDF-A0E6-B9F105241536}" dt="2020-08-13T15:01:59.555" v="65" actId="14100"/>
          <ac:spMkLst>
            <pc:docMk/>
            <pc:sldMk cId="0" sldId="336"/>
            <ac:spMk id="51239" creationId="{FB53A13B-A817-49EB-AFC9-CA698F3C31B8}"/>
          </ac:spMkLst>
        </pc:spChg>
        <pc:spChg chg="mod">
          <ac:chgData name="up423346@ms.uporto.pt" userId="886f1fb4-dee8-4943-9147-91ac47e3c32e" providerId="ADAL" clId="{EABC8120-B4BF-4DDF-A0E6-B9F105241536}" dt="2020-08-13T15:01:59.555" v="65" actId="14100"/>
          <ac:spMkLst>
            <pc:docMk/>
            <pc:sldMk cId="0" sldId="336"/>
            <ac:spMk id="51240" creationId="{1CDA29EC-579E-40D0-88D2-4AC6A8A7EE45}"/>
          </ac:spMkLst>
        </pc:spChg>
        <pc:spChg chg="mod">
          <ac:chgData name="up423346@ms.uporto.pt" userId="886f1fb4-dee8-4943-9147-91ac47e3c32e" providerId="ADAL" clId="{EABC8120-B4BF-4DDF-A0E6-B9F105241536}" dt="2020-08-13T15:01:59.555" v="65" actId="14100"/>
          <ac:spMkLst>
            <pc:docMk/>
            <pc:sldMk cId="0" sldId="336"/>
            <ac:spMk id="51241" creationId="{C45E3BD0-E5A0-4C4A-80CE-E5629CF9BE82}"/>
          </ac:spMkLst>
        </pc:spChg>
        <pc:spChg chg="mod">
          <ac:chgData name="up423346@ms.uporto.pt" userId="886f1fb4-dee8-4943-9147-91ac47e3c32e" providerId="ADAL" clId="{EABC8120-B4BF-4DDF-A0E6-B9F105241536}" dt="2020-08-13T15:01:59.555" v="65" actId="14100"/>
          <ac:spMkLst>
            <pc:docMk/>
            <pc:sldMk cId="0" sldId="336"/>
            <ac:spMk id="51242" creationId="{CF40D731-FE04-4711-B733-0002FFA3AA96}"/>
          </ac:spMkLst>
        </pc:spChg>
        <pc:grpChg chg="mod">
          <ac:chgData name="up423346@ms.uporto.pt" userId="886f1fb4-dee8-4943-9147-91ac47e3c32e" providerId="ADAL" clId="{EABC8120-B4BF-4DDF-A0E6-B9F105241536}" dt="2020-08-13T15:02:50.544" v="93" actId="1037"/>
          <ac:grpSpMkLst>
            <pc:docMk/>
            <pc:sldMk cId="0" sldId="336"/>
            <ac:grpSpMk id="4" creationId="{A5CEE12B-012E-45AE-A6AB-D8C01F0FCA1F}"/>
          </ac:grpSpMkLst>
        </pc:grpChg>
        <pc:grpChg chg="del mod">
          <ac:chgData name="up423346@ms.uporto.pt" userId="886f1fb4-dee8-4943-9147-91ac47e3c32e" providerId="ADAL" clId="{EABC8120-B4BF-4DDF-A0E6-B9F105241536}" dt="2020-08-13T15:04:09.526" v="104" actId="478"/>
          <ac:grpSpMkLst>
            <pc:docMk/>
            <pc:sldMk cId="0" sldId="336"/>
            <ac:grpSpMk id="10" creationId="{954FF3D9-FEBF-4990-BC0C-900BC96D4AC0}"/>
          </ac:grpSpMkLst>
        </pc:grpChg>
        <pc:grpChg chg="add mod">
          <ac:chgData name="up423346@ms.uporto.pt" userId="886f1fb4-dee8-4943-9147-91ac47e3c32e" providerId="ADAL" clId="{EABC8120-B4BF-4DDF-A0E6-B9F105241536}" dt="2020-08-13T15:04:17.118" v="106" actId="14100"/>
          <ac:grpSpMkLst>
            <pc:docMk/>
            <pc:sldMk cId="0" sldId="336"/>
            <ac:grpSpMk id="48" creationId="{172E1A29-8F60-4551-9C89-1047B80D3AC6}"/>
          </ac:grpSpMkLst>
        </pc:grpChg>
        <pc:grpChg chg="add mod">
          <ac:chgData name="up423346@ms.uporto.pt" userId="886f1fb4-dee8-4943-9147-91ac47e3c32e" providerId="ADAL" clId="{EABC8120-B4BF-4DDF-A0E6-B9F105241536}" dt="2020-08-13T15:03:53.240" v="99" actId="1076"/>
          <ac:grpSpMkLst>
            <pc:docMk/>
            <pc:sldMk cId="0" sldId="336"/>
            <ac:grpSpMk id="52" creationId="{7778A676-298D-4723-8DF7-D73F5D82FDDC}"/>
          </ac:grpSpMkLst>
        </pc:grpChg>
        <pc:grpChg chg="add mod">
          <ac:chgData name="up423346@ms.uporto.pt" userId="886f1fb4-dee8-4943-9147-91ac47e3c32e" providerId="ADAL" clId="{EABC8120-B4BF-4DDF-A0E6-B9F105241536}" dt="2020-08-13T15:03:53.240" v="99" actId="1076"/>
          <ac:grpSpMkLst>
            <pc:docMk/>
            <pc:sldMk cId="0" sldId="336"/>
            <ac:grpSpMk id="55" creationId="{4A53EA92-8461-4882-9FED-34A2613F0959}"/>
          </ac:grpSpMkLst>
        </pc:grpChg>
        <pc:grpChg chg="del mod">
          <ac:chgData name="up423346@ms.uporto.pt" userId="886f1fb4-dee8-4943-9147-91ac47e3c32e" providerId="ADAL" clId="{EABC8120-B4BF-4DDF-A0E6-B9F105241536}" dt="2020-08-13T15:02:13.037" v="67" actId="478"/>
          <ac:grpSpMkLst>
            <pc:docMk/>
            <pc:sldMk cId="0" sldId="336"/>
            <ac:grpSpMk id="51204" creationId="{AAF7FC0C-3D38-4A16-9F35-A5897922BD03}"/>
          </ac:grpSpMkLst>
        </pc:grpChg>
        <pc:grpChg chg="del mod">
          <ac:chgData name="up423346@ms.uporto.pt" userId="886f1fb4-dee8-4943-9147-91ac47e3c32e" providerId="ADAL" clId="{EABC8120-B4BF-4DDF-A0E6-B9F105241536}" dt="2020-08-13T15:02:14.550" v="68" actId="478"/>
          <ac:grpSpMkLst>
            <pc:docMk/>
            <pc:sldMk cId="0" sldId="336"/>
            <ac:grpSpMk id="51205" creationId="{33D80E51-A8A3-4E6E-A896-45501F31F2EB}"/>
          </ac:grpSpMkLst>
        </pc:grpChg>
        <pc:grpChg chg="mod">
          <ac:chgData name="up423346@ms.uporto.pt" userId="886f1fb4-dee8-4943-9147-91ac47e3c32e" providerId="ADAL" clId="{EABC8120-B4BF-4DDF-A0E6-B9F105241536}" dt="2020-08-13T15:02:50.544" v="93" actId="1037"/>
          <ac:grpSpMkLst>
            <pc:docMk/>
            <pc:sldMk cId="0" sldId="336"/>
            <ac:grpSpMk id="51214" creationId="{2EFB6530-B56F-4EF3-B305-129805D4CDAC}"/>
          </ac:grpSpMkLst>
        </pc:grpChg>
        <pc:grpChg chg="mod">
          <ac:chgData name="up423346@ms.uporto.pt" userId="886f1fb4-dee8-4943-9147-91ac47e3c32e" providerId="ADAL" clId="{EABC8120-B4BF-4DDF-A0E6-B9F105241536}" dt="2020-08-13T15:02:50.544" v="93" actId="1037"/>
          <ac:grpSpMkLst>
            <pc:docMk/>
            <pc:sldMk cId="0" sldId="336"/>
            <ac:grpSpMk id="51217" creationId="{69D94C79-0B40-4585-A3CF-951665430896}"/>
          </ac:grpSpMkLst>
        </pc:grpChg>
        <pc:grpChg chg="mod">
          <ac:chgData name="up423346@ms.uporto.pt" userId="886f1fb4-dee8-4943-9147-91ac47e3c32e" providerId="ADAL" clId="{EABC8120-B4BF-4DDF-A0E6-B9F105241536}" dt="2020-08-13T15:02:50.544" v="93" actId="1037"/>
          <ac:grpSpMkLst>
            <pc:docMk/>
            <pc:sldMk cId="0" sldId="336"/>
            <ac:grpSpMk id="51218" creationId="{43AD3CE3-FECB-4E29-B546-0DE1F7D791AF}"/>
          </ac:grpSpMkLst>
        </pc:grpChg>
        <pc:grpChg chg="mod">
          <ac:chgData name="up423346@ms.uporto.pt" userId="886f1fb4-dee8-4943-9147-91ac47e3c32e" providerId="ADAL" clId="{EABC8120-B4BF-4DDF-A0E6-B9F105241536}" dt="2020-08-13T15:02:50.544" v="93" actId="1037"/>
          <ac:grpSpMkLst>
            <pc:docMk/>
            <pc:sldMk cId="0" sldId="336"/>
            <ac:grpSpMk id="51219" creationId="{8E827C92-BC78-4648-9F49-DB7F356DF266}"/>
          </ac:grpSpMkLst>
        </pc:grpChg>
        <pc:grpChg chg="mod">
          <ac:chgData name="up423346@ms.uporto.pt" userId="886f1fb4-dee8-4943-9147-91ac47e3c32e" providerId="ADAL" clId="{EABC8120-B4BF-4DDF-A0E6-B9F105241536}" dt="2020-08-13T15:02:50.544" v="93" actId="1037"/>
          <ac:grpSpMkLst>
            <pc:docMk/>
            <pc:sldMk cId="0" sldId="336"/>
            <ac:grpSpMk id="51229" creationId="{1333D4A7-802A-4F17-AA5F-C21CDD2584C5}"/>
          </ac:grpSpMkLst>
        </pc:grpChg>
      </pc:sldChg>
      <pc:sldChg chg="delSp del modAnim">
        <pc:chgData name="up423346@ms.uporto.pt" userId="886f1fb4-dee8-4943-9147-91ac47e3c32e" providerId="ADAL" clId="{EABC8120-B4BF-4DDF-A0E6-B9F105241536}" dt="2020-08-13T15:04:47.513" v="112" actId="47"/>
        <pc:sldMkLst>
          <pc:docMk/>
          <pc:sldMk cId="0" sldId="337"/>
        </pc:sldMkLst>
        <pc:spChg chg="del">
          <ac:chgData name="up423346@ms.uporto.pt" userId="886f1fb4-dee8-4943-9147-91ac47e3c32e" providerId="ADAL" clId="{EABC8120-B4BF-4DDF-A0E6-B9F105241536}" dt="2020-08-13T15:03:41.475" v="97" actId="21"/>
          <ac:spMkLst>
            <pc:docMk/>
            <pc:sldMk cId="0" sldId="337"/>
            <ac:spMk id="53255" creationId="{70BCD1A7-E770-450C-8080-CB42010798D4}"/>
          </ac:spMkLst>
        </pc:spChg>
        <pc:spChg chg="del">
          <ac:chgData name="up423346@ms.uporto.pt" userId="886f1fb4-dee8-4943-9147-91ac47e3c32e" providerId="ADAL" clId="{EABC8120-B4BF-4DDF-A0E6-B9F105241536}" dt="2020-08-13T15:03:41.475" v="97" actId="21"/>
          <ac:spMkLst>
            <pc:docMk/>
            <pc:sldMk cId="0" sldId="337"/>
            <ac:spMk id="53256" creationId="{8881C63B-13F0-4AE9-A023-DC11216785AE}"/>
          </ac:spMkLst>
        </pc:spChg>
        <pc:spChg chg="del">
          <ac:chgData name="up423346@ms.uporto.pt" userId="886f1fb4-dee8-4943-9147-91ac47e3c32e" providerId="ADAL" clId="{EABC8120-B4BF-4DDF-A0E6-B9F105241536}" dt="2020-08-13T15:03:41.475" v="97" actId="21"/>
          <ac:spMkLst>
            <pc:docMk/>
            <pc:sldMk cId="0" sldId="337"/>
            <ac:spMk id="53257" creationId="{43A4CAFB-A9C6-4277-BAC3-8A099FBDF222}"/>
          </ac:spMkLst>
        </pc:spChg>
        <pc:grpChg chg="del">
          <ac:chgData name="up423346@ms.uporto.pt" userId="886f1fb4-dee8-4943-9147-91ac47e3c32e" providerId="ADAL" clId="{EABC8120-B4BF-4DDF-A0E6-B9F105241536}" dt="2020-08-13T15:03:41.475" v="97" actId="21"/>
          <ac:grpSpMkLst>
            <pc:docMk/>
            <pc:sldMk cId="0" sldId="337"/>
            <ac:grpSpMk id="10" creationId="{ACBD085B-F84B-4DBB-8094-7D6ADAFCA916}"/>
          </ac:grpSpMkLst>
        </pc:grpChg>
        <pc:grpChg chg="del">
          <ac:chgData name="up423346@ms.uporto.pt" userId="886f1fb4-dee8-4943-9147-91ac47e3c32e" providerId="ADAL" clId="{EABC8120-B4BF-4DDF-A0E6-B9F105241536}" dt="2020-08-13T15:03:41.475" v="97" actId="21"/>
          <ac:grpSpMkLst>
            <pc:docMk/>
            <pc:sldMk cId="0" sldId="337"/>
            <ac:grpSpMk id="11" creationId="{9E012EA5-D79E-47FC-A341-5740BB0C280F}"/>
          </ac:grpSpMkLst>
        </pc:grpChg>
        <pc:grpChg chg="del">
          <ac:chgData name="up423346@ms.uporto.pt" userId="886f1fb4-dee8-4943-9147-91ac47e3c32e" providerId="ADAL" clId="{EABC8120-B4BF-4DDF-A0E6-B9F105241536}" dt="2020-08-13T15:03:41.475" v="97" actId="21"/>
          <ac:grpSpMkLst>
            <pc:docMk/>
            <pc:sldMk cId="0" sldId="337"/>
            <ac:grpSpMk id="12" creationId="{FC4CC71F-FCCE-4AC9-BA8E-4D2F9E03DEED}"/>
          </ac:grpSpMkLst>
        </pc:grpChg>
      </pc:sldChg>
      <pc:sldChg chg="delSp mod">
        <pc:chgData name="up423346@ms.uporto.pt" userId="886f1fb4-dee8-4943-9147-91ac47e3c32e" providerId="ADAL" clId="{EABC8120-B4BF-4DDF-A0E6-B9F105241536}" dt="2020-08-13T15:04:53.542" v="113" actId="478"/>
        <pc:sldMkLst>
          <pc:docMk/>
          <pc:sldMk cId="0" sldId="342"/>
        </pc:sldMkLst>
        <pc:spChg chg="del">
          <ac:chgData name="up423346@ms.uporto.pt" userId="886f1fb4-dee8-4943-9147-91ac47e3c32e" providerId="ADAL" clId="{EABC8120-B4BF-4DDF-A0E6-B9F105241536}" dt="2020-08-13T15:04:53.542" v="113" actId="478"/>
          <ac:spMkLst>
            <pc:docMk/>
            <pc:sldMk cId="0" sldId="342"/>
            <ac:spMk id="55301" creationId="{921E7205-838A-4D9A-9F35-44F16F6C7B44}"/>
          </ac:spMkLst>
        </pc:spChg>
      </pc:sldChg>
      <pc:sldChg chg="addSp delSp modSp mod modClrScheme chgLayout">
        <pc:chgData name="up423346@ms.uporto.pt" userId="886f1fb4-dee8-4943-9147-91ac47e3c32e" providerId="ADAL" clId="{EABC8120-B4BF-4DDF-A0E6-B9F105241536}" dt="2020-08-13T14:57:46.194" v="35" actId="700"/>
        <pc:sldMkLst>
          <pc:docMk/>
          <pc:sldMk cId="0" sldId="347"/>
        </pc:sldMkLst>
        <pc:spChg chg="mod ord">
          <ac:chgData name="up423346@ms.uporto.pt" userId="886f1fb4-dee8-4943-9147-91ac47e3c32e" providerId="ADAL" clId="{EABC8120-B4BF-4DDF-A0E6-B9F105241536}" dt="2020-08-13T14:57:46.194" v="35" actId="700"/>
          <ac:spMkLst>
            <pc:docMk/>
            <pc:sldMk cId="0" sldId="347"/>
            <ac:spMk id="2" creationId="{8A9851B8-DEBA-4588-B528-A1ECDE6CC72C}"/>
          </ac:spMkLst>
        </pc:spChg>
        <pc:spChg chg="add del mod ord">
          <ac:chgData name="up423346@ms.uporto.pt" userId="886f1fb4-dee8-4943-9147-91ac47e3c32e" providerId="ADAL" clId="{EABC8120-B4BF-4DDF-A0E6-B9F105241536}" dt="2020-08-13T14:57:46.194" v="35" actId="700"/>
          <ac:spMkLst>
            <pc:docMk/>
            <pc:sldMk cId="0" sldId="347"/>
            <ac:spMk id="3" creationId="{4AAAC167-1D8E-4924-901F-136D3C6923A8}"/>
          </ac:spMkLst>
        </pc:spChg>
        <pc:spChg chg="mod ord">
          <ac:chgData name="up423346@ms.uporto.pt" userId="886f1fb4-dee8-4943-9147-91ac47e3c32e" providerId="ADAL" clId="{EABC8120-B4BF-4DDF-A0E6-B9F105241536}" dt="2020-08-13T14:57:46.194" v="35" actId="700"/>
          <ac:spMkLst>
            <pc:docMk/>
            <pc:sldMk cId="0" sldId="347"/>
            <ac:spMk id="38914" creationId="{633F11ED-9A2F-4E28-BF1C-7DB4D21C8819}"/>
          </ac:spMkLst>
        </pc:spChg>
        <pc:spChg chg="mod ord">
          <ac:chgData name="up423346@ms.uporto.pt" userId="886f1fb4-dee8-4943-9147-91ac47e3c32e" providerId="ADAL" clId="{EABC8120-B4BF-4DDF-A0E6-B9F105241536}" dt="2020-08-13T14:57:46.194" v="35" actId="700"/>
          <ac:spMkLst>
            <pc:docMk/>
            <pc:sldMk cId="0" sldId="347"/>
            <ac:spMk id="38915" creationId="{B8C4B90E-9DBE-4A1F-9112-B483259C582B}"/>
          </ac:spMkLst>
        </pc:spChg>
      </pc:sldChg>
      <pc:sldChg chg="delSp modSp mod">
        <pc:chgData name="up423346@ms.uporto.pt" userId="886f1fb4-dee8-4943-9147-91ac47e3c32e" providerId="ADAL" clId="{EABC8120-B4BF-4DDF-A0E6-B9F105241536}" dt="2020-08-13T15:08:55.189" v="161" actId="478"/>
        <pc:sldMkLst>
          <pc:docMk/>
          <pc:sldMk cId="0" sldId="349"/>
        </pc:sldMkLst>
        <pc:spChg chg="mod">
          <ac:chgData name="up423346@ms.uporto.pt" userId="886f1fb4-dee8-4943-9147-91ac47e3c32e" providerId="ADAL" clId="{EABC8120-B4BF-4DDF-A0E6-B9F105241536}" dt="2020-08-13T15:05:32.370" v="114" actId="6549"/>
          <ac:spMkLst>
            <pc:docMk/>
            <pc:sldMk cId="0" sldId="349"/>
            <ac:spMk id="57347" creationId="{952071A1-C3E2-49F5-9877-BC516B2AD969}"/>
          </ac:spMkLst>
        </pc:spChg>
        <pc:spChg chg="del">
          <ac:chgData name="up423346@ms.uporto.pt" userId="886f1fb4-dee8-4943-9147-91ac47e3c32e" providerId="ADAL" clId="{EABC8120-B4BF-4DDF-A0E6-B9F105241536}" dt="2020-08-13T15:08:55.189" v="161" actId="478"/>
          <ac:spMkLst>
            <pc:docMk/>
            <pc:sldMk cId="0" sldId="349"/>
            <ac:spMk id="57351" creationId="{06C360DB-ECA9-4A4E-AFD2-B4B01E774F5D}"/>
          </ac:spMkLst>
        </pc:spChg>
      </pc:sldChg>
      <pc:sldChg chg="addSp delSp modSp mod chgLayout">
        <pc:chgData name="up423346@ms.uporto.pt" userId="886f1fb4-dee8-4943-9147-91ac47e3c32e" providerId="ADAL" clId="{EABC8120-B4BF-4DDF-A0E6-B9F105241536}" dt="2020-08-13T15:08:52.325" v="160" actId="478"/>
        <pc:sldMkLst>
          <pc:docMk/>
          <pc:sldMk cId="0" sldId="350"/>
        </pc:sldMkLst>
        <pc:spChg chg="mod ord">
          <ac:chgData name="up423346@ms.uporto.pt" userId="886f1fb4-dee8-4943-9147-91ac47e3c32e" providerId="ADAL" clId="{EABC8120-B4BF-4DDF-A0E6-B9F105241536}" dt="2020-08-13T15:06:51.929" v="126" actId="700"/>
          <ac:spMkLst>
            <pc:docMk/>
            <pc:sldMk cId="0" sldId="350"/>
            <ac:spMk id="2" creationId="{23B8A3E9-D818-479A-8946-916723BD4BC7}"/>
          </ac:spMkLst>
        </pc:spChg>
        <pc:spChg chg="mod ord">
          <ac:chgData name="up423346@ms.uporto.pt" userId="886f1fb4-dee8-4943-9147-91ac47e3c32e" providerId="ADAL" clId="{EABC8120-B4BF-4DDF-A0E6-B9F105241536}" dt="2020-08-13T15:06:51.929" v="126" actId="700"/>
          <ac:spMkLst>
            <pc:docMk/>
            <pc:sldMk cId="0" sldId="350"/>
            <ac:spMk id="58370" creationId="{1F4D6FD2-68B6-4264-86CA-55FADD8B2908}"/>
          </ac:spMkLst>
        </pc:spChg>
        <pc:spChg chg="add del">
          <ac:chgData name="up423346@ms.uporto.pt" userId="886f1fb4-dee8-4943-9147-91ac47e3c32e" providerId="ADAL" clId="{EABC8120-B4BF-4DDF-A0E6-B9F105241536}" dt="2020-08-13T15:06:39.598" v="125" actId="478"/>
          <ac:spMkLst>
            <pc:docMk/>
            <pc:sldMk cId="0" sldId="350"/>
            <ac:spMk id="58371" creationId="{74E2C99A-73BF-4B3A-8042-5ECF9100EFAC}"/>
          </ac:spMkLst>
        </pc:spChg>
        <pc:spChg chg="mod ord">
          <ac:chgData name="up423346@ms.uporto.pt" userId="886f1fb4-dee8-4943-9147-91ac47e3c32e" providerId="ADAL" clId="{EABC8120-B4BF-4DDF-A0E6-B9F105241536}" dt="2020-08-13T15:06:51.929" v="126" actId="700"/>
          <ac:spMkLst>
            <pc:docMk/>
            <pc:sldMk cId="0" sldId="350"/>
            <ac:spMk id="58372" creationId="{D219BEF9-6020-4A13-948B-1C5F7D74B718}"/>
          </ac:spMkLst>
        </pc:spChg>
        <pc:spChg chg="mod ord">
          <ac:chgData name="up423346@ms.uporto.pt" userId="886f1fb4-dee8-4943-9147-91ac47e3c32e" providerId="ADAL" clId="{EABC8120-B4BF-4DDF-A0E6-B9F105241536}" dt="2020-08-13T15:08:11.878" v="147" actId="20577"/>
          <ac:spMkLst>
            <pc:docMk/>
            <pc:sldMk cId="0" sldId="350"/>
            <ac:spMk id="58373" creationId="{707563A0-3329-4A01-B765-C2AA026E221B}"/>
          </ac:spMkLst>
        </pc:spChg>
        <pc:spChg chg="del">
          <ac:chgData name="up423346@ms.uporto.pt" userId="886f1fb4-dee8-4943-9147-91ac47e3c32e" providerId="ADAL" clId="{EABC8120-B4BF-4DDF-A0E6-B9F105241536}" dt="2020-08-13T15:08:52.325" v="160" actId="478"/>
          <ac:spMkLst>
            <pc:docMk/>
            <pc:sldMk cId="0" sldId="350"/>
            <ac:spMk id="58379" creationId="{F70BA89D-F9F2-450B-8539-A62FA9E1A0EB}"/>
          </ac:spMkLst>
        </pc:spChg>
        <pc:spChg chg="mod">
          <ac:chgData name="up423346@ms.uporto.pt" userId="886f1fb4-dee8-4943-9147-91ac47e3c32e" providerId="ADAL" clId="{EABC8120-B4BF-4DDF-A0E6-B9F105241536}" dt="2020-08-13T15:08:19.366" v="154" actId="1035"/>
          <ac:spMkLst>
            <pc:docMk/>
            <pc:sldMk cId="0" sldId="350"/>
            <ac:spMk id="58381" creationId="{2D1C4AB1-BD45-49B0-9565-FEEEA91B96AB}"/>
          </ac:spMkLst>
        </pc:spChg>
        <pc:spChg chg="mod">
          <ac:chgData name="up423346@ms.uporto.pt" userId="886f1fb4-dee8-4943-9147-91ac47e3c32e" providerId="ADAL" clId="{EABC8120-B4BF-4DDF-A0E6-B9F105241536}" dt="2020-08-13T15:07:40.724" v="136" actId="1076"/>
          <ac:spMkLst>
            <pc:docMk/>
            <pc:sldMk cId="0" sldId="350"/>
            <ac:spMk id="58383" creationId="{2CA05BD9-40B7-4221-8509-AFF1E8212707}"/>
          </ac:spMkLst>
        </pc:spChg>
        <pc:spChg chg="add del mod">
          <ac:chgData name="up423346@ms.uporto.pt" userId="886f1fb4-dee8-4943-9147-91ac47e3c32e" providerId="ADAL" clId="{EABC8120-B4BF-4DDF-A0E6-B9F105241536}" dt="2020-08-13T15:07:34.062" v="135" actId="478"/>
          <ac:spMkLst>
            <pc:docMk/>
            <pc:sldMk cId="0" sldId="350"/>
            <ac:spMk id="58384" creationId="{CF4766D4-5136-4742-9881-AF0734DD32C9}"/>
          </ac:spMkLst>
        </pc:spChg>
        <pc:spChg chg="mod">
          <ac:chgData name="up423346@ms.uporto.pt" userId="886f1fb4-dee8-4943-9147-91ac47e3c32e" providerId="ADAL" clId="{EABC8120-B4BF-4DDF-A0E6-B9F105241536}" dt="2020-08-13T15:08:46.864" v="159" actId="1076"/>
          <ac:spMkLst>
            <pc:docMk/>
            <pc:sldMk cId="0" sldId="350"/>
            <ac:spMk id="58386" creationId="{6B988AF2-AD70-45EB-B6E0-737BD917564F}"/>
          </ac:spMkLst>
        </pc:spChg>
        <pc:grpChg chg="mod">
          <ac:chgData name="up423346@ms.uporto.pt" userId="886f1fb4-dee8-4943-9147-91ac47e3c32e" providerId="ADAL" clId="{EABC8120-B4BF-4DDF-A0E6-B9F105241536}" dt="2020-08-13T15:08:19.366" v="154" actId="1035"/>
          <ac:grpSpMkLst>
            <pc:docMk/>
            <pc:sldMk cId="0" sldId="350"/>
            <ac:grpSpMk id="3" creationId="{72EFBDC4-5EC0-47F0-BBB6-1B0923F294BD}"/>
          </ac:grpSpMkLst>
        </pc:grpChg>
        <pc:grpChg chg="mod">
          <ac:chgData name="up423346@ms.uporto.pt" userId="886f1fb4-dee8-4943-9147-91ac47e3c32e" providerId="ADAL" clId="{EABC8120-B4BF-4DDF-A0E6-B9F105241536}" dt="2020-08-13T15:08:46.864" v="159" actId="1076"/>
          <ac:grpSpMkLst>
            <pc:docMk/>
            <pc:sldMk cId="0" sldId="350"/>
            <ac:grpSpMk id="4" creationId="{9CCA9C24-B8B1-4967-8C25-D7DDC9C298AD}"/>
          </ac:grpSpMkLst>
        </pc:grpChg>
        <pc:grpChg chg="add del mod">
          <ac:chgData name="up423346@ms.uporto.pt" userId="886f1fb4-dee8-4943-9147-91ac47e3c32e" providerId="ADAL" clId="{EABC8120-B4BF-4DDF-A0E6-B9F105241536}" dt="2020-08-13T15:07:40.724" v="136" actId="1076"/>
          <ac:grpSpMkLst>
            <pc:docMk/>
            <pc:sldMk cId="0" sldId="350"/>
            <ac:grpSpMk id="6" creationId="{68E44E65-CB0A-4DA7-B9C6-A0834B005DE9}"/>
          </ac:grpSpMkLst>
        </pc:grpChg>
        <pc:grpChg chg="mod">
          <ac:chgData name="up423346@ms.uporto.pt" userId="886f1fb4-dee8-4943-9147-91ac47e3c32e" providerId="ADAL" clId="{EABC8120-B4BF-4DDF-A0E6-B9F105241536}" dt="2020-08-13T15:08:19.366" v="154" actId="1035"/>
          <ac:grpSpMkLst>
            <pc:docMk/>
            <pc:sldMk cId="0" sldId="350"/>
            <ac:grpSpMk id="7" creationId="{BA542C29-1413-4DE5-83AE-18DE62CAD5FF}"/>
          </ac:grpSpMkLst>
        </pc:grpChg>
        <pc:grpChg chg="mod">
          <ac:chgData name="up423346@ms.uporto.pt" userId="886f1fb4-dee8-4943-9147-91ac47e3c32e" providerId="ADAL" clId="{EABC8120-B4BF-4DDF-A0E6-B9F105241536}" dt="2020-08-13T15:07:40.724" v="136" actId="1076"/>
          <ac:grpSpMkLst>
            <pc:docMk/>
            <pc:sldMk cId="0" sldId="350"/>
            <ac:grpSpMk id="58374" creationId="{D33832BE-6684-4AC2-8028-E15E54CFAF97}"/>
          </ac:grpSpMkLst>
        </pc:grpChg>
        <pc:grpChg chg="mod">
          <ac:chgData name="up423346@ms.uporto.pt" userId="886f1fb4-dee8-4943-9147-91ac47e3c32e" providerId="ADAL" clId="{EABC8120-B4BF-4DDF-A0E6-B9F105241536}" dt="2020-08-13T15:08:46.864" v="159" actId="1076"/>
          <ac:grpSpMkLst>
            <pc:docMk/>
            <pc:sldMk cId="0" sldId="350"/>
            <ac:grpSpMk id="58385" creationId="{629C198B-912C-4D55-B656-5B27CDE6C1E6}"/>
          </ac:grpSpMkLst>
        </pc:grpChg>
        <pc:picChg chg="mod">
          <ac:chgData name="up423346@ms.uporto.pt" userId="886f1fb4-dee8-4943-9147-91ac47e3c32e" providerId="ADAL" clId="{EABC8120-B4BF-4DDF-A0E6-B9F105241536}" dt="2020-08-13T15:08:19.366" v="154" actId="1035"/>
          <ac:picMkLst>
            <pc:docMk/>
            <pc:sldMk cId="0" sldId="350"/>
            <ac:picMk id="58380" creationId="{58F3152C-2B1D-4F0F-A13B-26C48CE121ED}"/>
          </ac:picMkLst>
        </pc:picChg>
        <pc:picChg chg="mod">
          <ac:chgData name="up423346@ms.uporto.pt" userId="886f1fb4-dee8-4943-9147-91ac47e3c32e" providerId="ADAL" clId="{EABC8120-B4BF-4DDF-A0E6-B9F105241536}" dt="2020-08-13T15:07:40.724" v="136" actId="1076"/>
          <ac:picMkLst>
            <pc:docMk/>
            <pc:sldMk cId="0" sldId="350"/>
            <ac:picMk id="58382" creationId="{A8BFD3B6-045F-48DE-8590-32BFC942D608}"/>
          </ac:picMkLst>
        </pc:picChg>
        <pc:picChg chg="mod">
          <ac:chgData name="up423346@ms.uporto.pt" userId="886f1fb4-dee8-4943-9147-91ac47e3c32e" providerId="ADAL" clId="{EABC8120-B4BF-4DDF-A0E6-B9F105241536}" dt="2020-08-13T15:08:46.864" v="159" actId="1076"/>
          <ac:picMkLst>
            <pc:docMk/>
            <pc:sldMk cId="0" sldId="350"/>
            <ac:picMk id="58387" creationId="{340CD5A0-59DB-4B02-83CC-F8EAEDEF0F7D}"/>
          </ac:picMkLst>
        </pc:picChg>
        <pc:picChg chg="mod">
          <ac:chgData name="up423346@ms.uporto.pt" userId="886f1fb4-dee8-4943-9147-91ac47e3c32e" providerId="ADAL" clId="{EABC8120-B4BF-4DDF-A0E6-B9F105241536}" dt="2020-08-13T15:08:46.864" v="159" actId="1076"/>
          <ac:picMkLst>
            <pc:docMk/>
            <pc:sldMk cId="0" sldId="350"/>
            <ac:picMk id="58388" creationId="{7333C7BD-49A8-4161-9D8C-54A05C41A7C3}"/>
          </ac:picMkLst>
        </pc:picChg>
        <pc:picChg chg="mod">
          <ac:chgData name="up423346@ms.uporto.pt" userId="886f1fb4-dee8-4943-9147-91ac47e3c32e" providerId="ADAL" clId="{EABC8120-B4BF-4DDF-A0E6-B9F105241536}" dt="2020-08-13T15:08:46.864" v="159" actId="1076"/>
          <ac:picMkLst>
            <pc:docMk/>
            <pc:sldMk cId="0" sldId="350"/>
            <ac:picMk id="58389" creationId="{01CE6F03-53BB-499F-A73D-C392354B3BC5}"/>
          </ac:picMkLst>
        </pc:picChg>
        <pc:picChg chg="mod">
          <ac:chgData name="up423346@ms.uporto.pt" userId="886f1fb4-dee8-4943-9147-91ac47e3c32e" providerId="ADAL" clId="{EABC8120-B4BF-4DDF-A0E6-B9F105241536}" dt="2020-08-13T15:08:19.366" v="154" actId="1035"/>
          <ac:picMkLst>
            <pc:docMk/>
            <pc:sldMk cId="0" sldId="350"/>
            <ac:picMk id="58390" creationId="{B8B16C19-9213-4AC1-BF54-C7C777E26CC2}"/>
          </ac:picMkLst>
        </pc:picChg>
        <pc:picChg chg="mod">
          <ac:chgData name="up423346@ms.uporto.pt" userId="886f1fb4-dee8-4943-9147-91ac47e3c32e" providerId="ADAL" clId="{EABC8120-B4BF-4DDF-A0E6-B9F105241536}" dt="2020-08-13T15:08:19.366" v="154" actId="1035"/>
          <ac:picMkLst>
            <pc:docMk/>
            <pc:sldMk cId="0" sldId="350"/>
            <ac:picMk id="58391" creationId="{EC130089-FA87-4326-BE9B-A07E79693CD3}"/>
          </ac:picMkLst>
        </pc:picChg>
        <pc:picChg chg="mod">
          <ac:chgData name="up423346@ms.uporto.pt" userId="886f1fb4-dee8-4943-9147-91ac47e3c32e" providerId="ADAL" clId="{EABC8120-B4BF-4DDF-A0E6-B9F105241536}" dt="2020-08-13T15:08:19.366" v="154" actId="1035"/>
          <ac:picMkLst>
            <pc:docMk/>
            <pc:sldMk cId="0" sldId="350"/>
            <ac:picMk id="58392" creationId="{600AD392-FF1C-482C-84FA-B50C92BAA4BD}"/>
          </ac:picMkLst>
        </pc:picChg>
        <pc:picChg chg="mod">
          <ac:chgData name="up423346@ms.uporto.pt" userId="886f1fb4-dee8-4943-9147-91ac47e3c32e" providerId="ADAL" clId="{EABC8120-B4BF-4DDF-A0E6-B9F105241536}" dt="2020-08-13T15:07:40.724" v="136" actId="1076"/>
          <ac:picMkLst>
            <pc:docMk/>
            <pc:sldMk cId="0" sldId="350"/>
            <ac:picMk id="58393" creationId="{0AE52CB4-A23D-479E-8914-EBC2BCE7D876}"/>
          </ac:picMkLst>
        </pc:picChg>
        <pc:picChg chg="mod">
          <ac:chgData name="up423346@ms.uporto.pt" userId="886f1fb4-dee8-4943-9147-91ac47e3c32e" providerId="ADAL" clId="{EABC8120-B4BF-4DDF-A0E6-B9F105241536}" dt="2020-08-13T15:07:40.724" v="136" actId="1076"/>
          <ac:picMkLst>
            <pc:docMk/>
            <pc:sldMk cId="0" sldId="350"/>
            <ac:picMk id="58394" creationId="{FED69B8F-E844-4EFB-8DB0-2F726D16B0B8}"/>
          </ac:picMkLst>
        </pc:picChg>
        <pc:picChg chg="mod">
          <ac:chgData name="up423346@ms.uporto.pt" userId="886f1fb4-dee8-4943-9147-91ac47e3c32e" providerId="ADAL" clId="{EABC8120-B4BF-4DDF-A0E6-B9F105241536}" dt="2020-08-13T15:07:40.724" v="136" actId="1076"/>
          <ac:picMkLst>
            <pc:docMk/>
            <pc:sldMk cId="0" sldId="350"/>
            <ac:picMk id="58395" creationId="{4F2E8CC7-C9D3-46B9-808A-755C4B9D0364}"/>
          </ac:picMkLst>
        </pc:picChg>
        <pc:picChg chg="mod">
          <ac:chgData name="up423346@ms.uporto.pt" userId="886f1fb4-dee8-4943-9147-91ac47e3c32e" providerId="ADAL" clId="{EABC8120-B4BF-4DDF-A0E6-B9F105241536}" dt="2020-08-13T15:07:40.724" v="136" actId="1076"/>
          <ac:picMkLst>
            <pc:docMk/>
            <pc:sldMk cId="0" sldId="350"/>
            <ac:picMk id="58396" creationId="{D5000D8B-600E-40FE-84A7-F6F5D393A0DB}"/>
          </ac:picMkLst>
        </pc:picChg>
      </pc:sldChg>
      <pc:sldChg chg="del">
        <pc:chgData name="up423346@ms.uporto.pt" userId="886f1fb4-dee8-4943-9147-91ac47e3c32e" providerId="ADAL" clId="{EABC8120-B4BF-4DDF-A0E6-B9F105241536}" dt="2020-08-13T15:09:14.574" v="162" actId="47"/>
        <pc:sldMkLst>
          <pc:docMk/>
          <pc:sldMk cId="0" sldId="351"/>
        </pc:sldMkLst>
      </pc:sldChg>
      <pc:sldChg chg="addSp delSp modSp mod chgLayout">
        <pc:chgData name="up423346@ms.uporto.pt" userId="886f1fb4-dee8-4943-9147-91ac47e3c32e" providerId="ADAL" clId="{EABC8120-B4BF-4DDF-A0E6-B9F105241536}" dt="2020-08-13T15:24:16.628" v="557" actId="478"/>
        <pc:sldMkLst>
          <pc:docMk/>
          <pc:sldMk cId="0" sldId="352"/>
        </pc:sldMkLst>
        <pc:spChg chg="mod ord">
          <ac:chgData name="up423346@ms.uporto.pt" userId="886f1fb4-dee8-4943-9147-91ac47e3c32e" providerId="ADAL" clId="{EABC8120-B4BF-4DDF-A0E6-B9F105241536}" dt="2020-08-13T15:10:31.292" v="165" actId="700"/>
          <ac:spMkLst>
            <pc:docMk/>
            <pc:sldMk cId="0" sldId="352"/>
            <ac:spMk id="3" creationId="{E53C7D00-BAEB-40F2-B16F-EAD70AFA4812}"/>
          </ac:spMkLst>
        </pc:spChg>
        <pc:spChg chg="add mod ord">
          <ac:chgData name="up423346@ms.uporto.pt" userId="886f1fb4-dee8-4943-9147-91ac47e3c32e" providerId="ADAL" clId="{EABC8120-B4BF-4DDF-A0E6-B9F105241536}" dt="2020-08-13T15:13:58.822" v="396" actId="20577"/>
          <ac:spMkLst>
            <pc:docMk/>
            <pc:sldMk cId="0" sldId="352"/>
            <ac:spMk id="4" creationId="{FCDD693A-FDA5-4F7B-A025-0807E2CFF0C1}"/>
          </ac:spMkLst>
        </pc:spChg>
        <pc:spChg chg="mod ord">
          <ac:chgData name="up423346@ms.uporto.pt" userId="886f1fb4-dee8-4943-9147-91ac47e3c32e" providerId="ADAL" clId="{EABC8120-B4BF-4DDF-A0E6-B9F105241536}" dt="2020-08-13T15:10:31.292" v="165" actId="700"/>
          <ac:spMkLst>
            <pc:docMk/>
            <pc:sldMk cId="0" sldId="352"/>
            <ac:spMk id="60418" creationId="{2DE11C29-320B-4261-8814-73B50D0ECF11}"/>
          </ac:spMkLst>
        </pc:spChg>
        <pc:spChg chg="del">
          <ac:chgData name="up423346@ms.uporto.pt" userId="886f1fb4-dee8-4943-9147-91ac47e3c32e" providerId="ADAL" clId="{EABC8120-B4BF-4DDF-A0E6-B9F105241536}" dt="2020-08-13T15:10:33.214" v="166" actId="478"/>
          <ac:spMkLst>
            <pc:docMk/>
            <pc:sldMk cId="0" sldId="352"/>
            <ac:spMk id="60419" creationId="{F64944B2-A6CF-419F-9BB9-AA8FAFEBC92F}"/>
          </ac:spMkLst>
        </pc:spChg>
        <pc:spChg chg="mod ord">
          <ac:chgData name="up423346@ms.uporto.pt" userId="886f1fb4-dee8-4943-9147-91ac47e3c32e" providerId="ADAL" clId="{EABC8120-B4BF-4DDF-A0E6-B9F105241536}" dt="2020-08-13T15:10:31.292" v="165" actId="700"/>
          <ac:spMkLst>
            <pc:docMk/>
            <pc:sldMk cId="0" sldId="352"/>
            <ac:spMk id="60420" creationId="{1539CB9C-7247-4246-B6F8-23118AD2E1BF}"/>
          </ac:spMkLst>
        </pc:spChg>
        <pc:spChg chg="del">
          <ac:chgData name="up423346@ms.uporto.pt" userId="886f1fb4-dee8-4943-9147-91ac47e3c32e" providerId="ADAL" clId="{EABC8120-B4BF-4DDF-A0E6-B9F105241536}" dt="2020-08-13T15:10:41.412" v="169" actId="478"/>
          <ac:spMkLst>
            <pc:docMk/>
            <pc:sldMk cId="0" sldId="352"/>
            <ac:spMk id="60423" creationId="{DDFE5081-5143-4D2C-A151-17A8D3A96C82}"/>
          </ac:spMkLst>
        </pc:spChg>
        <pc:spChg chg="del">
          <ac:chgData name="up423346@ms.uporto.pt" userId="886f1fb4-dee8-4943-9147-91ac47e3c32e" providerId="ADAL" clId="{EABC8120-B4BF-4DDF-A0E6-B9F105241536}" dt="2020-08-13T15:24:16.628" v="557" actId="478"/>
          <ac:spMkLst>
            <pc:docMk/>
            <pc:sldMk cId="0" sldId="352"/>
            <ac:spMk id="60424" creationId="{99801449-8331-4688-8977-C48654B8AA76}"/>
          </ac:spMkLst>
        </pc:spChg>
        <pc:spChg chg="mod">
          <ac:chgData name="up423346@ms.uporto.pt" userId="886f1fb4-dee8-4943-9147-91ac47e3c32e" providerId="ADAL" clId="{EABC8120-B4BF-4DDF-A0E6-B9F105241536}" dt="2020-08-13T15:10:35.945" v="167" actId="6549"/>
          <ac:spMkLst>
            <pc:docMk/>
            <pc:sldMk cId="0" sldId="352"/>
            <ac:spMk id="60425" creationId="{18548270-9EFC-4F20-8F91-D75E459C0A9D}"/>
          </ac:spMkLst>
        </pc:spChg>
        <pc:grpChg chg="del">
          <ac:chgData name="up423346@ms.uporto.pt" userId="886f1fb4-dee8-4943-9147-91ac47e3c32e" providerId="ADAL" clId="{EABC8120-B4BF-4DDF-A0E6-B9F105241536}" dt="2020-08-13T15:10:37.901" v="168" actId="478"/>
          <ac:grpSpMkLst>
            <pc:docMk/>
            <pc:sldMk cId="0" sldId="352"/>
            <ac:grpSpMk id="2" creationId="{09609973-DE24-42BE-89B1-A5FE7FEB6E68}"/>
          </ac:grpSpMkLst>
        </pc:grpChg>
        <pc:picChg chg="mod">
          <ac:chgData name="up423346@ms.uporto.pt" userId="886f1fb4-dee8-4943-9147-91ac47e3c32e" providerId="ADAL" clId="{EABC8120-B4BF-4DDF-A0E6-B9F105241536}" dt="2020-08-13T15:11:43.524" v="234" actId="1037"/>
          <ac:picMkLst>
            <pc:docMk/>
            <pc:sldMk cId="0" sldId="352"/>
            <ac:picMk id="60422" creationId="{556B9270-D731-4602-969B-6BF5760B8254}"/>
          </ac:picMkLst>
        </pc:picChg>
      </pc:sldChg>
      <pc:sldChg chg="addSp delSp modSp mod modClrScheme chgLayout">
        <pc:chgData name="up423346@ms.uporto.pt" userId="886f1fb4-dee8-4943-9147-91ac47e3c32e" providerId="ADAL" clId="{EABC8120-B4BF-4DDF-A0E6-B9F105241536}" dt="2020-08-13T15:24:19.931" v="558" actId="478"/>
        <pc:sldMkLst>
          <pc:docMk/>
          <pc:sldMk cId="0" sldId="353"/>
        </pc:sldMkLst>
        <pc:spChg chg="mod ord">
          <ac:chgData name="up423346@ms.uporto.pt" userId="886f1fb4-dee8-4943-9147-91ac47e3c32e" providerId="ADAL" clId="{EABC8120-B4BF-4DDF-A0E6-B9F105241536}" dt="2020-08-13T15:14:46.120" v="407" actId="700"/>
          <ac:spMkLst>
            <pc:docMk/>
            <pc:sldMk cId="0" sldId="353"/>
            <ac:spMk id="2" creationId="{12485C29-EF17-4678-8D21-C5D39F26719C}"/>
          </ac:spMkLst>
        </pc:spChg>
        <pc:spChg chg="add del mod ord">
          <ac:chgData name="up423346@ms.uporto.pt" userId="886f1fb4-dee8-4943-9147-91ac47e3c32e" providerId="ADAL" clId="{EABC8120-B4BF-4DDF-A0E6-B9F105241536}" dt="2020-08-13T15:14:46.120" v="407" actId="700"/>
          <ac:spMkLst>
            <pc:docMk/>
            <pc:sldMk cId="0" sldId="353"/>
            <ac:spMk id="3" creationId="{047E935E-EEA0-4376-BF40-DB648675E15B}"/>
          </ac:spMkLst>
        </pc:spChg>
        <pc:spChg chg="mod ord">
          <ac:chgData name="up423346@ms.uporto.pt" userId="886f1fb4-dee8-4943-9147-91ac47e3c32e" providerId="ADAL" clId="{EABC8120-B4BF-4DDF-A0E6-B9F105241536}" dt="2020-08-13T15:14:46.120" v="407" actId="700"/>
          <ac:spMkLst>
            <pc:docMk/>
            <pc:sldMk cId="0" sldId="353"/>
            <ac:spMk id="62466" creationId="{4E52388A-1819-45CC-9A7D-6A5D78263392}"/>
          </ac:spMkLst>
        </pc:spChg>
        <pc:spChg chg="del">
          <ac:chgData name="up423346@ms.uporto.pt" userId="886f1fb4-dee8-4943-9147-91ac47e3c32e" providerId="ADAL" clId="{EABC8120-B4BF-4DDF-A0E6-B9F105241536}" dt="2020-08-13T15:14:10.101" v="398" actId="478"/>
          <ac:spMkLst>
            <pc:docMk/>
            <pc:sldMk cId="0" sldId="353"/>
            <ac:spMk id="62467" creationId="{A439EC16-4343-480F-808D-8A21F30E1473}"/>
          </ac:spMkLst>
        </pc:spChg>
        <pc:spChg chg="mod ord">
          <ac:chgData name="up423346@ms.uporto.pt" userId="886f1fb4-dee8-4943-9147-91ac47e3c32e" providerId="ADAL" clId="{EABC8120-B4BF-4DDF-A0E6-B9F105241536}" dt="2020-08-13T15:15:46.734" v="416" actId="20577"/>
          <ac:spMkLst>
            <pc:docMk/>
            <pc:sldMk cId="0" sldId="353"/>
            <ac:spMk id="62468" creationId="{7A3AC015-2D8A-4396-855E-F633AC8822C2}"/>
          </ac:spMkLst>
        </pc:spChg>
        <pc:spChg chg="mod">
          <ac:chgData name="up423346@ms.uporto.pt" userId="886f1fb4-dee8-4943-9147-91ac47e3c32e" providerId="ADAL" clId="{EABC8120-B4BF-4DDF-A0E6-B9F105241536}" dt="2020-08-13T15:14:55.569" v="409" actId="1076"/>
          <ac:spMkLst>
            <pc:docMk/>
            <pc:sldMk cId="0" sldId="353"/>
            <ac:spMk id="62472" creationId="{987AD028-E9B8-41E1-B4AC-769EAF89EE1D}"/>
          </ac:spMkLst>
        </pc:spChg>
        <pc:spChg chg="mod">
          <ac:chgData name="up423346@ms.uporto.pt" userId="886f1fb4-dee8-4943-9147-91ac47e3c32e" providerId="ADAL" clId="{EABC8120-B4BF-4DDF-A0E6-B9F105241536}" dt="2020-08-13T15:14:55.569" v="409" actId="1076"/>
          <ac:spMkLst>
            <pc:docMk/>
            <pc:sldMk cId="0" sldId="353"/>
            <ac:spMk id="62473" creationId="{1D7E05AD-5E8B-4C18-A69C-B970AE251F7B}"/>
          </ac:spMkLst>
        </pc:spChg>
        <pc:spChg chg="mod topLvl">
          <ac:chgData name="up423346@ms.uporto.pt" userId="886f1fb4-dee8-4943-9147-91ac47e3c32e" providerId="ADAL" clId="{EABC8120-B4BF-4DDF-A0E6-B9F105241536}" dt="2020-08-13T15:17:43.007" v="458" actId="1076"/>
          <ac:spMkLst>
            <pc:docMk/>
            <pc:sldMk cId="0" sldId="353"/>
            <ac:spMk id="62474" creationId="{F52383BC-C4D9-4E0B-AFBC-FBFBE5E722E0}"/>
          </ac:spMkLst>
        </pc:spChg>
        <pc:spChg chg="del">
          <ac:chgData name="up423346@ms.uporto.pt" userId="886f1fb4-dee8-4943-9147-91ac47e3c32e" providerId="ADAL" clId="{EABC8120-B4BF-4DDF-A0E6-B9F105241536}" dt="2020-08-13T15:24:19.931" v="558" actId="478"/>
          <ac:spMkLst>
            <pc:docMk/>
            <pc:sldMk cId="0" sldId="353"/>
            <ac:spMk id="62476" creationId="{D951C4AE-10AF-4CB4-A6CA-5912746C78E5}"/>
          </ac:spMkLst>
        </pc:spChg>
        <pc:grpChg chg="add del mod">
          <ac:chgData name="up423346@ms.uporto.pt" userId="886f1fb4-dee8-4943-9147-91ac47e3c32e" providerId="ADAL" clId="{EABC8120-B4BF-4DDF-A0E6-B9F105241536}" dt="2020-08-13T15:15:01.153" v="410" actId="165"/>
          <ac:grpSpMkLst>
            <pc:docMk/>
            <pc:sldMk cId="0" sldId="353"/>
            <ac:grpSpMk id="4" creationId="{759BA477-B700-46F9-9F2D-1379CD546608}"/>
          </ac:grpSpMkLst>
        </pc:grpChg>
        <pc:picChg chg="mod">
          <ac:chgData name="up423346@ms.uporto.pt" userId="886f1fb4-dee8-4943-9147-91ac47e3c32e" providerId="ADAL" clId="{EABC8120-B4BF-4DDF-A0E6-B9F105241536}" dt="2020-08-13T15:17:37.631" v="456" actId="1076"/>
          <ac:picMkLst>
            <pc:docMk/>
            <pc:sldMk cId="0" sldId="353"/>
            <ac:picMk id="62469" creationId="{CC1CF966-BB88-42B2-BF00-3E905A57204F}"/>
          </ac:picMkLst>
        </pc:picChg>
        <pc:picChg chg="mod">
          <ac:chgData name="up423346@ms.uporto.pt" userId="886f1fb4-dee8-4943-9147-91ac47e3c32e" providerId="ADAL" clId="{EABC8120-B4BF-4DDF-A0E6-B9F105241536}" dt="2020-08-13T15:17:40.623" v="457" actId="1076"/>
          <ac:picMkLst>
            <pc:docMk/>
            <pc:sldMk cId="0" sldId="353"/>
            <ac:picMk id="62470" creationId="{4FEFF10A-580C-45D7-8542-8F9EF0AF0E00}"/>
          </ac:picMkLst>
        </pc:picChg>
        <pc:picChg chg="del mod">
          <ac:chgData name="up423346@ms.uporto.pt" userId="886f1fb4-dee8-4943-9147-91ac47e3c32e" providerId="ADAL" clId="{EABC8120-B4BF-4DDF-A0E6-B9F105241536}" dt="2020-08-13T15:14:24.516" v="401" actId="478"/>
          <ac:picMkLst>
            <pc:docMk/>
            <pc:sldMk cId="0" sldId="353"/>
            <ac:picMk id="62471" creationId="{FE4B9652-A902-446B-81FD-0BCDCD4E7465}"/>
          </ac:picMkLst>
        </pc:picChg>
        <pc:picChg chg="mod topLvl">
          <ac:chgData name="up423346@ms.uporto.pt" userId="886f1fb4-dee8-4943-9147-91ac47e3c32e" providerId="ADAL" clId="{EABC8120-B4BF-4DDF-A0E6-B9F105241536}" dt="2020-08-13T15:17:43.007" v="458" actId="1076"/>
          <ac:picMkLst>
            <pc:docMk/>
            <pc:sldMk cId="0" sldId="353"/>
            <ac:picMk id="62475" creationId="{74E8D4F6-93E5-4789-A4F6-8CFBD691F0BE}"/>
          </ac:picMkLst>
        </pc:picChg>
      </pc:sldChg>
      <pc:sldChg chg="addSp delSp modSp mod modClrScheme chgLayout">
        <pc:chgData name="up423346@ms.uporto.pt" userId="886f1fb4-dee8-4943-9147-91ac47e3c32e" providerId="ADAL" clId="{EABC8120-B4BF-4DDF-A0E6-B9F105241536}" dt="2020-08-13T15:24:22.227" v="559" actId="478"/>
        <pc:sldMkLst>
          <pc:docMk/>
          <pc:sldMk cId="0" sldId="354"/>
        </pc:sldMkLst>
        <pc:spChg chg="mod ord">
          <ac:chgData name="up423346@ms.uporto.pt" userId="886f1fb4-dee8-4943-9147-91ac47e3c32e" providerId="ADAL" clId="{EABC8120-B4BF-4DDF-A0E6-B9F105241536}" dt="2020-08-13T15:16:40.873" v="444" actId="700"/>
          <ac:spMkLst>
            <pc:docMk/>
            <pc:sldMk cId="0" sldId="354"/>
            <ac:spMk id="2" creationId="{D5286F80-13DC-4A9B-B11B-171C5D59902C}"/>
          </ac:spMkLst>
        </pc:spChg>
        <pc:spChg chg="mod ord">
          <ac:chgData name="up423346@ms.uporto.pt" userId="886f1fb4-dee8-4943-9147-91ac47e3c32e" providerId="ADAL" clId="{EABC8120-B4BF-4DDF-A0E6-B9F105241536}" dt="2020-08-13T15:16:40.873" v="444" actId="700"/>
          <ac:spMkLst>
            <pc:docMk/>
            <pc:sldMk cId="0" sldId="354"/>
            <ac:spMk id="63490" creationId="{B7906ED5-E702-4DE6-97E1-4BC08F891D34}"/>
          </ac:spMkLst>
        </pc:spChg>
        <pc:spChg chg="del">
          <ac:chgData name="up423346@ms.uporto.pt" userId="886f1fb4-dee8-4943-9147-91ac47e3c32e" providerId="ADAL" clId="{EABC8120-B4BF-4DDF-A0E6-B9F105241536}" dt="2020-08-13T15:16:43.774" v="445" actId="478"/>
          <ac:spMkLst>
            <pc:docMk/>
            <pc:sldMk cId="0" sldId="354"/>
            <ac:spMk id="63491" creationId="{08E03641-9714-48B9-92FB-52D3870D8AF6}"/>
          </ac:spMkLst>
        </pc:spChg>
        <pc:spChg chg="mod ord">
          <ac:chgData name="up423346@ms.uporto.pt" userId="886f1fb4-dee8-4943-9147-91ac47e3c32e" providerId="ADAL" clId="{EABC8120-B4BF-4DDF-A0E6-B9F105241536}" dt="2020-08-13T15:16:40.873" v="444" actId="700"/>
          <ac:spMkLst>
            <pc:docMk/>
            <pc:sldMk cId="0" sldId="354"/>
            <ac:spMk id="63495" creationId="{D7827E79-0475-4699-A289-EFABB4ABCFD1}"/>
          </ac:spMkLst>
        </pc:spChg>
        <pc:spChg chg="add del mod">
          <ac:chgData name="up423346@ms.uporto.pt" userId="886f1fb4-dee8-4943-9147-91ac47e3c32e" providerId="ADAL" clId="{EABC8120-B4BF-4DDF-A0E6-B9F105241536}" dt="2020-08-13T15:19:00.268" v="478" actId="1035"/>
          <ac:spMkLst>
            <pc:docMk/>
            <pc:sldMk cId="0" sldId="354"/>
            <ac:spMk id="63496" creationId="{9ED44812-4C41-4634-841C-25B39C959FC8}"/>
          </ac:spMkLst>
        </pc:spChg>
        <pc:spChg chg="mod">
          <ac:chgData name="up423346@ms.uporto.pt" userId="886f1fb4-dee8-4943-9147-91ac47e3c32e" providerId="ADAL" clId="{EABC8120-B4BF-4DDF-A0E6-B9F105241536}" dt="2020-08-13T15:19:00.268" v="478" actId="1035"/>
          <ac:spMkLst>
            <pc:docMk/>
            <pc:sldMk cId="0" sldId="354"/>
            <ac:spMk id="63497" creationId="{63902D3D-840F-4C2A-834A-1BE4A2ACE88A}"/>
          </ac:spMkLst>
        </pc:spChg>
        <pc:spChg chg="add del mod">
          <ac:chgData name="up423346@ms.uporto.pt" userId="886f1fb4-dee8-4943-9147-91ac47e3c32e" providerId="ADAL" clId="{EABC8120-B4BF-4DDF-A0E6-B9F105241536}" dt="2020-08-13T15:19:00.268" v="478" actId="1035"/>
          <ac:spMkLst>
            <pc:docMk/>
            <pc:sldMk cId="0" sldId="354"/>
            <ac:spMk id="63499" creationId="{BB90B7DB-1FE0-4C1E-BBCF-F4B3E84433B9}"/>
          </ac:spMkLst>
        </pc:spChg>
        <pc:spChg chg="del">
          <ac:chgData name="up423346@ms.uporto.pt" userId="886f1fb4-dee8-4943-9147-91ac47e3c32e" providerId="ADAL" clId="{EABC8120-B4BF-4DDF-A0E6-B9F105241536}" dt="2020-08-13T15:24:22.227" v="559" actId="478"/>
          <ac:spMkLst>
            <pc:docMk/>
            <pc:sldMk cId="0" sldId="354"/>
            <ac:spMk id="63500" creationId="{67DAAB1E-90DB-462B-A845-48D609E99AC9}"/>
          </ac:spMkLst>
        </pc:spChg>
        <pc:grpChg chg="add mod">
          <ac:chgData name="up423346@ms.uporto.pt" userId="886f1fb4-dee8-4943-9147-91ac47e3c32e" providerId="ADAL" clId="{EABC8120-B4BF-4DDF-A0E6-B9F105241536}" dt="2020-08-13T15:19:00.268" v="478" actId="1035"/>
          <ac:grpSpMkLst>
            <pc:docMk/>
            <pc:sldMk cId="0" sldId="354"/>
            <ac:grpSpMk id="3" creationId="{C1B6B58A-58FE-4EB3-92A3-8B6CF52F00D3}"/>
          </ac:grpSpMkLst>
        </pc:grpChg>
        <pc:picChg chg="del">
          <ac:chgData name="up423346@ms.uporto.pt" userId="886f1fb4-dee8-4943-9147-91ac47e3c32e" providerId="ADAL" clId="{EABC8120-B4BF-4DDF-A0E6-B9F105241536}" dt="2020-08-13T15:16:47.212" v="446" actId="478"/>
          <ac:picMkLst>
            <pc:docMk/>
            <pc:sldMk cId="0" sldId="354"/>
            <ac:picMk id="63492" creationId="{56754D9A-2227-491E-9170-960444EB79A5}"/>
          </ac:picMkLst>
        </pc:picChg>
        <pc:picChg chg="mod">
          <ac:chgData name="up423346@ms.uporto.pt" userId="886f1fb4-dee8-4943-9147-91ac47e3c32e" providerId="ADAL" clId="{EABC8120-B4BF-4DDF-A0E6-B9F105241536}" dt="2020-08-13T15:19:00.268" v="478" actId="1035"/>
          <ac:picMkLst>
            <pc:docMk/>
            <pc:sldMk cId="0" sldId="354"/>
            <ac:picMk id="63493" creationId="{492D976F-02CA-496E-AD7D-42601644825E}"/>
          </ac:picMkLst>
        </pc:picChg>
        <pc:picChg chg="add del mod">
          <ac:chgData name="up423346@ms.uporto.pt" userId="886f1fb4-dee8-4943-9147-91ac47e3c32e" providerId="ADAL" clId="{EABC8120-B4BF-4DDF-A0E6-B9F105241536}" dt="2020-08-13T15:19:00.268" v="478" actId="1035"/>
          <ac:picMkLst>
            <pc:docMk/>
            <pc:sldMk cId="0" sldId="354"/>
            <ac:picMk id="63494" creationId="{F1213C75-BB2F-47AF-9E87-DA5AB630BD05}"/>
          </ac:picMkLst>
        </pc:picChg>
        <pc:picChg chg="mod">
          <ac:chgData name="up423346@ms.uporto.pt" userId="886f1fb4-dee8-4943-9147-91ac47e3c32e" providerId="ADAL" clId="{EABC8120-B4BF-4DDF-A0E6-B9F105241536}" dt="2020-08-13T15:19:00.268" v="478" actId="1035"/>
          <ac:picMkLst>
            <pc:docMk/>
            <pc:sldMk cId="0" sldId="354"/>
            <ac:picMk id="63498" creationId="{BC89AC4E-8D90-4BEC-BD4C-758A52C6823A}"/>
          </ac:picMkLst>
        </pc:picChg>
      </pc:sldChg>
      <pc:sldChg chg="addSp delSp modSp mod modClrScheme chgLayout">
        <pc:chgData name="up423346@ms.uporto.pt" userId="886f1fb4-dee8-4943-9147-91ac47e3c32e" providerId="ADAL" clId="{EABC8120-B4BF-4DDF-A0E6-B9F105241536}" dt="2020-08-13T15:24:25.187" v="560" actId="478"/>
        <pc:sldMkLst>
          <pc:docMk/>
          <pc:sldMk cId="0" sldId="355"/>
        </pc:sldMkLst>
        <pc:spChg chg="mod ord">
          <ac:chgData name="up423346@ms.uporto.pt" userId="886f1fb4-dee8-4943-9147-91ac47e3c32e" providerId="ADAL" clId="{EABC8120-B4BF-4DDF-A0E6-B9F105241536}" dt="2020-08-13T15:18:19.335" v="469" actId="700"/>
          <ac:spMkLst>
            <pc:docMk/>
            <pc:sldMk cId="0" sldId="355"/>
            <ac:spMk id="2" creationId="{53A6D155-F8D7-4468-9E39-AE0C270738B8}"/>
          </ac:spMkLst>
        </pc:spChg>
        <pc:spChg chg="mod ord">
          <ac:chgData name="up423346@ms.uporto.pt" userId="886f1fb4-dee8-4943-9147-91ac47e3c32e" providerId="ADAL" clId="{EABC8120-B4BF-4DDF-A0E6-B9F105241536}" dt="2020-08-13T15:18:19.335" v="469" actId="700"/>
          <ac:spMkLst>
            <pc:docMk/>
            <pc:sldMk cId="0" sldId="355"/>
            <ac:spMk id="64514" creationId="{BC92493B-1F23-44F0-87D9-D483E1D9EB97}"/>
          </ac:spMkLst>
        </pc:spChg>
        <pc:spChg chg="del">
          <ac:chgData name="up423346@ms.uporto.pt" userId="886f1fb4-dee8-4943-9147-91ac47e3c32e" providerId="ADAL" clId="{EABC8120-B4BF-4DDF-A0E6-B9F105241536}" dt="2020-08-13T15:18:13.702" v="467" actId="478"/>
          <ac:spMkLst>
            <pc:docMk/>
            <pc:sldMk cId="0" sldId="355"/>
            <ac:spMk id="64515" creationId="{0B7D25CB-DCB3-44CF-9711-7336A5EEB312}"/>
          </ac:spMkLst>
        </pc:spChg>
        <pc:spChg chg="mod ord">
          <ac:chgData name="up423346@ms.uporto.pt" userId="886f1fb4-dee8-4943-9147-91ac47e3c32e" providerId="ADAL" clId="{EABC8120-B4BF-4DDF-A0E6-B9F105241536}" dt="2020-08-13T15:18:19.335" v="469" actId="700"/>
          <ac:spMkLst>
            <pc:docMk/>
            <pc:sldMk cId="0" sldId="355"/>
            <ac:spMk id="64516" creationId="{55EAFB49-59B0-4D5B-83B1-AD82B96D4098}"/>
          </ac:spMkLst>
        </pc:spChg>
        <pc:spChg chg="mod">
          <ac:chgData name="up423346@ms.uporto.pt" userId="886f1fb4-dee8-4943-9147-91ac47e3c32e" providerId="ADAL" clId="{EABC8120-B4BF-4DDF-A0E6-B9F105241536}" dt="2020-08-13T15:18:37.846" v="474" actId="1076"/>
          <ac:spMkLst>
            <pc:docMk/>
            <pc:sldMk cId="0" sldId="355"/>
            <ac:spMk id="64521" creationId="{55E7A0A3-77B7-4FD6-87AE-5A03A95DA4E9}"/>
          </ac:spMkLst>
        </pc:spChg>
        <pc:spChg chg="mod">
          <ac:chgData name="up423346@ms.uporto.pt" userId="886f1fb4-dee8-4943-9147-91ac47e3c32e" providerId="ADAL" clId="{EABC8120-B4BF-4DDF-A0E6-B9F105241536}" dt="2020-08-13T15:18:37.846" v="474" actId="1076"/>
          <ac:spMkLst>
            <pc:docMk/>
            <pc:sldMk cId="0" sldId="355"/>
            <ac:spMk id="64522" creationId="{D51FCD4D-A70A-4030-AF68-EB1A9365A534}"/>
          </ac:spMkLst>
        </pc:spChg>
        <pc:spChg chg="mod">
          <ac:chgData name="up423346@ms.uporto.pt" userId="886f1fb4-dee8-4943-9147-91ac47e3c32e" providerId="ADAL" clId="{EABC8120-B4BF-4DDF-A0E6-B9F105241536}" dt="2020-08-13T15:18:34.730" v="473" actId="1076"/>
          <ac:spMkLst>
            <pc:docMk/>
            <pc:sldMk cId="0" sldId="355"/>
            <ac:spMk id="64523" creationId="{0638C8CA-FCEE-4FF4-A3E9-C360826E1912}"/>
          </ac:spMkLst>
        </pc:spChg>
        <pc:spChg chg="del">
          <ac:chgData name="up423346@ms.uporto.pt" userId="886f1fb4-dee8-4943-9147-91ac47e3c32e" providerId="ADAL" clId="{EABC8120-B4BF-4DDF-A0E6-B9F105241536}" dt="2020-08-13T15:24:25.187" v="560" actId="478"/>
          <ac:spMkLst>
            <pc:docMk/>
            <pc:sldMk cId="0" sldId="355"/>
            <ac:spMk id="64525" creationId="{7B599AB6-F87F-46BE-AD3F-8F59E6145454}"/>
          </ac:spMkLst>
        </pc:spChg>
        <pc:grpChg chg="add mod">
          <ac:chgData name="up423346@ms.uporto.pt" userId="886f1fb4-dee8-4943-9147-91ac47e3c32e" providerId="ADAL" clId="{EABC8120-B4BF-4DDF-A0E6-B9F105241536}" dt="2020-08-13T15:18:37.846" v="474" actId="1076"/>
          <ac:grpSpMkLst>
            <pc:docMk/>
            <pc:sldMk cId="0" sldId="355"/>
            <ac:grpSpMk id="3" creationId="{B83E6644-C8D7-436E-90B6-DB4D6C5FD9B5}"/>
          </ac:grpSpMkLst>
        </pc:grpChg>
        <pc:picChg chg="del">
          <ac:chgData name="up423346@ms.uporto.pt" userId="886f1fb4-dee8-4943-9147-91ac47e3c32e" providerId="ADAL" clId="{EABC8120-B4BF-4DDF-A0E6-B9F105241536}" dt="2020-08-13T15:18:15.260" v="468" actId="478"/>
          <ac:picMkLst>
            <pc:docMk/>
            <pc:sldMk cId="0" sldId="355"/>
            <ac:picMk id="64518" creationId="{E4FB2DF6-A448-4929-BA16-3DE4465857D3}"/>
          </ac:picMkLst>
        </pc:picChg>
        <pc:picChg chg="mod">
          <ac:chgData name="up423346@ms.uporto.pt" userId="886f1fb4-dee8-4943-9147-91ac47e3c32e" providerId="ADAL" clId="{EABC8120-B4BF-4DDF-A0E6-B9F105241536}" dt="2020-08-13T15:18:37.846" v="474" actId="1076"/>
          <ac:picMkLst>
            <pc:docMk/>
            <pc:sldMk cId="0" sldId="355"/>
            <ac:picMk id="64520" creationId="{19A32349-160C-493D-873C-2411EDCA0E12}"/>
          </ac:picMkLst>
        </pc:picChg>
        <pc:picChg chg="mod">
          <ac:chgData name="up423346@ms.uporto.pt" userId="886f1fb4-dee8-4943-9147-91ac47e3c32e" providerId="ADAL" clId="{EABC8120-B4BF-4DDF-A0E6-B9F105241536}" dt="2020-08-13T15:18:31.227" v="472" actId="1076"/>
          <ac:picMkLst>
            <pc:docMk/>
            <pc:sldMk cId="0" sldId="355"/>
            <ac:picMk id="64524" creationId="{1031A479-80F9-489B-8015-5B4CD11ED51B}"/>
          </ac:picMkLst>
        </pc:picChg>
      </pc:sldChg>
      <pc:sldChg chg="modSp mod">
        <pc:chgData name="up423346@ms.uporto.pt" userId="886f1fb4-dee8-4943-9147-91ac47e3c32e" providerId="ADAL" clId="{EABC8120-B4BF-4DDF-A0E6-B9F105241536}" dt="2020-08-13T15:19:25.822" v="486" actId="20577"/>
        <pc:sldMkLst>
          <pc:docMk/>
          <pc:sldMk cId="0" sldId="356"/>
        </pc:sldMkLst>
        <pc:spChg chg="mod">
          <ac:chgData name="up423346@ms.uporto.pt" userId="886f1fb4-dee8-4943-9147-91ac47e3c32e" providerId="ADAL" clId="{EABC8120-B4BF-4DDF-A0E6-B9F105241536}" dt="2020-08-13T15:19:25.822" v="486" actId="20577"/>
          <ac:spMkLst>
            <pc:docMk/>
            <pc:sldMk cId="0" sldId="356"/>
            <ac:spMk id="66564" creationId="{882BDF9B-108B-4700-8C0A-E1823CE94329}"/>
          </ac:spMkLst>
        </pc:spChg>
      </pc:sldChg>
      <pc:sldChg chg="modSp mod">
        <pc:chgData name="up423346@ms.uporto.pt" userId="886f1fb4-dee8-4943-9147-91ac47e3c32e" providerId="ADAL" clId="{EABC8120-B4BF-4DDF-A0E6-B9F105241536}" dt="2020-08-13T15:19:16.882" v="481" actId="6549"/>
        <pc:sldMkLst>
          <pc:docMk/>
          <pc:sldMk cId="0" sldId="361"/>
        </pc:sldMkLst>
        <pc:spChg chg="mod">
          <ac:chgData name="up423346@ms.uporto.pt" userId="886f1fb4-dee8-4943-9147-91ac47e3c32e" providerId="ADAL" clId="{EABC8120-B4BF-4DDF-A0E6-B9F105241536}" dt="2020-08-13T15:19:16.882" v="481" actId="6549"/>
          <ac:spMkLst>
            <pc:docMk/>
            <pc:sldMk cId="0" sldId="361"/>
            <ac:spMk id="65540" creationId="{B9FAA283-29F5-48C5-B42C-EB9682465DE2}"/>
          </ac:spMkLst>
        </pc:spChg>
      </pc:sldChg>
      <pc:sldChg chg="del">
        <pc:chgData name="up423346@ms.uporto.pt" userId="886f1fb4-dee8-4943-9147-91ac47e3c32e" providerId="ADAL" clId="{EABC8120-B4BF-4DDF-A0E6-B9F105241536}" dt="2020-08-13T15:19:32.528" v="487" actId="47"/>
        <pc:sldMkLst>
          <pc:docMk/>
          <pc:sldMk cId="0" sldId="362"/>
        </pc:sldMkLst>
      </pc:sldChg>
      <pc:sldChg chg="addSp delSp modSp add del mod">
        <pc:chgData name="up423346@ms.uporto.pt" userId="886f1fb4-dee8-4943-9147-91ac47e3c32e" providerId="ADAL" clId="{EABC8120-B4BF-4DDF-A0E6-B9F105241536}" dt="2020-08-13T15:16:36.804" v="443" actId="47"/>
        <pc:sldMkLst>
          <pc:docMk/>
          <pc:sldMk cId="3198048369" sldId="363"/>
        </pc:sldMkLst>
        <pc:spChg chg="add del">
          <ac:chgData name="up423346@ms.uporto.pt" userId="886f1fb4-dee8-4943-9147-91ac47e3c32e" providerId="ADAL" clId="{EABC8120-B4BF-4DDF-A0E6-B9F105241536}" dt="2020-08-13T15:16:29.360" v="442" actId="22"/>
          <ac:spMkLst>
            <pc:docMk/>
            <pc:sldMk cId="3198048369" sldId="363"/>
            <ac:spMk id="5" creationId="{7F63DB0F-2DDD-4E12-AECE-9BA020041655}"/>
          </ac:spMkLst>
        </pc:spChg>
        <pc:spChg chg="add del">
          <ac:chgData name="up423346@ms.uporto.pt" userId="886f1fb4-dee8-4943-9147-91ac47e3c32e" providerId="ADAL" clId="{EABC8120-B4BF-4DDF-A0E6-B9F105241536}" dt="2020-08-13T15:16:29.360" v="442" actId="22"/>
          <ac:spMkLst>
            <pc:docMk/>
            <pc:sldMk cId="3198048369" sldId="363"/>
            <ac:spMk id="6" creationId="{3CFD99AC-33F8-4210-83AD-C737019B01B3}"/>
          </ac:spMkLst>
        </pc:spChg>
        <pc:spChg chg="mod">
          <ac:chgData name="up423346@ms.uporto.pt" userId="886f1fb4-dee8-4943-9147-91ac47e3c32e" providerId="ADAL" clId="{EABC8120-B4BF-4DDF-A0E6-B9F105241536}" dt="2020-08-13T15:16:04.958" v="436" actId="20577"/>
          <ac:spMkLst>
            <pc:docMk/>
            <pc:sldMk cId="3198048369" sldId="363"/>
            <ac:spMk id="62468" creationId="{7A3AC015-2D8A-4396-855E-F633AC8822C2}"/>
          </ac:spMkLst>
        </pc:spChg>
        <pc:picChg chg="add del">
          <ac:chgData name="up423346@ms.uporto.pt" userId="886f1fb4-dee8-4943-9147-91ac47e3c32e" providerId="ADAL" clId="{EABC8120-B4BF-4DDF-A0E6-B9F105241536}" dt="2020-08-13T15:16:29.360" v="442" actId="22"/>
          <ac:picMkLst>
            <pc:docMk/>
            <pc:sldMk cId="3198048369" sldId="363"/>
            <ac:picMk id="4" creationId="{C70154CB-963A-4A35-88AC-12D99980E00E}"/>
          </ac:picMkLst>
        </pc:picChg>
      </pc:sldChg>
      <pc:sldChg chg="add del">
        <pc:chgData name="up423346@ms.uporto.pt" userId="886f1fb4-dee8-4943-9147-91ac47e3c32e" providerId="ADAL" clId="{EABC8120-B4BF-4DDF-A0E6-B9F105241536}" dt="2020-08-13T15:16:19.950" v="439"/>
        <pc:sldMkLst>
          <pc:docMk/>
          <pc:sldMk cId="2053335283" sldId="364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601A12B3-53FA-4CCD-9602-D2B5D4C334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Computer Vision - TP12 - Optical Flow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6896062-8938-4980-A931-5B4613A51C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4806A45-C756-4193-87CD-348C4B57D90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23F6115-D960-4032-807F-395D2A08727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485B15D-3807-486C-BBF1-EAA01F783BA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5033A976-09A1-4662-9567-22347F1E81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632C6862-7273-468B-9744-A92DC0EFFC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5AA37407-1083-41E9-B612-AB92113B11A6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9E11486B-837F-48CE-B583-1113C1D2D5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62ECB56-85DB-4B35-A7B5-3D6889D53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23158C-A155-4CFC-8565-D2BDB65AA78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174B50FF-7404-4933-A233-12983678D1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63588"/>
            <a:ext cx="5097463" cy="38227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DDDD516-7D29-4F7F-8331-60A8652D5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0750" y="4840288"/>
            <a:ext cx="5226050" cy="4668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AD4BF2-6EC5-4A0E-931C-9E4E8311263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39066222-CD66-4FB7-AC95-338AECE6E1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63588"/>
            <a:ext cx="5097463" cy="382270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1519A8D-4966-4299-93CA-8EB287A04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0750" y="4840288"/>
            <a:ext cx="5226050" cy="4668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b="1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8293CB-AF3D-4ADA-8A99-75DFB9B07E0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>
            <a:extLst>
              <a:ext uri="{FF2B5EF4-FFF2-40B4-BE49-F238E27FC236}">
                <a16:creationId xmlns:a16="http://schemas.microsoft.com/office/drawing/2014/main" id="{E21188C3-2EB5-4271-A535-57085294D9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0E15EFC-A204-4BEE-BBEA-7B2AD6FFE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964CAC-94A3-4E44-810B-A6AC817A3C9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B4534F62-831C-4FC9-90C2-DF9C7F7262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821D474-59DF-4E13-85A2-E2B06D7A9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BD632A-62F8-4CE5-929C-CDA59660CA7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F0818873-E08B-41A6-8E15-73C21AC3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761FB4C-2605-44FD-9434-58331D18B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F17365-EBF0-45F1-B968-A8DBF68F402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>
            <a:extLst>
              <a:ext uri="{FF2B5EF4-FFF2-40B4-BE49-F238E27FC236}">
                <a16:creationId xmlns:a16="http://schemas.microsoft.com/office/drawing/2014/main" id="{EFBEF65D-AC7A-4E8D-AA35-55D4DC177E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948C98C3-F570-413B-9F8E-DFC8BCF91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99332F-3F0D-493C-A469-06009611C1C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>
            <a:extLst>
              <a:ext uri="{FF2B5EF4-FFF2-40B4-BE49-F238E27FC236}">
                <a16:creationId xmlns:a16="http://schemas.microsoft.com/office/drawing/2014/main" id="{2AD4E7D6-BECC-4BB9-8D1B-A937600D3F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8B80774-E872-4D07-AAE5-21408200E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41BD65-3FD5-4CBC-A49E-1583C081E5B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>
            <a:extLst>
              <a:ext uri="{FF2B5EF4-FFF2-40B4-BE49-F238E27FC236}">
                <a16:creationId xmlns:a16="http://schemas.microsoft.com/office/drawing/2014/main" id="{E4BE8A43-1B3F-4C67-ABA0-EF30051C6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097462" cy="3822700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645CDB9D-87E7-4416-9D31-2DCBB966E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2338" y="4840288"/>
            <a:ext cx="5224462" cy="466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Suppose M = vv^T .  What are the eigenvectors and eigenvalues?  Start by considering Mv</a:t>
            </a: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F6FFDD-02CE-4F3D-92D7-133E8B7B30D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A093FD09-D335-4A1B-8560-4C63286DCE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FD1A0DB-8438-49AF-9BA4-A71441822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84C125-A9EA-40C1-AB0D-E484F602869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575E8BCA-21FA-48CF-9905-0A4F8A39A2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C98FD55-A30D-49E6-A356-46C06BCF6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8BC70F-6FD8-4AB6-9997-82D5433F065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482CA5C1-7BC8-4159-9450-FCB01746CC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20E77F7-9E17-4C78-A0E8-DD85DFF7A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40F38B-8A36-4094-A841-FBE3C13965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2F6C1CD7-66E7-463B-B922-DBC1063003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1444628-9ADD-42A0-B3FD-BF5626C22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sz="1000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DD1BFD-9A4A-4944-AAD6-3E66084A456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781E8E59-479C-4BAA-B4C4-B7182B4B5E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E8D0E9D-666A-4191-9125-8DB4B82EB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CBBA6D-0B73-4AAB-8331-33D6DB8B9FB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28333EFC-CBA0-4EC3-8B49-13B74F1811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B998982-6118-45E7-BF64-CD1BC7003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DB1EB8-7DC6-4563-8949-476092D7EF4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2E13C347-3F24-43BD-82D8-1706E8D913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F28EC3D-0CB0-4DC1-A7FB-18D5E4A66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529AFD-3356-4FAA-9A14-1D7E43B0937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7290C26D-55CD-41C6-875F-C36BC51DE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63588"/>
            <a:ext cx="5097463" cy="38227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1481B27D-737E-4EB7-8E75-AB0EF7C4AE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0750" y="4840288"/>
            <a:ext cx="5226050" cy="4668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ADE14-0755-407D-9118-D4360752471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E0F39620-20DB-4BB7-9C69-3C818B68BB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E4B5367D-AD3F-4BDF-A2F0-F114F338B2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80A51-E1E0-4660-8876-37F2A8AA0F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940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70BD30-7D78-4A17-8E5E-E1233BF1D5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DF41CC-F3DA-415D-9A30-F659C80228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FEF62-C87E-4FAA-9D0D-7AC0A8B6F21B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97766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383485-9271-4128-88B0-6BCC15EBDF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0E7102-DE3C-4FAB-873C-9F65E86BBE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2370C-908E-42AA-99F2-1AFF91646BF2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29245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ECA9B2-A4B9-4D27-9893-DE5E0BEC4A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E5FA8D-1C08-47F2-B1A2-4108FABC5A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1A514-E167-40E6-9DC7-4A7F54CC905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29143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C2491D-A8BE-448D-AA82-F9482171D0E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C09C7F-C049-4089-BB6C-387F6D764B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B704F-77DF-4A2A-89CF-3287E02F7726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94756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443568-745B-4412-BBC4-37355651BE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BDF785-5DA8-43E9-9D3B-AAD7E65AB1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E21D8-3044-4D3B-8D27-DEF6E6C42B50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21841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67665B3-1817-4629-8E33-01F9DB2547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8527BC6-9715-448B-B1FC-10E44B347E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11C37-F5C2-4DBD-A27A-3A580D34D56B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46192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0E9F4A-3291-4F02-BC3E-A74137A837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6A54C00-9D8C-468B-8B10-878209302D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418DC-6E97-40E8-8708-6C60D5E01B67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1898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03E9350-447D-4F3A-85BC-CA4C4A954F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C5532DB-1BB4-40BC-A77D-C6FFE66AA7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0C157-F85E-4966-B896-43F054D266F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8629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5C3DB5-3A96-4754-891E-7CF5B303A8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05351D-966E-4D45-8061-75CD66A4AF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39683-3A2F-4616-BE5A-A6182E10878C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73972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382E5F-E898-4F71-A3CF-3B4BEFC791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9EC1EF-79B4-42D1-9BF3-DBF0553BC2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0EA8-63E7-4D30-8B43-3FC6D760EE57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68730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23694C-86C3-4A4C-9964-0B42FA25B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9645F71-6780-42C7-938B-09D49C717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 de texto do modelo global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AF964D-1D35-4045-A7F2-AD7AE331F8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Computer Vision - TP12 - Optical Flow</a:t>
            </a: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8D8008F-B888-4378-8F8E-17B15EFEBA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6A03D092-BCA3-4C39-B8CE-0491877A90D1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5E7488B6-4731-45DF-A988-DCA4788495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44CB39F4-CE7B-48C0-8B75-E1F38807DA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17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30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51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tags" Target="../tags/tag4.xml"/><Relationship Id="rId16" Type="http://schemas.openxmlformats.org/officeDocument/2006/relationships/image" Target="../media/image54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49.png"/><Relationship Id="rId5" Type="http://schemas.openxmlformats.org/officeDocument/2006/relationships/tags" Target="../tags/tag7.xml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0.png"/><Relationship Id="rId3" Type="http://schemas.openxmlformats.org/officeDocument/2006/relationships/tags" Target="../tags/tag13.xml"/><Relationship Id="rId21" Type="http://schemas.openxmlformats.org/officeDocument/2006/relationships/image" Target="../media/image63.pn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image" Target="../media/image59.png"/><Relationship Id="rId2" Type="http://schemas.openxmlformats.org/officeDocument/2006/relationships/tags" Target="../tags/tag12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tags" Target="../tags/tag20.xml"/><Relationship Id="rId19" Type="http://schemas.openxmlformats.org/officeDocument/2006/relationships/image" Target="../media/image61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5" Type="http://schemas.openxmlformats.org/officeDocument/2006/relationships/image" Target="../media/image69.png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6343248-C6B3-4E64-BCA3-EB05823FC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767C28-05E8-4B7F-B07B-76410F5C4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 dirty="0">
                <a:solidFill>
                  <a:schemeClr val="tx1"/>
                </a:solidFill>
              </a:rPr>
              <a:t>Computer Vision – TP12</a:t>
            </a:r>
            <a:br>
              <a:rPr lang="en-US" altLang="pt-PT" sz="4400" dirty="0">
                <a:solidFill>
                  <a:schemeClr val="tx1"/>
                </a:solidFill>
              </a:rPr>
            </a:br>
            <a:r>
              <a:rPr lang="en-US" altLang="pt-PT" sz="4400" dirty="0">
                <a:solidFill>
                  <a:schemeClr val="tx1"/>
                </a:solidFill>
              </a:rPr>
              <a:t>Optical Flow</a:t>
            </a:r>
            <a:endParaRPr lang="en-US" altLang="pt-PT" sz="3600" dirty="0">
              <a:solidFill>
                <a:schemeClr val="tx1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FB4C3DA-52B6-44B5-A927-12D7FF5B5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>
                <a:solidFill>
                  <a:schemeClr val="tx1"/>
                </a:solidFill>
              </a:rPr>
              <a:t>Miguel Tavares Coimbra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E1B8C2-97BF-4006-A912-6D8A8C31D1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80C157-F85E-4966-B896-43F054D266FE}" type="slidenum">
              <a:rPr lang="pt-PT" altLang="en-US" smtClean="0"/>
              <a:pPr>
                <a:defRPr/>
              </a:pPr>
              <a:t>10</a:t>
            </a:fld>
            <a:endParaRPr lang="pt-PT" altLang="en-US" dirty="0"/>
          </a:p>
        </p:txBody>
      </p:sp>
      <p:sp>
        <p:nvSpPr>
          <p:cNvPr id="17410" name="Marcador de Posição do Rodapé 1">
            <a:extLst>
              <a:ext uri="{FF2B5EF4-FFF2-40B4-BE49-F238E27FC236}">
                <a16:creationId xmlns:a16="http://schemas.microsoft.com/office/drawing/2014/main" id="{15C75180-455E-4ABF-BB40-4D2AB1AEFE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17411" name="Rectangle 7">
            <a:extLst>
              <a:ext uri="{FF2B5EF4-FFF2-40B4-BE49-F238E27FC236}">
                <a16:creationId xmlns:a16="http://schemas.microsoft.com/office/drawing/2014/main" id="{93418335-40D6-4C91-99FE-DBFD28E4F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951F3F87-CD2D-4A35-BC41-C5C61AFF2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8863"/>
            <a:ext cx="278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(Simon Baker et al, CMU)</a:t>
            </a:r>
          </a:p>
        </p:txBody>
      </p:sp>
      <p:sp>
        <p:nvSpPr>
          <p:cNvPr id="17413" name="Text Box 6">
            <a:extLst>
              <a:ext uri="{FF2B5EF4-FFF2-40B4-BE49-F238E27FC236}">
                <a16:creationId xmlns:a16="http://schemas.microsoft.com/office/drawing/2014/main" id="{A89F4DC4-39EB-4212-9D23-8E3E323E9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65625"/>
            <a:ext cx="211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bg1"/>
                </a:solidFill>
                <a:ea typeface="ＭＳ Ｐゴシック" panose="020B0600070205080204" pitchFamily="34" charset="-128"/>
              </a:rPr>
              <a:t>Face Tracking</a:t>
            </a:r>
            <a:endParaRPr lang="pt-PT" altLang="en-US" sz="2400">
              <a:solidFill>
                <a:schemeClr val="bg1"/>
              </a:solidFill>
            </a:endParaRPr>
          </a:p>
        </p:txBody>
      </p:sp>
      <p:pic>
        <p:nvPicPr>
          <p:cNvPr id="17414" name="Picture 8" descr="Picture1">
            <a:extLst>
              <a:ext uri="{FF2B5EF4-FFF2-40B4-BE49-F238E27FC236}">
                <a16:creationId xmlns:a16="http://schemas.microsoft.com/office/drawing/2014/main" id="{038B73A4-5657-40A4-A50F-A2A8DAF3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30163"/>
            <a:ext cx="9204326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5" name="Rectangle 19">
            <a:extLst>
              <a:ext uri="{FF2B5EF4-FFF2-40B4-BE49-F238E27FC236}">
                <a16:creationId xmlns:a16="http://schemas.microsoft.com/office/drawing/2014/main" id="{010B24A9-6C47-43DA-AD23-E848841415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sz="2400" dirty="0">
                <a:ea typeface="ＭＳ Ｐゴシック" panose="020B0600070205080204" pitchFamily="34" charset="-128"/>
              </a:rPr>
              <a:t>Image velocity of a point moving in the scene</a:t>
            </a: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291D6EFE-5828-4EFF-9ABC-E1C4A300B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>
                <a:ea typeface="ＭＳ Ｐゴシック" panose="020B0600070205080204" pitchFamily="34" charset="-128"/>
              </a:rPr>
              <a:t>Motion Field</a:t>
            </a:r>
          </a:p>
        </p:txBody>
      </p:sp>
      <p:sp>
        <p:nvSpPr>
          <p:cNvPr id="21506" name="Marcador de Posição do Rodapé 3">
            <a:extLst>
              <a:ext uri="{FF2B5EF4-FFF2-40B4-BE49-F238E27FC236}">
                <a16:creationId xmlns:a16="http://schemas.microsoft.com/office/drawing/2014/main" id="{A064400E-A156-4E9E-824A-8C50913FC5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3AE7D-5E98-4B2D-8AC7-ED47D15ED3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F1A514-E167-40E6-9DC7-4A7F54CC905E}" type="slidenum">
              <a:rPr lang="pt-PT" altLang="en-US" smtClean="0"/>
              <a:pPr>
                <a:defRPr/>
              </a:pPr>
              <a:t>11</a:t>
            </a:fld>
            <a:endParaRPr lang="pt-PT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1D3F585-2D6C-48B9-A1F7-7CF87C92FDA0}"/>
              </a:ext>
            </a:extLst>
          </p:cNvPr>
          <p:cNvGrpSpPr/>
          <p:nvPr/>
        </p:nvGrpSpPr>
        <p:grpSpPr>
          <a:xfrm>
            <a:off x="1600200" y="2492896"/>
            <a:ext cx="5943600" cy="2554288"/>
            <a:chOff x="1333500" y="1752600"/>
            <a:chExt cx="5943600" cy="2554288"/>
          </a:xfrm>
        </p:grpSpPr>
        <p:sp>
          <p:nvSpPr>
            <p:cNvPr id="21509" name="Line 3">
              <a:extLst>
                <a:ext uri="{FF2B5EF4-FFF2-40B4-BE49-F238E27FC236}">
                  <a16:creationId xmlns:a16="http://schemas.microsoft.com/office/drawing/2014/main" id="{147AA195-0F15-4F53-A569-F356DBEC83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3500" y="3155950"/>
              <a:ext cx="5722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Line 4">
              <a:extLst>
                <a:ext uri="{FF2B5EF4-FFF2-40B4-BE49-F238E27FC236}">
                  <a16:creationId xmlns:a16="http://schemas.microsoft.com/office/drawing/2014/main" id="{0A6AF9C9-99F5-4776-83DD-A7B63E667F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2175" y="1876425"/>
              <a:ext cx="0" cy="2430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Oval 5">
              <a:extLst>
                <a:ext uri="{FF2B5EF4-FFF2-40B4-BE49-F238E27FC236}">
                  <a16:creationId xmlns:a16="http://schemas.microsoft.com/office/drawing/2014/main" id="{91BB119E-0BAE-417C-86B3-8E41D2B71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101975"/>
              <a:ext cx="96838" cy="968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1512" name="Oval 6">
              <a:extLst>
                <a:ext uri="{FF2B5EF4-FFF2-40B4-BE49-F238E27FC236}">
                  <a16:creationId xmlns:a16="http://schemas.microsoft.com/office/drawing/2014/main" id="{C0BC0C5E-53E9-4489-8AA7-2425B5A73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6388" y="2433638"/>
              <a:ext cx="96837" cy="9683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1513" name="Oval 7">
              <a:extLst>
                <a:ext uri="{FF2B5EF4-FFF2-40B4-BE49-F238E27FC236}">
                  <a16:creationId xmlns:a16="http://schemas.microsoft.com/office/drawing/2014/main" id="{EA4E74F9-F339-48C3-AD93-5E2B00C85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375" y="3470275"/>
              <a:ext cx="96838" cy="9683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1514" name="Line 8">
              <a:extLst>
                <a:ext uri="{FF2B5EF4-FFF2-40B4-BE49-F238E27FC236}">
                  <a16:creationId xmlns:a16="http://schemas.microsoft.com/office/drawing/2014/main" id="{934480EF-C8D6-40AC-8D86-BF6988545B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2175" y="2478088"/>
              <a:ext cx="4551363" cy="10652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9">
              <a:extLst>
                <a:ext uri="{FF2B5EF4-FFF2-40B4-BE49-F238E27FC236}">
                  <a16:creationId xmlns:a16="http://schemas.microsoft.com/office/drawing/2014/main" id="{E7E686F9-F755-4DDD-8AC4-4BCDE51D67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92475" y="3155950"/>
              <a:ext cx="450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10">
              <a:extLst>
                <a:ext uri="{FF2B5EF4-FFF2-40B4-BE49-F238E27FC236}">
                  <a16:creationId xmlns:a16="http://schemas.microsoft.com/office/drawing/2014/main" id="{78FDCC69-65CA-4D60-9EB4-31D30858FE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5550" y="2671763"/>
              <a:ext cx="0" cy="452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11">
              <a:extLst>
                <a:ext uri="{FF2B5EF4-FFF2-40B4-BE49-F238E27FC236}">
                  <a16:creationId xmlns:a16="http://schemas.microsoft.com/office/drawing/2014/main" id="{A507A88D-365C-45F8-A195-FEBFCA100C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36950" y="3155950"/>
              <a:ext cx="227013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518" name="Object 12">
              <a:extLst>
                <a:ext uri="{FF2B5EF4-FFF2-40B4-BE49-F238E27FC236}">
                  <a16:creationId xmlns:a16="http://schemas.microsoft.com/office/drawing/2014/main" id="{F4BC5985-AD03-4E7B-B1AD-33758023C8A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6961362"/>
                </p:ext>
              </p:extLst>
            </p:nvPr>
          </p:nvGraphicFramePr>
          <p:xfrm>
            <a:off x="3108325" y="2854325"/>
            <a:ext cx="292100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4" imgW="152268" imgH="164957" progId="Equation.3">
                    <p:embed/>
                  </p:oleObj>
                </mc:Choice>
                <mc:Fallback>
                  <p:oleObj name="Equation" r:id="rId4" imgW="152268" imgH="164957" progId="Equation.3">
                    <p:embed/>
                    <p:pic>
                      <p:nvPicPr>
                        <p:cNvPr id="21518" name="Object 12">
                          <a:extLst>
                            <a:ext uri="{FF2B5EF4-FFF2-40B4-BE49-F238E27FC236}">
                              <a16:creationId xmlns:a16="http://schemas.microsoft.com/office/drawing/2014/main" id="{F4BC5985-AD03-4E7B-B1AD-33758023C8A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8325" y="2854325"/>
                          <a:ext cx="292100" cy="31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9" name="Object 13">
              <a:extLst>
                <a:ext uri="{FF2B5EF4-FFF2-40B4-BE49-F238E27FC236}">
                  <a16:creationId xmlns:a16="http://schemas.microsoft.com/office/drawing/2014/main" id="{D970D33B-2E96-4DBF-A0AF-1823DA6BA45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8014209"/>
                </p:ext>
              </p:extLst>
            </p:nvPr>
          </p:nvGraphicFramePr>
          <p:xfrm>
            <a:off x="3748088" y="2430463"/>
            <a:ext cx="317500" cy="315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6" imgW="164885" imgH="164885" progId="Equation.3">
                    <p:embed/>
                  </p:oleObj>
                </mc:Choice>
                <mc:Fallback>
                  <p:oleObj name="Equation" r:id="rId6" imgW="164885" imgH="164885" progId="Equation.3">
                    <p:embed/>
                    <p:pic>
                      <p:nvPicPr>
                        <p:cNvPr id="21519" name="Object 13">
                          <a:extLst>
                            <a:ext uri="{FF2B5EF4-FFF2-40B4-BE49-F238E27FC236}">
                              <a16:creationId xmlns:a16="http://schemas.microsoft.com/office/drawing/2014/main" id="{D970D33B-2E96-4DBF-A0AF-1823DA6BA45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8088" y="2430463"/>
                          <a:ext cx="317500" cy="315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0" name="Object 14">
              <a:extLst>
                <a:ext uri="{FF2B5EF4-FFF2-40B4-BE49-F238E27FC236}">
                  <a16:creationId xmlns:a16="http://schemas.microsoft.com/office/drawing/2014/main" id="{597CBBF7-555B-4284-B1B5-2ED85DADEA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1847904"/>
                </p:ext>
              </p:extLst>
            </p:nvPr>
          </p:nvGraphicFramePr>
          <p:xfrm>
            <a:off x="3573463" y="3470275"/>
            <a:ext cx="317500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8" imgW="164885" imgH="164885" progId="Equation.3">
                    <p:embed/>
                  </p:oleObj>
                </mc:Choice>
                <mc:Fallback>
                  <p:oleObj name="Equation" r:id="rId8" imgW="164885" imgH="164885" progId="Equation.3">
                    <p:embed/>
                    <p:pic>
                      <p:nvPicPr>
                        <p:cNvPr id="21520" name="Object 14">
                          <a:extLst>
                            <a:ext uri="{FF2B5EF4-FFF2-40B4-BE49-F238E27FC236}">
                              <a16:creationId xmlns:a16="http://schemas.microsoft.com/office/drawing/2014/main" id="{597CBBF7-555B-4284-B1B5-2ED85DADEAD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3463" y="3470275"/>
                          <a:ext cx="317500" cy="31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1" name="Object 15">
              <a:extLst>
                <a:ext uri="{FF2B5EF4-FFF2-40B4-BE49-F238E27FC236}">
                  <a16:creationId xmlns:a16="http://schemas.microsoft.com/office/drawing/2014/main" id="{8888274D-1680-4C60-8A14-1B09D17324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6452001"/>
                </p:ext>
              </p:extLst>
            </p:nvPr>
          </p:nvGraphicFramePr>
          <p:xfrm>
            <a:off x="5549900" y="2439988"/>
            <a:ext cx="373063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10" imgW="152334" imgH="228501" progId="Equation.3">
                    <p:embed/>
                  </p:oleObj>
                </mc:Choice>
                <mc:Fallback>
                  <p:oleObj name="Equation" r:id="rId10" imgW="152334" imgH="228501" progId="Equation.3">
                    <p:embed/>
                    <p:pic>
                      <p:nvPicPr>
                        <p:cNvPr id="21521" name="Object 15">
                          <a:extLst>
                            <a:ext uri="{FF2B5EF4-FFF2-40B4-BE49-F238E27FC236}">
                              <a16:creationId xmlns:a16="http://schemas.microsoft.com/office/drawing/2014/main" id="{8888274D-1680-4C60-8A14-1B09D17324D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9900" y="2439988"/>
                          <a:ext cx="373063" cy="5556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2" name="Object 16">
              <a:extLst>
                <a:ext uri="{FF2B5EF4-FFF2-40B4-BE49-F238E27FC236}">
                  <a16:creationId xmlns:a16="http://schemas.microsoft.com/office/drawing/2014/main" id="{F8F71214-4F8C-49BF-B10D-7E5D34DB5F9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081085"/>
                </p:ext>
              </p:extLst>
            </p:nvPr>
          </p:nvGraphicFramePr>
          <p:xfrm>
            <a:off x="2347913" y="3144838"/>
            <a:ext cx="311150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12" imgW="126890" imgH="228402" progId="Equation.3">
                    <p:embed/>
                  </p:oleObj>
                </mc:Choice>
                <mc:Fallback>
                  <p:oleObj name="Equation" r:id="rId12" imgW="126890" imgH="228402" progId="Equation.3">
                    <p:embed/>
                    <p:pic>
                      <p:nvPicPr>
                        <p:cNvPr id="21522" name="Object 16">
                          <a:extLst>
                            <a:ext uri="{FF2B5EF4-FFF2-40B4-BE49-F238E27FC236}">
                              <a16:creationId xmlns:a16="http://schemas.microsoft.com/office/drawing/2014/main" id="{F8F71214-4F8C-49BF-B10D-7E5D34DB5F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7913" y="3144838"/>
                          <a:ext cx="311150" cy="5556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3" name="Line 17">
              <a:extLst>
                <a:ext uri="{FF2B5EF4-FFF2-40B4-BE49-F238E27FC236}">
                  <a16:creationId xmlns:a16="http://schemas.microsoft.com/office/drawing/2014/main" id="{9F6EF563-C636-4D9F-A6F6-BA705514A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1063" y="2897188"/>
              <a:ext cx="16144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524" name="Object 18">
              <a:extLst>
                <a:ext uri="{FF2B5EF4-FFF2-40B4-BE49-F238E27FC236}">
                  <a16:creationId xmlns:a16="http://schemas.microsoft.com/office/drawing/2014/main" id="{56BC5707-491F-4631-883A-68E96955C2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329435"/>
                </p:ext>
              </p:extLst>
            </p:nvPr>
          </p:nvGraphicFramePr>
          <p:xfrm>
            <a:off x="2600325" y="2671763"/>
            <a:ext cx="328613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14" imgW="177569" imgH="202936" progId="Equation.3">
                    <p:embed/>
                  </p:oleObj>
                </mc:Choice>
                <mc:Fallback>
                  <p:oleObj name="Equation" r:id="rId14" imgW="177569" imgH="202936" progId="Equation.3">
                    <p:embed/>
                    <p:pic>
                      <p:nvPicPr>
                        <p:cNvPr id="21524" name="Object 18">
                          <a:extLst>
                            <a:ext uri="{FF2B5EF4-FFF2-40B4-BE49-F238E27FC236}">
                              <a16:creationId xmlns:a16="http://schemas.microsoft.com/office/drawing/2014/main" id="{56BC5707-491F-4631-883A-68E96955C2F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0325" y="2671763"/>
                          <a:ext cx="328613" cy="3746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27">
              <a:extLst>
                <a:ext uri="{FF2B5EF4-FFF2-40B4-BE49-F238E27FC236}">
                  <a16:creationId xmlns:a16="http://schemas.microsoft.com/office/drawing/2014/main" id="{7BF7B3DF-6698-4DA1-8098-03A42B1495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3213" y="1752600"/>
              <a:ext cx="5703887" cy="2270125"/>
              <a:chOff x="991" y="1232"/>
              <a:chExt cx="3593" cy="1430"/>
            </a:xfrm>
          </p:grpSpPr>
          <p:grpSp>
            <p:nvGrpSpPr>
              <p:cNvPr id="21537" name="Group 28">
                <a:extLst>
                  <a:ext uri="{FF2B5EF4-FFF2-40B4-BE49-F238E27FC236}">
                    <a16:creationId xmlns:a16="http://schemas.microsoft.com/office/drawing/2014/main" id="{40F0F056-A974-40AB-A40D-C87C5522D6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25" y="1232"/>
                <a:ext cx="2897" cy="1430"/>
                <a:chOff x="1325" y="756"/>
                <a:chExt cx="2897" cy="1430"/>
              </a:xfrm>
            </p:grpSpPr>
            <p:sp>
              <p:nvSpPr>
                <p:cNvPr id="21540" name="Line 29">
                  <a:extLst>
                    <a:ext uri="{FF2B5EF4-FFF2-40B4-BE49-F238E27FC236}">
                      <a16:creationId xmlns:a16="http://schemas.microsoft.com/office/drawing/2014/main" id="{954574EB-E0E8-4056-9297-71FE84D42C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86" y="820"/>
                  <a:ext cx="136" cy="39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1" name="Oval 30">
                  <a:extLst>
                    <a:ext uri="{FF2B5EF4-FFF2-40B4-BE49-F238E27FC236}">
                      <a16:creationId xmlns:a16="http://schemas.microsoft.com/office/drawing/2014/main" id="{AE8130DF-BFF5-4D17-BA6F-668E4C4429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3" y="756"/>
                  <a:ext cx="61" cy="61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542" name="Oval 31">
                  <a:extLst>
                    <a:ext uri="{FF2B5EF4-FFF2-40B4-BE49-F238E27FC236}">
                      <a16:creationId xmlns:a16="http://schemas.microsoft.com/office/drawing/2014/main" id="{2F2D8CD3-3B83-43CA-9C1B-EC8A536028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5" y="2125"/>
                  <a:ext cx="61" cy="61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543" name="Line 32">
                  <a:extLst>
                    <a:ext uri="{FF2B5EF4-FFF2-40B4-BE49-F238E27FC236}">
                      <a16:creationId xmlns:a16="http://schemas.microsoft.com/office/drawing/2014/main" id="{05A09FDF-36C3-4BE6-BC92-53A0ED11F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54" y="793"/>
                  <a:ext cx="2726" cy="136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4" name="Line 33">
                  <a:extLst>
                    <a:ext uri="{FF2B5EF4-FFF2-40B4-BE49-F238E27FC236}">
                      <a16:creationId xmlns:a16="http://schemas.microsoft.com/office/drawing/2014/main" id="{C8D5A6E2-8461-41E4-8DC4-AFC7168F7A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6" y="1897"/>
                  <a:ext cx="6" cy="238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21538" name="Object 34">
                <a:extLst>
                  <a:ext uri="{FF2B5EF4-FFF2-40B4-BE49-F238E27FC236}">
                    <a16:creationId xmlns:a16="http://schemas.microsoft.com/office/drawing/2014/main" id="{2EC5AC64-8A59-4087-9210-8185B22E771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97" y="1305"/>
              <a:ext cx="387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2" name="Equation" r:id="rId16" imgW="304668" imgH="228501" progId="Equation.3">
                      <p:embed/>
                    </p:oleObj>
                  </mc:Choice>
                  <mc:Fallback>
                    <p:oleObj name="Equation" r:id="rId16" imgW="304668" imgH="228501" progId="Equation.3">
                      <p:embed/>
                      <p:pic>
                        <p:nvPicPr>
                          <p:cNvPr id="21538" name="Object 34">
                            <a:extLst>
                              <a:ext uri="{FF2B5EF4-FFF2-40B4-BE49-F238E27FC236}">
                                <a16:creationId xmlns:a16="http://schemas.microsoft.com/office/drawing/2014/main" id="{2EC5AC64-8A59-4087-9210-8185B22E771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7" y="1305"/>
                            <a:ext cx="387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539" name="Object 35">
                <a:extLst>
                  <a:ext uri="{FF2B5EF4-FFF2-40B4-BE49-F238E27FC236}">
                    <a16:creationId xmlns:a16="http://schemas.microsoft.com/office/drawing/2014/main" id="{B06F53E7-286F-4405-B2F2-F7EA6EC7B2D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91" y="2354"/>
              <a:ext cx="371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3" name="Equation" r:id="rId18" imgW="291973" imgH="228501" progId="Equation.3">
                      <p:embed/>
                    </p:oleObj>
                  </mc:Choice>
                  <mc:Fallback>
                    <p:oleObj name="Equation" r:id="rId18" imgW="291973" imgH="228501" progId="Equation.3">
                      <p:embed/>
                      <p:pic>
                        <p:nvPicPr>
                          <p:cNvPr id="21539" name="Object 35">
                            <a:extLst>
                              <a:ext uri="{FF2B5EF4-FFF2-40B4-BE49-F238E27FC236}">
                                <a16:creationId xmlns:a16="http://schemas.microsoft.com/office/drawing/2014/main" id="{B06F53E7-286F-4405-B2F2-F7EA6EC7B2D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1" y="2354"/>
                            <a:ext cx="371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Rodapé 3">
            <a:extLst>
              <a:ext uri="{FF2B5EF4-FFF2-40B4-BE49-F238E27FC236}">
                <a16:creationId xmlns:a16="http://schemas.microsoft.com/office/drawing/2014/main" id="{FBD59B52-D27C-421D-9C39-5F662C008E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3364D26-387E-4823-A1D8-0E5B77CC7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>
                <a:ea typeface="ＭＳ Ｐゴシック" panose="020B0600070205080204" pitchFamily="34" charset="-128"/>
              </a:rPr>
              <a:t>Optical Flow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64BF800-F28B-4EE2-8090-7E22574BE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800" dirty="0">
                <a:ea typeface="ＭＳ Ｐゴシック" panose="020B0600070205080204" pitchFamily="34" charset="-128"/>
              </a:rPr>
              <a:t>Motion of brightness patterns in the image</a:t>
            </a:r>
          </a:p>
          <a:p>
            <a:pPr eaLnBrk="1" hangingPunct="1"/>
            <a:r>
              <a:rPr lang="en-US" altLang="ja-JP" sz="2800" b="1" dirty="0">
                <a:ea typeface="ＭＳ Ｐゴシック" panose="020B0600070205080204" pitchFamily="34" charset="-128"/>
              </a:rPr>
              <a:t>Ideally</a:t>
            </a:r>
            <a:r>
              <a:rPr lang="en-US" altLang="ja-JP" sz="2800" dirty="0">
                <a:ea typeface="ＭＳ Ｐゴシック" panose="020B0600070205080204" pitchFamily="34" charset="-128"/>
              </a:rPr>
              <a:t> Optical flow = Motion field</a:t>
            </a:r>
          </a:p>
        </p:txBody>
      </p:sp>
      <p:pic>
        <p:nvPicPr>
          <p:cNvPr id="23557" name="Picture 4" descr="_8196_figure19">
            <a:extLst>
              <a:ext uri="{FF2B5EF4-FFF2-40B4-BE49-F238E27FC236}">
                <a16:creationId xmlns:a16="http://schemas.microsoft.com/office/drawing/2014/main" id="{B4F230B4-6D15-490C-A58E-BF4335745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721100"/>
            <a:ext cx="42513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_8196_figure29">
            <a:extLst>
              <a:ext uri="{FF2B5EF4-FFF2-40B4-BE49-F238E27FC236}">
                <a16:creationId xmlns:a16="http://schemas.microsoft.com/office/drawing/2014/main" id="{D2F88675-8DB8-4A24-A69F-F9966E64D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636838"/>
            <a:ext cx="3656013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F7750F-3993-4EAD-9C35-C433503B2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F1A514-E167-40E6-9DC7-4A7F54CC905E}" type="slidenum">
              <a:rPr lang="pt-PT" altLang="en-US" smtClean="0"/>
              <a:pPr>
                <a:defRPr/>
              </a:pPr>
              <a:t>12</a:t>
            </a:fld>
            <a:endParaRPr lang="pt-PT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4A8433-6DC5-4DD6-A5D4-110B9FA446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F418DC-6E97-40E8-8708-6C60D5E01B67}" type="slidenum">
              <a:rPr lang="pt-PT" altLang="en-US" smtClean="0"/>
              <a:pPr>
                <a:defRPr/>
              </a:pPr>
              <a:t>13</a:t>
            </a:fld>
            <a:endParaRPr lang="pt-PT" altLang="en-US" dirty="0"/>
          </a:p>
        </p:txBody>
      </p:sp>
      <p:sp>
        <p:nvSpPr>
          <p:cNvPr id="25602" name="Marcador de Posição do Rodapé 2">
            <a:extLst>
              <a:ext uri="{FF2B5EF4-FFF2-40B4-BE49-F238E27FC236}">
                <a16:creationId xmlns:a16="http://schemas.microsoft.com/office/drawing/2014/main" id="{D379C8B4-D4B7-4C10-A68A-43EEFD5FA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25603" name="Rectangle 8">
            <a:extLst>
              <a:ext uri="{FF2B5EF4-FFF2-40B4-BE49-F238E27FC236}">
                <a16:creationId xmlns:a16="http://schemas.microsoft.com/office/drawing/2014/main" id="{F0DFB91A-ADE0-4CBC-87CF-F651E22DF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64B07724-6CFE-474C-AA53-3DB08F9EC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Optical Flow      Motion Field</a:t>
            </a:r>
            <a:endParaRPr lang="en-US" altLang="en-US"/>
          </a:p>
        </p:txBody>
      </p:sp>
      <p:pic>
        <p:nvPicPr>
          <p:cNvPr id="25605" name="Picture 3" descr="optflowsphere_colcorr">
            <a:extLst>
              <a:ext uri="{FF2B5EF4-FFF2-40B4-BE49-F238E27FC236}">
                <a16:creationId xmlns:a16="http://schemas.microsoft.com/office/drawing/2014/main" id="{6A081306-62C1-4FCC-BA0A-2C13A4A2C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063"/>
            <a:ext cx="9144000" cy="5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6" name="Object 4">
            <a:extLst>
              <a:ext uri="{FF2B5EF4-FFF2-40B4-BE49-F238E27FC236}">
                <a16:creationId xmlns:a16="http://schemas.microsoft.com/office/drawing/2014/main" id="{93EAF550-8677-4C0C-B648-33BF040DCD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08463" y="258763"/>
          <a:ext cx="744537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139700" imgH="139700" progId="Equation.3">
                  <p:embed/>
                </p:oleObj>
              </mc:Choice>
              <mc:Fallback>
                <p:oleObj name="Equation" r:id="rId5" imgW="139700" imgH="139700" progId="Equation.3">
                  <p:embed/>
                  <p:pic>
                    <p:nvPicPr>
                      <p:cNvPr id="25606" name="Object 4">
                        <a:extLst>
                          <a:ext uri="{FF2B5EF4-FFF2-40B4-BE49-F238E27FC236}">
                            <a16:creationId xmlns:a16="http://schemas.microsoft.com/office/drawing/2014/main" id="{93EAF550-8677-4C0C-B648-33BF040DCD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463" y="258763"/>
                        <a:ext cx="744537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Text Box 6">
            <a:extLst>
              <a:ext uri="{FF2B5EF4-FFF2-40B4-BE49-F238E27FC236}">
                <a16:creationId xmlns:a16="http://schemas.microsoft.com/office/drawing/2014/main" id="{B4ECD17D-9515-4465-B2B9-030162AA4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80113"/>
            <a:ext cx="389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Motion field exists but no optical flow</a:t>
            </a:r>
          </a:p>
        </p:txBody>
      </p:sp>
      <p:sp>
        <p:nvSpPr>
          <p:cNvPr id="25608" name="Text Box 7">
            <a:extLst>
              <a:ext uri="{FF2B5EF4-FFF2-40B4-BE49-F238E27FC236}">
                <a16:creationId xmlns:a16="http://schemas.microsoft.com/office/drawing/2014/main" id="{C7F92F97-2CFF-455F-850A-C099ABA8C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350" y="5975350"/>
            <a:ext cx="3879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No motion field but shading changes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o Rodapé 4">
            <a:extLst>
              <a:ext uri="{FF2B5EF4-FFF2-40B4-BE49-F238E27FC236}">
                <a16:creationId xmlns:a16="http://schemas.microsoft.com/office/drawing/2014/main" id="{9E43A266-C7D3-4F32-95BA-52CCA95B1E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89DFB71-799A-49A9-A9EB-73E12B9B6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Problem Definition: Optical Flow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D58458B-BFBA-4120-9509-A569A38DDC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How to estimate pixel motion from image H to image I?</a:t>
            </a:r>
          </a:p>
          <a:p>
            <a:pPr lvl="1" eaLnBrk="1" hangingPunct="1"/>
            <a:r>
              <a:rPr lang="en-US" altLang="ja-JP" sz="1800">
                <a:ea typeface="ＭＳ Ｐゴシック" panose="020B0600070205080204" pitchFamily="34" charset="-128"/>
              </a:rPr>
              <a:t>Find pixel correspondences</a:t>
            </a:r>
          </a:p>
          <a:p>
            <a:pPr lvl="2" eaLnBrk="1" hangingPunct="1"/>
            <a:r>
              <a:rPr lang="en-US" altLang="ja-JP" sz="1800">
                <a:ea typeface="ＭＳ Ｐゴシック" panose="020B0600070205080204" pitchFamily="34" charset="-128"/>
              </a:rPr>
              <a:t>Given a pixel in H, look for nearby pixels of the same color in I</a:t>
            </a:r>
            <a:endParaRPr lang="en-US" altLang="ja-JP" sz="2200">
              <a:ea typeface="ＭＳ Ｐゴシック" panose="020B0600070205080204" pitchFamily="34" charset="-128"/>
            </a:endParaRPr>
          </a:p>
        </p:txBody>
      </p:sp>
      <p:grpSp>
        <p:nvGrpSpPr>
          <p:cNvPr id="27653" name="Group 26">
            <a:extLst>
              <a:ext uri="{FF2B5EF4-FFF2-40B4-BE49-F238E27FC236}">
                <a16:creationId xmlns:a16="http://schemas.microsoft.com/office/drawing/2014/main" id="{401196BF-D4D3-4C25-9820-4163659220B1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773238"/>
            <a:ext cx="2209800" cy="1676400"/>
            <a:chOff x="1104" y="1573"/>
            <a:chExt cx="1392" cy="1056"/>
          </a:xfrm>
        </p:grpSpPr>
        <p:sp>
          <p:nvSpPr>
            <p:cNvPr id="27664" name="Rectangle 4">
              <a:extLst>
                <a:ext uri="{FF2B5EF4-FFF2-40B4-BE49-F238E27FC236}">
                  <a16:creationId xmlns:a16="http://schemas.microsoft.com/office/drawing/2014/main" id="{E3EE41EE-01BA-4909-B8AC-6BEB1C094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573"/>
              <a:ext cx="1392" cy="10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7665" name="Oval 5">
              <a:extLst>
                <a:ext uri="{FF2B5EF4-FFF2-40B4-BE49-F238E27FC236}">
                  <a16:creationId xmlns:a16="http://schemas.microsoft.com/office/drawing/2014/main" id="{824B38AD-83CC-428B-B01E-83398BA7A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909"/>
              <a:ext cx="48" cy="4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7666" name="Oval 6">
              <a:extLst>
                <a:ext uri="{FF2B5EF4-FFF2-40B4-BE49-F238E27FC236}">
                  <a16:creationId xmlns:a16="http://schemas.microsoft.com/office/drawing/2014/main" id="{095D079B-0D6D-471B-AB27-AD3E46099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909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7667" name="Oval 7">
              <a:extLst>
                <a:ext uri="{FF2B5EF4-FFF2-40B4-BE49-F238E27FC236}">
                  <a16:creationId xmlns:a16="http://schemas.microsoft.com/office/drawing/2014/main" id="{2A09601D-A3D1-44DC-BD87-DB58FC109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245"/>
              <a:ext cx="48" cy="48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7668" name="Oval 8">
              <a:extLst>
                <a:ext uri="{FF2B5EF4-FFF2-40B4-BE49-F238E27FC236}">
                  <a16:creationId xmlns:a16="http://schemas.microsoft.com/office/drawing/2014/main" id="{6FA93393-5E60-40F2-8594-5BDA479A1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245"/>
              <a:ext cx="48" cy="4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27669" name="Group 9">
              <a:extLst>
                <a:ext uri="{FF2B5EF4-FFF2-40B4-BE49-F238E27FC236}">
                  <a16:creationId xmlns:a16="http://schemas.microsoft.com/office/drawing/2014/main" id="{A650A956-80F3-42F0-A925-CC50D36015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1813"/>
              <a:ext cx="672" cy="610"/>
              <a:chOff x="1488" y="1008"/>
              <a:chExt cx="672" cy="610"/>
            </a:xfrm>
          </p:grpSpPr>
          <p:sp>
            <p:nvSpPr>
              <p:cNvPr id="27670" name="Line 10">
                <a:extLst>
                  <a:ext uri="{FF2B5EF4-FFF2-40B4-BE49-F238E27FC236}">
                    <a16:creationId xmlns:a16="http://schemas.microsoft.com/office/drawing/2014/main" id="{4CB7F1EC-E35E-42C3-A112-E5E3C6A6E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8" y="100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1" name="Line 11">
                <a:extLst>
                  <a:ext uri="{FF2B5EF4-FFF2-40B4-BE49-F238E27FC236}">
                    <a16:creationId xmlns:a16="http://schemas.microsoft.com/office/drawing/2014/main" id="{C9FE64E2-0F15-4D79-A0D3-17A3426FB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1461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2" name="Line 12">
                <a:extLst>
                  <a:ext uri="{FF2B5EF4-FFF2-40B4-BE49-F238E27FC236}">
                    <a16:creationId xmlns:a16="http://schemas.microsoft.com/office/drawing/2014/main" id="{9DAC7E06-F6A4-4188-B4C3-EF1D75D300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3" y="1152"/>
                <a:ext cx="97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3" name="Line 13">
                <a:extLst>
                  <a:ext uri="{FF2B5EF4-FFF2-40B4-BE49-F238E27FC236}">
                    <a16:creationId xmlns:a16="http://schemas.microsoft.com/office/drawing/2014/main" id="{18FB0703-820A-4870-82E7-32E8F19BC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43" y="1495"/>
                <a:ext cx="0" cy="1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2259" name="Rectangle 19">
            <a:extLst>
              <a:ext uri="{FF2B5EF4-FFF2-40B4-BE49-F238E27FC236}">
                <a16:creationId xmlns:a16="http://schemas.microsoft.com/office/drawing/2014/main" id="{781CBDE2-9B7F-4AA2-B9E8-86C7023E3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73463"/>
            <a:ext cx="84677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endParaRPr lang="en-US" altLang="ja-JP" sz="2400">
              <a:ea typeface="ＭＳ Ｐゴシック" panose="020B0600070205080204" pitchFamily="34" charset="-128"/>
            </a:endParaRPr>
          </a:p>
        </p:txBody>
      </p:sp>
      <p:pic>
        <p:nvPicPr>
          <p:cNvPr id="27655" name="Picture 20" descr="Edittex">
            <a:extLst>
              <a:ext uri="{FF2B5EF4-FFF2-40B4-BE49-F238E27FC236}">
                <a16:creationId xmlns:a16="http://schemas.microsoft.com/office/drawing/2014/main" id="{F7B26D5E-06D1-41A9-ABBE-D51A2E1E4EC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500438"/>
            <a:ext cx="10906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6" name="Group 25">
            <a:extLst>
              <a:ext uri="{FF2B5EF4-FFF2-40B4-BE49-F238E27FC236}">
                <a16:creationId xmlns:a16="http://schemas.microsoft.com/office/drawing/2014/main" id="{5666568E-81E2-4101-9809-FFA26DB61A7D}"/>
              </a:ext>
            </a:extLst>
          </p:cNvPr>
          <p:cNvGrpSpPr>
            <a:grpSpLocks/>
          </p:cNvGrpSpPr>
          <p:nvPr/>
        </p:nvGrpSpPr>
        <p:grpSpPr bwMode="auto">
          <a:xfrm>
            <a:off x="6372225" y="2420938"/>
            <a:ext cx="2209800" cy="2084387"/>
            <a:chOff x="4014" y="1525"/>
            <a:chExt cx="1392" cy="1313"/>
          </a:xfrm>
        </p:grpSpPr>
        <p:sp>
          <p:nvSpPr>
            <p:cNvPr id="27658" name="Rectangle 14">
              <a:extLst>
                <a:ext uri="{FF2B5EF4-FFF2-40B4-BE49-F238E27FC236}">
                  <a16:creationId xmlns:a16="http://schemas.microsoft.com/office/drawing/2014/main" id="{1963E097-0FB2-4B5E-B281-95920A165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1525"/>
              <a:ext cx="1392" cy="10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7659" name="Oval 15">
              <a:extLst>
                <a:ext uri="{FF2B5EF4-FFF2-40B4-BE49-F238E27FC236}">
                  <a16:creationId xmlns:a16="http://schemas.microsoft.com/office/drawing/2014/main" id="{80AEC381-EBAC-4115-B341-53A1D6A90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" y="1741"/>
              <a:ext cx="48" cy="4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7660" name="Oval 16">
              <a:extLst>
                <a:ext uri="{FF2B5EF4-FFF2-40B4-BE49-F238E27FC236}">
                  <a16:creationId xmlns:a16="http://schemas.microsoft.com/office/drawing/2014/main" id="{8FC02B45-0DCD-4C5F-B37B-6970B9305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198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7661" name="Oval 17">
              <a:extLst>
                <a:ext uri="{FF2B5EF4-FFF2-40B4-BE49-F238E27FC236}">
                  <a16:creationId xmlns:a16="http://schemas.microsoft.com/office/drawing/2014/main" id="{0BC3C361-AF5A-400C-845D-F05D09455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2" y="2194"/>
              <a:ext cx="48" cy="48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7662" name="Oval 18">
              <a:extLst>
                <a:ext uri="{FF2B5EF4-FFF2-40B4-BE49-F238E27FC236}">
                  <a16:creationId xmlns:a16="http://schemas.microsoft.com/office/drawing/2014/main" id="{760DF0AE-3EDA-45F2-BDCF-537E95FC4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4" y="2320"/>
              <a:ext cx="48" cy="4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pic>
          <p:nvPicPr>
            <p:cNvPr id="27663" name="Picture 21" descr="Edittex">
              <a:extLst>
                <a:ext uri="{FF2B5EF4-FFF2-40B4-BE49-F238E27FC236}">
                  <a16:creationId xmlns:a16="http://schemas.microsoft.com/office/drawing/2014/main" id="{66D3D683-6ACC-462B-A0D4-FF80AB87CD4B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" y="2637"/>
              <a:ext cx="6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262" name="Rectangle 22">
            <a:extLst>
              <a:ext uri="{FF2B5EF4-FFF2-40B4-BE49-F238E27FC236}">
                <a16:creationId xmlns:a16="http://schemas.microsoft.com/office/drawing/2014/main" id="{1620C9B9-E5D2-4AFD-A22C-8FF3D99C4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437063"/>
            <a:ext cx="77724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400" dirty="0">
                <a:ea typeface="ＭＳ Ｐゴシック" panose="020B0600070205080204" pitchFamily="34" charset="-128"/>
              </a:rPr>
              <a:t>Key assumptions</a:t>
            </a:r>
          </a:p>
          <a:p>
            <a:pPr lvl="1" eaLnBrk="1" hangingPunct="1"/>
            <a:r>
              <a:rPr lang="en-US" altLang="ja-JP" sz="2000" b="1" dirty="0">
                <a:ea typeface="ＭＳ Ｐゴシック" panose="020B0600070205080204" pitchFamily="34" charset="-128"/>
              </a:rPr>
              <a:t>color constancy:  </a:t>
            </a:r>
            <a:r>
              <a:rPr lang="en-US" altLang="ja-JP" sz="2000" dirty="0">
                <a:ea typeface="ＭＳ Ｐゴシック" panose="020B0600070205080204" pitchFamily="34" charset="-128"/>
              </a:rPr>
              <a:t>a point in H looks “the same” in image I</a:t>
            </a:r>
          </a:p>
          <a:p>
            <a:pPr lvl="2" eaLnBrk="1" hangingPunct="1"/>
            <a:r>
              <a:rPr lang="en-US" altLang="ja-JP" sz="2000" dirty="0">
                <a:ea typeface="ＭＳ Ｐゴシック" panose="020B0600070205080204" pitchFamily="34" charset="-128"/>
              </a:rPr>
              <a:t>For grayscale images, this is </a:t>
            </a:r>
            <a:r>
              <a:rPr lang="en-US" altLang="ja-JP" sz="2000" b="1" dirty="0">
                <a:ea typeface="ＭＳ Ｐゴシック" panose="020B0600070205080204" pitchFamily="34" charset="-128"/>
              </a:rPr>
              <a:t>brightness constancy</a:t>
            </a:r>
          </a:p>
          <a:p>
            <a:pPr lvl="1" eaLnBrk="1" hangingPunct="1"/>
            <a:r>
              <a:rPr lang="en-US" altLang="ja-JP" sz="2000" b="1" dirty="0">
                <a:ea typeface="ＭＳ Ｐゴシック" panose="020B0600070205080204" pitchFamily="34" charset="-128"/>
              </a:rPr>
              <a:t>small motion</a:t>
            </a:r>
            <a:r>
              <a:rPr lang="en-US" altLang="ja-JP" sz="2000" dirty="0">
                <a:ea typeface="ＭＳ Ｐゴシック" panose="020B0600070205080204" pitchFamily="34" charset="-128"/>
              </a:rPr>
              <a:t>:  points do not move very far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1BEDC1-613E-4EC5-B2BA-B3F796CCA8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E21D8-3044-4D3B-8D27-DEF6E6C42B50}" type="slidenum">
              <a:rPr lang="pt-PT" altLang="en-US" smtClean="0"/>
              <a:pPr>
                <a:defRPr/>
              </a:pPr>
              <a:t>14</a:t>
            </a:fld>
            <a:endParaRPr lang="pt-PT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Rodapé 2">
            <a:extLst>
              <a:ext uri="{FF2B5EF4-FFF2-40B4-BE49-F238E27FC236}">
                <a16:creationId xmlns:a16="http://schemas.microsoft.com/office/drawing/2014/main" id="{A28B1624-A318-418E-BE85-73E136100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210E1BB-ED4C-49A1-9819-E19739DCF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Optical Flow Constraint Equation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60FF26F-FCBB-4D55-BCE3-F04A6A8CF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3" y="165735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24292" name="Rectangle 4">
            <a:extLst>
              <a:ext uri="{FF2B5EF4-FFF2-40B4-BE49-F238E27FC236}">
                <a16:creationId xmlns:a16="http://schemas.microsoft.com/office/drawing/2014/main" id="{B1573FD9-C7FE-4957-A150-33725A9A6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33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ja-JP" sz="2000">
                <a:ea typeface="ＭＳ Ｐゴシック" panose="020B0600070205080204" pitchFamily="34" charset="-128"/>
              </a:rPr>
              <a:t>Assume brightness of patch remains same in both images:</a:t>
            </a:r>
          </a:p>
        </p:txBody>
      </p:sp>
      <p:sp>
        <p:nvSpPr>
          <p:cNvPr id="29702" name="Rectangle 5">
            <a:extLst>
              <a:ext uri="{FF2B5EF4-FFF2-40B4-BE49-F238E27FC236}">
                <a16:creationId xmlns:a16="http://schemas.microsoft.com/office/drawing/2014/main" id="{4A8D3C14-821F-48B4-A470-3F6F1DBF5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3" y="165735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24294" name="Rectangle 6">
            <a:extLst>
              <a:ext uri="{FF2B5EF4-FFF2-40B4-BE49-F238E27FC236}">
                <a16:creationId xmlns:a16="http://schemas.microsoft.com/office/drawing/2014/main" id="{75F63937-0D4B-4E37-8139-FB70F0040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868863"/>
            <a:ext cx="8915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70000"/>
              </a:lnSpc>
            </a:pPr>
            <a:r>
              <a:rPr lang="en-US" altLang="ja-JP" sz="2000">
                <a:ea typeface="ＭＳ Ｐゴシック" panose="020B0600070205080204" pitchFamily="34" charset="-128"/>
              </a:rPr>
              <a:t>Assume small motion:  (Taylor expansion of LHS up to first order)</a:t>
            </a:r>
          </a:p>
        </p:txBody>
      </p:sp>
      <p:graphicFrame>
        <p:nvGraphicFramePr>
          <p:cNvPr id="29704" name="Object 8">
            <a:extLst>
              <a:ext uri="{FF2B5EF4-FFF2-40B4-BE49-F238E27FC236}">
                <a16:creationId xmlns:a16="http://schemas.microsoft.com/office/drawing/2014/main" id="{93C0293F-1B22-4AE5-9776-30E7EE4D38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4863" y="2876550"/>
          <a:ext cx="7620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368140" imgH="203112" progId="Equation.3">
                  <p:embed/>
                </p:oleObj>
              </mc:Choice>
              <mc:Fallback>
                <p:oleObj name="Equation" r:id="rId4" imgW="368140" imgH="203112" progId="Equation.3">
                  <p:embed/>
                  <p:pic>
                    <p:nvPicPr>
                      <p:cNvPr id="29704" name="Object 8">
                        <a:extLst>
                          <a:ext uri="{FF2B5EF4-FFF2-40B4-BE49-F238E27FC236}">
                            <a16:creationId xmlns:a16="http://schemas.microsoft.com/office/drawing/2014/main" id="{93C0293F-1B22-4AE5-9776-30E7EE4D38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2876550"/>
                        <a:ext cx="7620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Rectangle 9">
            <a:extLst>
              <a:ext uri="{FF2B5EF4-FFF2-40B4-BE49-F238E27FC236}">
                <a16:creationId xmlns:a16="http://schemas.microsoft.com/office/drawing/2014/main" id="{13A43E21-D0A7-4847-815E-01E10138D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25717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9706" name="Rectangle 10">
            <a:extLst>
              <a:ext uri="{FF2B5EF4-FFF2-40B4-BE49-F238E27FC236}">
                <a16:creationId xmlns:a16="http://schemas.microsoft.com/office/drawing/2014/main" id="{275B08F0-A0EC-4B25-9AEC-81A0B6146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25717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9707" name="Rectangle 11">
            <a:extLst>
              <a:ext uri="{FF2B5EF4-FFF2-40B4-BE49-F238E27FC236}">
                <a16:creationId xmlns:a16="http://schemas.microsoft.com/office/drawing/2014/main" id="{8FA4A58F-8C35-4D61-998C-DA2526B4E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3" y="20383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9708" name="Line 12">
            <a:extLst>
              <a:ext uri="{FF2B5EF4-FFF2-40B4-BE49-F238E27FC236}">
                <a16:creationId xmlns:a16="http://schemas.microsoft.com/office/drawing/2014/main" id="{73AE74D8-F178-4ED3-808B-C18ED669E9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4263" y="219075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9709" name="Object 13">
            <a:extLst>
              <a:ext uri="{FF2B5EF4-FFF2-40B4-BE49-F238E27FC236}">
                <a16:creationId xmlns:a16="http://schemas.microsoft.com/office/drawing/2014/main" id="{C5115D77-882E-4F44-A1EE-3E19CB4E20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8263" y="1628775"/>
          <a:ext cx="225901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091726" imgH="203112" progId="Equation.3">
                  <p:embed/>
                </p:oleObj>
              </mc:Choice>
              <mc:Fallback>
                <p:oleObj name="Equation" r:id="rId6" imgW="1091726" imgH="203112" progId="Equation.3">
                  <p:embed/>
                  <p:pic>
                    <p:nvPicPr>
                      <p:cNvPr id="29709" name="Object 13">
                        <a:extLst>
                          <a:ext uri="{FF2B5EF4-FFF2-40B4-BE49-F238E27FC236}">
                            <a16:creationId xmlns:a16="http://schemas.microsoft.com/office/drawing/2014/main" id="{C5115D77-882E-4F44-A1EE-3E19CB4E20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628775"/>
                        <a:ext cx="225901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14">
            <a:extLst>
              <a:ext uri="{FF2B5EF4-FFF2-40B4-BE49-F238E27FC236}">
                <a16:creationId xmlns:a16="http://schemas.microsoft.com/office/drawing/2014/main" id="{C9527766-5EB0-4707-BC22-EA8AD77B6D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4263" y="3395663"/>
          <a:ext cx="8143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393529" imgH="190417" progId="Equation.3">
                  <p:embed/>
                </p:oleObj>
              </mc:Choice>
              <mc:Fallback>
                <p:oleObj name="Equation" r:id="rId8" imgW="393529" imgH="190417" progId="Equation.3">
                  <p:embed/>
                  <p:pic>
                    <p:nvPicPr>
                      <p:cNvPr id="29710" name="Object 14">
                        <a:extLst>
                          <a:ext uri="{FF2B5EF4-FFF2-40B4-BE49-F238E27FC236}">
                            <a16:creationId xmlns:a16="http://schemas.microsoft.com/office/drawing/2014/main" id="{C9527766-5EB0-4707-BC22-EA8AD77B6D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3395663"/>
                        <a:ext cx="8143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1" name="Object 15">
            <a:extLst>
              <a:ext uri="{FF2B5EF4-FFF2-40B4-BE49-F238E27FC236}">
                <a16:creationId xmlns:a16="http://schemas.microsoft.com/office/drawing/2014/main" id="{49B03451-AF1B-4180-A921-1FBE0B7AC7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75025" y="3343275"/>
          <a:ext cx="13144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634725" imgH="203112" progId="Equation.3">
                  <p:embed/>
                </p:oleObj>
              </mc:Choice>
              <mc:Fallback>
                <p:oleObj name="Equation" r:id="rId10" imgW="634725" imgH="203112" progId="Equation.3">
                  <p:embed/>
                  <p:pic>
                    <p:nvPicPr>
                      <p:cNvPr id="29711" name="Object 15">
                        <a:extLst>
                          <a:ext uri="{FF2B5EF4-FFF2-40B4-BE49-F238E27FC236}">
                            <a16:creationId xmlns:a16="http://schemas.microsoft.com/office/drawing/2014/main" id="{49B03451-AF1B-4180-A921-1FBE0B7AC7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025" y="3343275"/>
                        <a:ext cx="131445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2" name="Object 16">
            <a:extLst>
              <a:ext uri="{FF2B5EF4-FFF2-40B4-BE49-F238E27FC236}">
                <a16:creationId xmlns:a16="http://schemas.microsoft.com/office/drawing/2014/main" id="{D64B62E7-B503-4E8B-94F3-2936ECC3BF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9463" y="2876550"/>
          <a:ext cx="7620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368140" imgH="203112" progId="Equation.3">
                  <p:embed/>
                </p:oleObj>
              </mc:Choice>
              <mc:Fallback>
                <p:oleObj name="Equation" r:id="rId12" imgW="368140" imgH="203112" progId="Equation.3">
                  <p:embed/>
                  <p:pic>
                    <p:nvPicPr>
                      <p:cNvPr id="29712" name="Object 16">
                        <a:extLst>
                          <a:ext uri="{FF2B5EF4-FFF2-40B4-BE49-F238E27FC236}">
                            <a16:creationId xmlns:a16="http://schemas.microsoft.com/office/drawing/2014/main" id="{D64B62E7-B503-4E8B-94F3-2936ECC3BF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3" y="2876550"/>
                        <a:ext cx="7620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3" name="Text Box 17">
            <a:extLst>
              <a:ext uri="{FF2B5EF4-FFF2-40B4-BE49-F238E27FC236}">
                <a16:creationId xmlns:a16="http://schemas.microsoft.com/office/drawing/2014/main" id="{B27C6F10-7F33-43B7-A1F0-7CB94ADE5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133600"/>
            <a:ext cx="2811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Optical Flow: Velocities</a:t>
            </a:r>
          </a:p>
        </p:txBody>
      </p:sp>
      <p:graphicFrame>
        <p:nvGraphicFramePr>
          <p:cNvPr id="29714" name="Object 18">
            <a:extLst>
              <a:ext uri="{FF2B5EF4-FFF2-40B4-BE49-F238E27FC236}">
                <a16:creationId xmlns:a16="http://schemas.microsoft.com/office/drawing/2014/main" id="{D8DDAA3D-7D50-4803-9A17-9043E07B08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16875" y="2098675"/>
          <a:ext cx="8286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4" imgW="355292" imgH="203024" progId="Equation.3">
                  <p:embed/>
                </p:oleObj>
              </mc:Choice>
              <mc:Fallback>
                <p:oleObj name="Equation" r:id="rId14" imgW="355292" imgH="203024" progId="Equation.3">
                  <p:embed/>
                  <p:pic>
                    <p:nvPicPr>
                      <p:cNvPr id="29714" name="Object 18">
                        <a:extLst>
                          <a:ext uri="{FF2B5EF4-FFF2-40B4-BE49-F238E27FC236}">
                            <a16:creationId xmlns:a16="http://schemas.microsoft.com/office/drawing/2014/main" id="{D8DDAA3D-7D50-4803-9A17-9043E07B08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75" y="2098675"/>
                        <a:ext cx="8286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5" name="Text Box 19">
            <a:extLst>
              <a:ext uri="{FF2B5EF4-FFF2-40B4-BE49-F238E27FC236}">
                <a16:creationId xmlns:a16="http://schemas.microsoft.com/office/drawing/2014/main" id="{AB36280F-0C5C-4F36-B83D-3FF04D380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5" y="2640013"/>
            <a:ext cx="1793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Displacement:</a:t>
            </a:r>
          </a:p>
        </p:txBody>
      </p:sp>
      <p:graphicFrame>
        <p:nvGraphicFramePr>
          <p:cNvPr id="29716" name="Object 20">
            <a:extLst>
              <a:ext uri="{FF2B5EF4-FFF2-40B4-BE49-F238E27FC236}">
                <a16:creationId xmlns:a16="http://schemas.microsoft.com/office/drawing/2014/main" id="{CEF39FC4-BD17-464D-9ED3-F0BECF8010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3124200"/>
          <a:ext cx="2895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6" imgW="1244600" imgH="203200" progId="Equation.3">
                  <p:embed/>
                </p:oleObj>
              </mc:Choice>
              <mc:Fallback>
                <p:oleObj name="Equation" r:id="rId16" imgW="1244600" imgH="203200" progId="Equation.3">
                  <p:embed/>
                  <p:pic>
                    <p:nvPicPr>
                      <p:cNvPr id="29716" name="Object 20">
                        <a:extLst>
                          <a:ext uri="{FF2B5EF4-FFF2-40B4-BE49-F238E27FC236}">
                            <a16:creationId xmlns:a16="http://schemas.microsoft.com/office/drawing/2014/main" id="{CEF39FC4-BD17-464D-9ED3-F0BECF801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124200"/>
                        <a:ext cx="28956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309" name="Object 21">
            <a:extLst>
              <a:ext uri="{FF2B5EF4-FFF2-40B4-BE49-F238E27FC236}">
                <a16:creationId xmlns:a16="http://schemas.microsoft.com/office/drawing/2014/main" id="{EEB2C52A-DAD3-4253-89F8-C7F50D2640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4194175"/>
          <a:ext cx="58674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8" imgW="2247900" imgH="203200" progId="Equation.3">
                  <p:embed/>
                </p:oleObj>
              </mc:Choice>
              <mc:Fallback>
                <p:oleObj name="Equation" r:id="rId18" imgW="2247900" imgH="203200" progId="Equation.3">
                  <p:embed/>
                  <p:pic>
                    <p:nvPicPr>
                      <p:cNvPr id="524309" name="Object 21">
                        <a:extLst>
                          <a:ext uri="{FF2B5EF4-FFF2-40B4-BE49-F238E27FC236}">
                            <a16:creationId xmlns:a16="http://schemas.microsoft.com/office/drawing/2014/main" id="{EEB2C52A-DAD3-4253-89F8-C7F50D2640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94175"/>
                        <a:ext cx="58674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310" name="Object 22">
            <a:extLst>
              <a:ext uri="{FF2B5EF4-FFF2-40B4-BE49-F238E27FC236}">
                <a16:creationId xmlns:a16="http://schemas.microsoft.com/office/drawing/2014/main" id="{F8255814-127B-4C87-93EA-F5CADB23FF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5084763"/>
          <a:ext cx="69342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20" imgW="2819400" imgH="419100" progId="Equation.3">
                  <p:embed/>
                </p:oleObj>
              </mc:Choice>
              <mc:Fallback>
                <p:oleObj name="Equation" r:id="rId20" imgW="2819400" imgH="419100" progId="Equation.3">
                  <p:embed/>
                  <p:pic>
                    <p:nvPicPr>
                      <p:cNvPr id="524310" name="Object 22">
                        <a:extLst>
                          <a:ext uri="{FF2B5EF4-FFF2-40B4-BE49-F238E27FC236}">
                            <a16:creationId xmlns:a16="http://schemas.microsoft.com/office/drawing/2014/main" id="{F8255814-127B-4C87-93EA-F5CADB23FF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084763"/>
                        <a:ext cx="69342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BF4577-25F5-433E-8293-6C2F3C9791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F418DC-6E97-40E8-8708-6C60D5E01B67}" type="slidenum">
              <a:rPr lang="pt-PT" altLang="en-US" smtClean="0"/>
              <a:pPr>
                <a:defRPr/>
              </a:pPr>
              <a:t>15</a:t>
            </a:fld>
            <a:endParaRPr lang="pt-PT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>
            <a:extLst>
              <a:ext uri="{FF2B5EF4-FFF2-40B4-BE49-F238E27FC236}">
                <a16:creationId xmlns:a16="http://schemas.microsoft.com/office/drawing/2014/main" id="{4183D207-C51C-4754-A0A6-F73755CC7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Optical Flow Constraint Equation</a:t>
            </a:r>
            <a:endParaRPr lang="en-US" altLang="ja-JP" sz="3000">
              <a:ea typeface="ＭＳ Ｐゴシック" panose="020B0600070205080204" pitchFamily="34" charset="-128"/>
            </a:endParaRPr>
          </a:p>
        </p:txBody>
      </p:sp>
      <p:sp>
        <p:nvSpPr>
          <p:cNvPr id="31746" name="Marcador de Posição do Rodapé 3">
            <a:extLst>
              <a:ext uri="{FF2B5EF4-FFF2-40B4-BE49-F238E27FC236}">
                <a16:creationId xmlns:a16="http://schemas.microsoft.com/office/drawing/2014/main" id="{2EA83072-81E0-450D-BDE6-53D24617B8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C3CC3D-5282-48BB-A5A3-85D52216B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F1A514-E167-40E6-9DC7-4A7F54CC905E}" type="slidenum">
              <a:rPr lang="pt-PT" altLang="en-US" smtClean="0"/>
              <a:pPr>
                <a:defRPr/>
              </a:pPr>
              <a:t>16</a:t>
            </a:fld>
            <a:endParaRPr lang="pt-PT" altLang="en-US"/>
          </a:p>
        </p:txBody>
      </p:sp>
      <p:graphicFrame>
        <p:nvGraphicFramePr>
          <p:cNvPr id="31750" name="Object 4">
            <a:extLst>
              <a:ext uri="{FF2B5EF4-FFF2-40B4-BE49-F238E27FC236}">
                <a16:creationId xmlns:a16="http://schemas.microsoft.com/office/drawing/2014/main" id="{3AE93B2A-BA53-4FCC-8A69-CF4B01DEE8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995588"/>
              </p:ext>
            </p:extLst>
          </p:nvPr>
        </p:nvGraphicFramePr>
        <p:xfrm>
          <a:off x="641648" y="1668760"/>
          <a:ext cx="40290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638300" imgH="419100" progId="Equation.3">
                  <p:embed/>
                </p:oleObj>
              </mc:Choice>
              <mc:Fallback>
                <p:oleObj name="Equation" r:id="rId4" imgW="1638300" imgH="419100" progId="Equation.3">
                  <p:embed/>
                  <p:pic>
                    <p:nvPicPr>
                      <p:cNvPr id="31750" name="Object 4">
                        <a:extLst>
                          <a:ext uri="{FF2B5EF4-FFF2-40B4-BE49-F238E27FC236}">
                            <a16:creationId xmlns:a16="http://schemas.microsoft.com/office/drawing/2014/main" id="{3AE93B2A-BA53-4FCC-8A69-CF4B01DEE8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48" y="1668760"/>
                        <a:ext cx="4029075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5">
            <a:extLst>
              <a:ext uri="{FF2B5EF4-FFF2-40B4-BE49-F238E27FC236}">
                <a16:creationId xmlns:a16="http://schemas.microsoft.com/office/drawing/2014/main" id="{E5D3A1DB-08F9-4DEF-A03E-965B008D3A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092526"/>
              </p:ext>
            </p:extLst>
          </p:nvPr>
        </p:nvGraphicFramePr>
        <p:xfrm>
          <a:off x="1251248" y="3345160"/>
          <a:ext cx="384175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1562100" imgH="419100" progId="Equation.3">
                  <p:embed/>
                </p:oleObj>
              </mc:Choice>
              <mc:Fallback>
                <p:oleObj name="Equation" r:id="rId6" imgW="1562100" imgH="419100" progId="Equation.3">
                  <p:embed/>
                  <p:pic>
                    <p:nvPicPr>
                      <p:cNvPr id="31751" name="Object 5">
                        <a:extLst>
                          <a:ext uri="{FF2B5EF4-FFF2-40B4-BE49-F238E27FC236}">
                            <a16:creationId xmlns:a16="http://schemas.microsoft.com/office/drawing/2014/main" id="{E5D3A1DB-08F9-4DEF-A03E-965B008D3A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248" y="3345160"/>
                        <a:ext cx="384175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Text Box 6">
            <a:extLst>
              <a:ext uri="{FF2B5EF4-FFF2-40B4-BE49-F238E27FC236}">
                <a16:creationId xmlns:a16="http://schemas.microsoft.com/office/drawing/2014/main" id="{96C85F60-9605-4431-BD3F-B8F0528FC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48" y="2735560"/>
            <a:ext cx="441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Divide by       and take the limit </a:t>
            </a:r>
          </a:p>
        </p:txBody>
      </p:sp>
      <p:graphicFrame>
        <p:nvGraphicFramePr>
          <p:cNvPr id="31753" name="Object 7">
            <a:extLst>
              <a:ext uri="{FF2B5EF4-FFF2-40B4-BE49-F238E27FC236}">
                <a16:creationId xmlns:a16="http://schemas.microsoft.com/office/drawing/2014/main" id="{EAFC127D-6591-49E6-A1AD-C282E35EC9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671482"/>
              </p:ext>
            </p:extLst>
          </p:nvPr>
        </p:nvGraphicFramePr>
        <p:xfrm>
          <a:off x="2013248" y="2735560"/>
          <a:ext cx="4984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203024" imgH="203024" progId="Equation.3">
                  <p:embed/>
                </p:oleObj>
              </mc:Choice>
              <mc:Fallback>
                <p:oleObj name="Equation" r:id="rId8" imgW="203024" imgH="203024" progId="Equation.3">
                  <p:embed/>
                  <p:pic>
                    <p:nvPicPr>
                      <p:cNvPr id="31753" name="Object 7">
                        <a:extLst>
                          <a:ext uri="{FF2B5EF4-FFF2-40B4-BE49-F238E27FC236}">
                            <a16:creationId xmlns:a16="http://schemas.microsoft.com/office/drawing/2014/main" id="{EAFC127D-6591-49E6-A1AD-C282E35EC9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248" y="2735560"/>
                        <a:ext cx="49847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Object 8">
            <a:extLst>
              <a:ext uri="{FF2B5EF4-FFF2-40B4-BE49-F238E27FC236}">
                <a16:creationId xmlns:a16="http://schemas.microsoft.com/office/drawing/2014/main" id="{0E301B67-633F-4534-B73B-672FFC942B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203198"/>
              </p:ext>
            </p:extLst>
          </p:nvPr>
        </p:nvGraphicFramePr>
        <p:xfrm>
          <a:off x="4908848" y="2735560"/>
          <a:ext cx="11223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457002" imgH="203112" progId="Equation.3">
                  <p:embed/>
                </p:oleObj>
              </mc:Choice>
              <mc:Fallback>
                <p:oleObj name="Equation" r:id="rId10" imgW="457002" imgH="203112" progId="Equation.3">
                  <p:embed/>
                  <p:pic>
                    <p:nvPicPr>
                      <p:cNvPr id="31754" name="Object 8">
                        <a:extLst>
                          <a:ext uri="{FF2B5EF4-FFF2-40B4-BE49-F238E27FC236}">
                            <a16:creationId xmlns:a16="http://schemas.microsoft.com/office/drawing/2014/main" id="{0E301B67-633F-4534-B73B-672FFC942B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848" y="2735560"/>
                        <a:ext cx="112236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345" name="Object 9">
            <a:extLst>
              <a:ext uri="{FF2B5EF4-FFF2-40B4-BE49-F238E27FC236}">
                <a16:creationId xmlns:a16="http://schemas.microsoft.com/office/drawing/2014/main" id="{80C81BFD-6B5E-4449-85E1-27DE9ABB96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162255"/>
              </p:ext>
            </p:extLst>
          </p:nvPr>
        </p:nvGraphicFramePr>
        <p:xfrm>
          <a:off x="1403648" y="4869160"/>
          <a:ext cx="31242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2" imgW="1269449" imgH="241195" progId="Equation.3">
                  <p:embed/>
                </p:oleObj>
              </mc:Choice>
              <mc:Fallback>
                <p:oleObj name="Equation" r:id="rId12" imgW="1269449" imgH="241195" progId="Equation.3">
                  <p:embed/>
                  <p:pic>
                    <p:nvPicPr>
                      <p:cNvPr id="526345" name="Object 9">
                        <a:extLst>
                          <a:ext uri="{FF2B5EF4-FFF2-40B4-BE49-F238E27FC236}">
                            <a16:creationId xmlns:a16="http://schemas.microsoft.com/office/drawing/2014/main" id="{80C81BFD-6B5E-4449-85E1-27DE9ABB96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869160"/>
                        <a:ext cx="31242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6346" name="Rectangle 10">
            <a:extLst>
              <a:ext uri="{FF2B5EF4-FFF2-40B4-BE49-F238E27FC236}">
                <a16:creationId xmlns:a16="http://schemas.microsoft.com/office/drawing/2014/main" id="{4129349F-F0B1-4661-9232-95D5B69FA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48" y="4716760"/>
            <a:ext cx="4114800" cy="7620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26347" name="Text Box 11">
            <a:extLst>
              <a:ext uri="{FF2B5EF4-FFF2-40B4-BE49-F238E27FC236}">
                <a16:creationId xmlns:a16="http://schemas.microsoft.com/office/drawing/2014/main" id="{958E9047-EBF6-4A71-8086-D5F793128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48" y="4564360"/>
            <a:ext cx="21907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Constraint Equation</a:t>
            </a:r>
          </a:p>
        </p:txBody>
      </p:sp>
      <p:sp>
        <p:nvSpPr>
          <p:cNvPr id="526348" name="Line 12">
            <a:extLst>
              <a:ext uri="{FF2B5EF4-FFF2-40B4-BE49-F238E27FC236}">
                <a16:creationId xmlns:a16="http://schemas.microsoft.com/office/drawing/2014/main" id="{53C89111-11DF-40BF-92B1-FB2E76AAF9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56661" y="349756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349" name="Line 13">
            <a:extLst>
              <a:ext uri="{FF2B5EF4-FFF2-40B4-BE49-F238E27FC236}">
                <a16:creationId xmlns:a16="http://schemas.microsoft.com/office/drawing/2014/main" id="{596A7E1D-0D02-4944-8351-CB00E0CB9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6661" y="525016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350" name="Line 14">
            <a:extLst>
              <a:ext uri="{FF2B5EF4-FFF2-40B4-BE49-F238E27FC236}">
                <a16:creationId xmlns:a16="http://schemas.microsoft.com/office/drawing/2014/main" id="{3673970C-B254-48E8-8EB6-0D040D8726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1861" y="3726160"/>
            <a:ext cx="1804987" cy="1828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26351" name="Object 15">
            <a:extLst>
              <a:ext uri="{FF2B5EF4-FFF2-40B4-BE49-F238E27FC236}">
                <a16:creationId xmlns:a16="http://schemas.microsoft.com/office/drawing/2014/main" id="{CA157238-5DF8-49F1-8A42-8F37558956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620735"/>
              </p:ext>
            </p:extLst>
          </p:nvPr>
        </p:nvGraphicFramePr>
        <p:xfrm>
          <a:off x="6304261" y="3116560"/>
          <a:ext cx="295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4" imgW="126835" imgH="139518" progId="Equation.3">
                  <p:embed/>
                </p:oleObj>
              </mc:Choice>
              <mc:Fallback>
                <p:oleObj name="Equation" r:id="rId14" imgW="126835" imgH="139518" progId="Equation.3">
                  <p:embed/>
                  <p:pic>
                    <p:nvPicPr>
                      <p:cNvPr id="526351" name="Object 15">
                        <a:extLst>
                          <a:ext uri="{FF2B5EF4-FFF2-40B4-BE49-F238E27FC236}">
                            <a16:creationId xmlns:a16="http://schemas.microsoft.com/office/drawing/2014/main" id="{CA157238-5DF8-49F1-8A42-8F37558956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4261" y="3116560"/>
                        <a:ext cx="2952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352" name="Object 16">
            <a:extLst>
              <a:ext uri="{FF2B5EF4-FFF2-40B4-BE49-F238E27FC236}">
                <a16:creationId xmlns:a16="http://schemas.microsoft.com/office/drawing/2014/main" id="{0FD082A1-C333-44E9-BD94-8CE5716BB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223070"/>
              </p:ext>
            </p:extLst>
          </p:nvPr>
        </p:nvGraphicFramePr>
        <p:xfrm>
          <a:off x="8528348" y="5097760"/>
          <a:ext cx="2667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6" imgW="114201" imgH="139579" progId="Equation.3">
                  <p:embed/>
                </p:oleObj>
              </mc:Choice>
              <mc:Fallback>
                <p:oleObj name="Equation" r:id="rId16" imgW="114201" imgH="139579" progId="Equation.3">
                  <p:embed/>
                  <p:pic>
                    <p:nvPicPr>
                      <p:cNvPr id="526352" name="Object 16">
                        <a:extLst>
                          <a:ext uri="{FF2B5EF4-FFF2-40B4-BE49-F238E27FC236}">
                            <a16:creationId xmlns:a16="http://schemas.microsoft.com/office/drawing/2014/main" id="{0FD082A1-C333-44E9-BD94-8CE5716BB5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8348" y="5097760"/>
                        <a:ext cx="2667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6356" name="Line 20">
            <a:extLst>
              <a:ext uri="{FF2B5EF4-FFF2-40B4-BE49-F238E27FC236}">
                <a16:creationId xmlns:a16="http://schemas.microsoft.com/office/drawing/2014/main" id="{B801E40C-CC7C-48C4-B275-381CC52D6B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08848" y="4640560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F84E6331-6EA8-40AE-AF7C-1A9B185353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Optical Flow Constraint</a:t>
            </a:r>
          </a:p>
        </p:txBody>
      </p:sp>
      <p:sp>
        <p:nvSpPr>
          <p:cNvPr id="33796" name="Rectangle 8">
            <a:extLst>
              <a:ext uri="{FF2B5EF4-FFF2-40B4-BE49-F238E27FC236}">
                <a16:creationId xmlns:a16="http://schemas.microsoft.com/office/drawing/2014/main" id="{452E8FBE-0284-4EEA-A6CB-DB00605BB9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Intuitively, what does this constraint mean?</a:t>
            </a:r>
          </a:p>
          <a:p>
            <a:pPr lvl="1" eaLnBrk="1" hangingPunct="1"/>
            <a:r>
              <a:rPr lang="en-US" altLang="ja-JP" sz="2400" dirty="0">
                <a:ea typeface="ＭＳ Ｐゴシック" panose="020B0600070205080204" pitchFamily="34" charset="-128"/>
              </a:rPr>
              <a:t>The component of the flow in the gradient direction is determined</a:t>
            </a:r>
          </a:p>
          <a:p>
            <a:pPr lvl="1" eaLnBrk="1" hangingPunct="1"/>
            <a:r>
              <a:rPr lang="en-US" altLang="ja-JP" sz="2400" dirty="0">
                <a:ea typeface="ＭＳ Ｐゴシック" panose="020B0600070205080204" pitchFamily="34" charset="-128"/>
              </a:rPr>
              <a:t>The component of the flow parallel to an edge is unknown</a:t>
            </a:r>
            <a:endParaRPr lang="pt-PT" altLang="en-US" dirty="0"/>
          </a:p>
        </p:txBody>
      </p:sp>
      <p:sp>
        <p:nvSpPr>
          <p:cNvPr id="33794" name="Marcador de Posição do Rodapé 3">
            <a:extLst>
              <a:ext uri="{FF2B5EF4-FFF2-40B4-BE49-F238E27FC236}">
                <a16:creationId xmlns:a16="http://schemas.microsoft.com/office/drawing/2014/main" id="{1942DDAF-540F-479A-AEEE-2BF97E2F5F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0C3472-3345-4CD4-9573-0F3AECA958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F1A514-E167-40E6-9DC7-4A7F54CC905E}" type="slidenum">
              <a:rPr lang="pt-PT" altLang="en-US" smtClean="0"/>
              <a:pPr>
                <a:defRPr/>
              </a:pPr>
              <a:t>17</a:t>
            </a:fld>
            <a:endParaRPr lang="pt-PT" altLang="en-US"/>
          </a:p>
        </p:txBody>
      </p:sp>
      <p:sp>
        <p:nvSpPr>
          <p:cNvPr id="530435" name="Rectangle 3">
            <a:extLst>
              <a:ext uri="{FF2B5EF4-FFF2-40B4-BE49-F238E27FC236}">
                <a16:creationId xmlns:a16="http://schemas.microsoft.com/office/drawing/2014/main" id="{580E20A5-92A6-469C-A20B-942E72C33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133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endParaRPr lang="ja-JP" altLang="en-US">
              <a:ea typeface="ＭＳ Ｐゴシック" panose="020B0600070205080204" pitchFamily="34" charset="-128"/>
            </a:endParaRPr>
          </a:p>
        </p:txBody>
      </p:sp>
      <p:sp>
        <p:nvSpPr>
          <p:cNvPr id="530436" name="Rectangle 4">
            <a:extLst>
              <a:ext uri="{FF2B5EF4-FFF2-40B4-BE49-F238E27FC236}">
                <a16:creationId xmlns:a16="http://schemas.microsoft.com/office/drawing/2014/main" id="{C3DE1720-5E40-417B-BEB4-EC4D23680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ja-JP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530437" name="Rectangle 5">
            <a:extLst>
              <a:ext uri="{FF2B5EF4-FFF2-40B4-BE49-F238E27FC236}">
                <a16:creationId xmlns:a16="http://schemas.microsoft.com/office/drawing/2014/main" id="{FF1BD957-9CAE-46A1-AA56-60A96B282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336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endParaRPr lang="en-US" altLang="ja-JP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2">
            <a:extLst>
              <a:ext uri="{FF2B5EF4-FFF2-40B4-BE49-F238E27FC236}">
                <a16:creationId xmlns:a16="http://schemas.microsoft.com/office/drawing/2014/main" id="{633F11ED-9A2F-4E28-BF1C-7DB4D21C88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8C4B90E-9DBE-4A1F-9112-B483259C5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How does this show up visually?</a:t>
            </a:r>
            <a:br>
              <a:rPr lang="en-US" altLang="en-US" sz="4000"/>
            </a:br>
            <a:r>
              <a:rPr lang="en-US" altLang="en-US" sz="4000"/>
              <a:t>Known as the “Aperture Problem”</a:t>
            </a:r>
          </a:p>
        </p:txBody>
      </p:sp>
      <p:sp>
        <p:nvSpPr>
          <p:cNvPr id="619523" name="Rectangle 3">
            <a:extLst>
              <a:ext uri="{FF2B5EF4-FFF2-40B4-BE49-F238E27FC236}">
                <a16:creationId xmlns:a16="http://schemas.microsoft.com/office/drawing/2014/main" id="{B43E8310-D7D8-490A-BF38-D1D6A4CE9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362200"/>
            <a:ext cx="1295400" cy="2286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pSp>
        <p:nvGrpSpPr>
          <p:cNvPr id="38917" name="Group 4">
            <a:extLst>
              <a:ext uri="{FF2B5EF4-FFF2-40B4-BE49-F238E27FC236}">
                <a16:creationId xmlns:a16="http://schemas.microsoft.com/office/drawing/2014/main" id="{E83B71B8-43C1-41BB-B143-9529DCF89E72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133600"/>
            <a:ext cx="3581400" cy="3581400"/>
            <a:chOff x="1632" y="1728"/>
            <a:chExt cx="2256" cy="2256"/>
          </a:xfrm>
        </p:grpSpPr>
        <p:sp>
          <p:nvSpPr>
            <p:cNvPr id="38919" name="Rectangle 5">
              <a:extLst>
                <a:ext uri="{FF2B5EF4-FFF2-40B4-BE49-F238E27FC236}">
                  <a16:creationId xmlns:a16="http://schemas.microsoft.com/office/drawing/2014/main" id="{C265C49D-E143-4076-BF32-434815488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728"/>
              <a:ext cx="2256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8920" name="Rectangle 6">
              <a:extLst>
                <a:ext uri="{FF2B5EF4-FFF2-40B4-BE49-F238E27FC236}">
                  <a16:creationId xmlns:a16="http://schemas.microsoft.com/office/drawing/2014/main" id="{27741CE8-DEA5-4E29-813E-A8387EE5E6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376" y="2472"/>
              <a:ext cx="2256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8921" name="Rectangle 7">
              <a:extLst>
                <a:ext uri="{FF2B5EF4-FFF2-40B4-BE49-F238E27FC236}">
                  <a16:creationId xmlns:a16="http://schemas.microsoft.com/office/drawing/2014/main" id="{A9832BAD-D90D-414D-B321-3D9D5F8A44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88" y="2472"/>
              <a:ext cx="2256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8922" name="Rectangle 8">
              <a:extLst>
                <a:ext uri="{FF2B5EF4-FFF2-40B4-BE49-F238E27FC236}">
                  <a16:creationId xmlns:a16="http://schemas.microsoft.com/office/drawing/2014/main" id="{4D7E38D6-9393-4E81-9830-A79BC9651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3216"/>
              <a:ext cx="2256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8923" name="Rectangle 9">
              <a:extLst>
                <a:ext uri="{FF2B5EF4-FFF2-40B4-BE49-F238E27FC236}">
                  <a16:creationId xmlns:a16="http://schemas.microsoft.com/office/drawing/2014/main" id="{8FCA28CB-8B8E-4DC0-8627-9A7E69FE2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496"/>
              <a:ext cx="720" cy="72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8924" name="Rectangle 10">
              <a:extLst>
                <a:ext uri="{FF2B5EF4-FFF2-40B4-BE49-F238E27FC236}">
                  <a16:creationId xmlns:a16="http://schemas.microsoft.com/office/drawing/2014/main" id="{859B6A74-E621-41D1-A2E2-E4F99A799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728"/>
              <a:ext cx="2256" cy="225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9851B8-DEBA-4588-B528-A1ECDE6CC7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F418DC-6E97-40E8-8708-6C60D5E01B67}" type="slidenum">
              <a:rPr lang="pt-PT" altLang="en-US" smtClean="0"/>
              <a:pPr>
                <a:defRPr/>
              </a:pPr>
              <a:t>18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9584 0.1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9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Posição do Rodapé 2">
            <a:extLst>
              <a:ext uri="{FF2B5EF4-FFF2-40B4-BE49-F238E27FC236}">
                <a16:creationId xmlns:a16="http://schemas.microsoft.com/office/drawing/2014/main" id="{2E741ADD-AEB1-4877-ADE3-767810BC4B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grpSp>
        <p:nvGrpSpPr>
          <p:cNvPr id="39939" name="Group 2">
            <a:extLst>
              <a:ext uri="{FF2B5EF4-FFF2-40B4-BE49-F238E27FC236}">
                <a16:creationId xmlns:a16="http://schemas.microsoft.com/office/drawing/2014/main" id="{8DA35C56-EEF8-46EE-A940-C4812AC041E7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133600"/>
            <a:ext cx="3581400" cy="3581400"/>
            <a:chOff x="1632" y="1728"/>
            <a:chExt cx="2256" cy="2256"/>
          </a:xfrm>
        </p:grpSpPr>
        <p:sp>
          <p:nvSpPr>
            <p:cNvPr id="39944" name="Rectangle 3">
              <a:extLst>
                <a:ext uri="{FF2B5EF4-FFF2-40B4-BE49-F238E27FC236}">
                  <a16:creationId xmlns:a16="http://schemas.microsoft.com/office/drawing/2014/main" id="{D739DC78-9538-49F8-A3EE-161D7C42A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728"/>
              <a:ext cx="2256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9945" name="Rectangle 4">
              <a:extLst>
                <a:ext uri="{FF2B5EF4-FFF2-40B4-BE49-F238E27FC236}">
                  <a16:creationId xmlns:a16="http://schemas.microsoft.com/office/drawing/2014/main" id="{FDC29C55-7481-4A05-BBD7-D45C1A2E06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376" y="2472"/>
              <a:ext cx="2256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9946" name="Rectangle 5">
              <a:extLst>
                <a:ext uri="{FF2B5EF4-FFF2-40B4-BE49-F238E27FC236}">
                  <a16:creationId xmlns:a16="http://schemas.microsoft.com/office/drawing/2014/main" id="{DB7E1EAB-F83C-40B9-9271-F716DAA581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88" y="2472"/>
              <a:ext cx="2256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9947" name="Rectangle 6">
              <a:extLst>
                <a:ext uri="{FF2B5EF4-FFF2-40B4-BE49-F238E27FC236}">
                  <a16:creationId xmlns:a16="http://schemas.microsoft.com/office/drawing/2014/main" id="{D4E6DE23-040A-4F58-ACBD-0D122996B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3216"/>
              <a:ext cx="2256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9948" name="Rectangle 7">
              <a:extLst>
                <a:ext uri="{FF2B5EF4-FFF2-40B4-BE49-F238E27FC236}">
                  <a16:creationId xmlns:a16="http://schemas.microsoft.com/office/drawing/2014/main" id="{3396C498-360E-4E0D-B635-BA165C4A0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496"/>
              <a:ext cx="720" cy="72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9949" name="Rectangle 8">
              <a:extLst>
                <a:ext uri="{FF2B5EF4-FFF2-40B4-BE49-F238E27FC236}">
                  <a16:creationId xmlns:a16="http://schemas.microsoft.com/office/drawing/2014/main" id="{6BCD0858-925E-4F42-B6EF-EACFCBE8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728"/>
              <a:ext cx="2256" cy="225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39940" name="Rectangle 9">
            <a:extLst>
              <a:ext uri="{FF2B5EF4-FFF2-40B4-BE49-F238E27FC236}">
                <a16:creationId xmlns:a16="http://schemas.microsoft.com/office/drawing/2014/main" id="{3438188E-F277-434A-9A44-0279102484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Aperture Problem Exposed</a:t>
            </a:r>
          </a:p>
        </p:txBody>
      </p:sp>
      <p:sp>
        <p:nvSpPr>
          <p:cNvPr id="620554" name="Rectangle 10">
            <a:extLst>
              <a:ext uri="{FF2B5EF4-FFF2-40B4-BE49-F238E27FC236}">
                <a16:creationId xmlns:a16="http://schemas.microsoft.com/office/drawing/2014/main" id="{7DA9475C-D536-401B-A46D-E1C6D1610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362200"/>
            <a:ext cx="1295400" cy="2286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9942" name="Text Box 11">
            <a:extLst>
              <a:ext uri="{FF2B5EF4-FFF2-40B4-BE49-F238E27FC236}">
                <a16:creationId xmlns:a16="http://schemas.microsoft.com/office/drawing/2014/main" id="{64B01AA6-E397-44CA-8B1E-507FACC9C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5373688"/>
            <a:ext cx="241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Motion along just</a:t>
            </a:r>
            <a:br>
              <a:rPr lang="en-US" altLang="en-US" sz="1800">
                <a:solidFill>
                  <a:schemeClr val="tx1"/>
                </a:solidFill>
              </a:rPr>
            </a:br>
            <a:r>
              <a:rPr lang="en-US" altLang="en-US" sz="1800">
                <a:solidFill>
                  <a:schemeClr val="tx1"/>
                </a:solidFill>
              </a:rPr>
              <a:t>an edge is ambiguous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9156E1-DAD2-4373-B948-8930B96941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F418DC-6E97-40E8-8708-6C60D5E01B67}" type="slidenum">
              <a:rPr lang="pt-PT" altLang="en-US" smtClean="0"/>
              <a:pPr>
                <a:defRPr/>
              </a:pPr>
              <a:t>19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9584 0.1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0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B7CA76EC-072B-4A50-AA7D-9EF8F60507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FF35961-CDED-49FE-BC37-8C84DDE08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07140CF-E8CB-4C7C-B02D-CF09F674B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ＭＳ Ｐゴシック" panose="020B0600070205080204" pitchFamily="34" charset="-128"/>
              </a:rPr>
              <a:t>Optical Flow Constraint Equation</a:t>
            </a:r>
          </a:p>
          <a:p>
            <a:pPr eaLnBrk="1" hangingPunct="1"/>
            <a:r>
              <a:rPr lang="en-US" altLang="ja-JP" sz="2800" dirty="0">
                <a:ea typeface="ＭＳ Ｐゴシック" panose="020B0600070205080204" pitchFamily="34" charset="-128"/>
              </a:rPr>
              <a:t>Lucas &amp; </a:t>
            </a:r>
            <a:r>
              <a:rPr lang="en-US" altLang="ja-JP" sz="2800" dirty="0" err="1">
                <a:ea typeface="ＭＳ Ｐゴシック" panose="020B0600070205080204" pitchFamily="34" charset="-128"/>
              </a:rPr>
              <a:t>Kanade</a:t>
            </a:r>
            <a:r>
              <a:rPr lang="en-US" altLang="ja-JP" sz="2800" dirty="0">
                <a:ea typeface="ＭＳ Ｐゴシック" panose="020B0600070205080204" pitchFamily="34" charset="-128"/>
              </a:rPr>
              <a:t> Algorithm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DD3CEE-1AE3-496E-A6F2-C59E096BED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F1A514-E167-40E6-9DC7-4A7F54CC905E}" type="slidenum">
              <a:rPr lang="pt-PT" altLang="en-US" smtClean="0"/>
              <a:pPr>
                <a:defRPr/>
              </a:pPr>
              <a:t>2</a:t>
            </a:fld>
            <a:endParaRPr lang="pt-PT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>
            <a:extLst>
              <a:ext uri="{FF2B5EF4-FFF2-40B4-BE49-F238E27FC236}">
                <a16:creationId xmlns:a16="http://schemas.microsoft.com/office/drawing/2014/main" id="{D936A216-8DA0-4ABC-803D-4E110478D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Computing Optical Flow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58C98-1BA5-42D5-87DE-FA9759D76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 Formulate Error in Optical Flow Constraint: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We need additional constraints!</a:t>
            </a:r>
          </a:p>
          <a:p>
            <a:endParaRPr lang="en-US" dirty="0"/>
          </a:p>
          <a:p>
            <a:r>
              <a:rPr lang="en-US" dirty="0"/>
              <a:t> Smoothness Constraint (as in shape from shading and stereo):</a:t>
            </a:r>
          </a:p>
          <a:p>
            <a:pPr marL="0" indent="0">
              <a:buNone/>
            </a:pPr>
            <a:r>
              <a:rPr lang="en-US" dirty="0"/>
              <a:t>	Usually motion field varies smoothly in the image. </a:t>
            </a:r>
          </a:p>
          <a:p>
            <a:pPr marL="0" indent="0">
              <a:buNone/>
            </a:pPr>
            <a:r>
              <a:rPr lang="en-US" dirty="0"/>
              <a:t>	So, penalize departure from smoothness: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Find (</a:t>
            </a:r>
            <a:r>
              <a:rPr lang="en-US" dirty="0" err="1"/>
              <a:t>u,v</a:t>
            </a:r>
            <a:r>
              <a:rPr lang="en-US" dirty="0"/>
              <a:t>) at each image point that MINIMIZES: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0962" name="Marcador de Posição do Rodapé 2">
            <a:extLst>
              <a:ext uri="{FF2B5EF4-FFF2-40B4-BE49-F238E27FC236}">
                <a16:creationId xmlns:a16="http://schemas.microsoft.com/office/drawing/2014/main" id="{EBF576E8-FEE4-430D-ACB6-5BC57693E3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0542F-A746-402F-9C83-DA71B675D5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F418DC-6E97-40E8-8708-6C60D5E01B67}" type="slidenum">
              <a:rPr lang="pt-PT" altLang="en-US" smtClean="0"/>
              <a:pPr>
                <a:defRPr/>
              </a:pPr>
              <a:t>20</a:t>
            </a:fld>
            <a:endParaRPr lang="pt-PT" altLang="en-US"/>
          </a:p>
        </p:txBody>
      </p:sp>
      <p:graphicFrame>
        <p:nvGraphicFramePr>
          <p:cNvPr id="40967" name="Object 5">
            <a:extLst>
              <a:ext uri="{FF2B5EF4-FFF2-40B4-BE49-F238E27FC236}">
                <a16:creationId xmlns:a16="http://schemas.microsoft.com/office/drawing/2014/main" id="{5D3DCA94-4452-44E9-8E12-F4EE0D567C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543599"/>
              </p:ext>
            </p:extLst>
          </p:nvPr>
        </p:nvGraphicFramePr>
        <p:xfrm>
          <a:off x="2370931" y="1945530"/>
          <a:ext cx="4783137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1892300" imgH="393700" progId="Equation.3">
                  <p:embed/>
                </p:oleObj>
              </mc:Choice>
              <mc:Fallback>
                <p:oleObj name="Equation" r:id="rId4" imgW="1892300" imgH="393700" progId="Equation.3">
                  <p:embed/>
                  <p:pic>
                    <p:nvPicPr>
                      <p:cNvPr id="40967" name="Object 5">
                        <a:extLst>
                          <a:ext uri="{FF2B5EF4-FFF2-40B4-BE49-F238E27FC236}">
                            <a16:creationId xmlns:a16="http://schemas.microsoft.com/office/drawing/2014/main" id="{5D3DCA94-4452-44E9-8E12-F4EE0D567C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931" y="1945530"/>
                        <a:ext cx="4783137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8630" name="Object 6">
            <a:extLst>
              <a:ext uri="{FF2B5EF4-FFF2-40B4-BE49-F238E27FC236}">
                <a16:creationId xmlns:a16="http://schemas.microsoft.com/office/drawing/2014/main" id="{004D6F8C-6B44-4D51-A55E-91DE21A889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179814"/>
              </p:ext>
            </p:extLst>
          </p:nvPr>
        </p:nvGraphicFramePr>
        <p:xfrm>
          <a:off x="1923256" y="4391107"/>
          <a:ext cx="5297487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2095500" imgH="393700" progId="Equation.3">
                  <p:embed/>
                </p:oleObj>
              </mc:Choice>
              <mc:Fallback>
                <p:oleObj name="Equation" r:id="rId6" imgW="2095500" imgH="393700" progId="Equation.3">
                  <p:embed/>
                  <p:pic>
                    <p:nvPicPr>
                      <p:cNvPr id="538630" name="Object 6">
                        <a:extLst>
                          <a:ext uri="{FF2B5EF4-FFF2-40B4-BE49-F238E27FC236}">
                            <a16:creationId xmlns:a16="http://schemas.microsoft.com/office/drawing/2014/main" id="{004D6F8C-6B44-4D51-A55E-91DE21A889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256" y="4391107"/>
                        <a:ext cx="5297487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8631" name="Object 7">
            <a:extLst>
              <a:ext uri="{FF2B5EF4-FFF2-40B4-BE49-F238E27FC236}">
                <a16:creationId xmlns:a16="http://schemas.microsoft.com/office/drawing/2014/main" id="{F126D88E-A02B-4F3F-8AF5-5D0B94DF2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493862"/>
              </p:ext>
            </p:extLst>
          </p:nvPr>
        </p:nvGraphicFramePr>
        <p:xfrm>
          <a:off x="6049168" y="5188354"/>
          <a:ext cx="22098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711200" imgH="228600" progId="Equation.3">
                  <p:embed/>
                </p:oleObj>
              </mc:Choice>
              <mc:Fallback>
                <p:oleObj name="Equation" r:id="rId8" imgW="711200" imgH="228600" progId="Equation.3">
                  <p:embed/>
                  <p:pic>
                    <p:nvPicPr>
                      <p:cNvPr id="538631" name="Object 7">
                        <a:extLst>
                          <a:ext uri="{FF2B5EF4-FFF2-40B4-BE49-F238E27FC236}">
                            <a16:creationId xmlns:a16="http://schemas.microsoft.com/office/drawing/2014/main" id="{F126D88E-A02B-4F3F-8AF5-5D0B94DF26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168" y="5188354"/>
                        <a:ext cx="22098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32" name="Line 8">
            <a:extLst>
              <a:ext uri="{FF2B5EF4-FFF2-40B4-BE49-F238E27FC236}">
                <a16:creationId xmlns:a16="http://schemas.microsoft.com/office/drawing/2014/main" id="{21073D3E-253A-44FC-8111-A2330E7CCF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09420" y="4960158"/>
            <a:ext cx="174948" cy="34105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Text Box 9">
            <a:extLst>
              <a:ext uri="{FF2B5EF4-FFF2-40B4-BE49-F238E27FC236}">
                <a16:creationId xmlns:a16="http://schemas.microsoft.com/office/drawing/2014/main" id="{17AB0BF9-2DA8-494A-BB34-1C47D2003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9420" y="4547004"/>
            <a:ext cx="114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weighting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Posição do Rodapé 1">
            <a:extLst>
              <a:ext uri="{FF2B5EF4-FFF2-40B4-BE49-F238E27FC236}">
                <a16:creationId xmlns:a16="http://schemas.microsoft.com/office/drawing/2014/main" id="{61AE503A-92AB-4AEC-9B96-B9F5CE4D5D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43011" name="Rectangle 7">
            <a:extLst>
              <a:ext uri="{FF2B5EF4-FFF2-40B4-BE49-F238E27FC236}">
                <a16:creationId xmlns:a16="http://schemas.microsoft.com/office/drawing/2014/main" id="{E7E085F4-764B-4ADF-A44F-3FD574AE5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DBCF42EE-1B8D-44F3-8128-3FCD659E95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65B3C535-D068-487B-A078-914A05132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14400"/>
            <a:ext cx="8229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43014" name="Picture 4">
            <a:extLst>
              <a:ext uri="{FF2B5EF4-FFF2-40B4-BE49-F238E27FC236}">
                <a16:creationId xmlns:a16="http://schemas.microsoft.com/office/drawing/2014/main" id="{36B52F9B-C2AC-403D-B20E-0F6CE4D96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0"/>
            <a:ext cx="36353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6">
            <a:extLst>
              <a:ext uri="{FF2B5EF4-FFF2-40B4-BE49-F238E27FC236}">
                <a16:creationId xmlns:a16="http://schemas.microsoft.com/office/drawing/2014/main" id="{B55DFA5B-CF1B-4568-8263-5BF1B240B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0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5">
            <a:extLst>
              <a:ext uri="{FF2B5EF4-FFF2-40B4-BE49-F238E27FC236}">
                <a16:creationId xmlns:a16="http://schemas.microsoft.com/office/drawing/2014/main" id="{658BDD57-6FDC-4B07-BAE0-6B9971905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2924175"/>
            <a:ext cx="39592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609A07-F8A6-4E08-B277-370E490368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80C157-F85E-4966-B896-43F054D266FE}" type="slidenum">
              <a:rPr lang="pt-PT" altLang="en-US" smtClean="0"/>
              <a:pPr>
                <a:defRPr/>
              </a:pPr>
              <a:t>21</a:t>
            </a:fld>
            <a:endParaRPr lang="pt-PT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Posição do Rodapé 1">
            <a:extLst>
              <a:ext uri="{FF2B5EF4-FFF2-40B4-BE49-F238E27FC236}">
                <a16:creationId xmlns:a16="http://schemas.microsoft.com/office/drawing/2014/main" id="{870AFF49-6A87-49C1-A7AC-F4A542CC7A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45059" name="Rectangle 6">
            <a:extLst>
              <a:ext uri="{FF2B5EF4-FFF2-40B4-BE49-F238E27FC236}">
                <a16:creationId xmlns:a16="http://schemas.microsoft.com/office/drawing/2014/main" id="{0F22B4DA-4AE2-4DE2-8605-BBECB625C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45060" name="Picture 3" descr="_8196_figure19">
            <a:extLst>
              <a:ext uri="{FF2B5EF4-FFF2-40B4-BE49-F238E27FC236}">
                <a16:creationId xmlns:a16="http://schemas.microsoft.com/office/drawing/2014/main" id="{92B11FB9-1078-4604-B6D3-877C0EE79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213100"/>
            <a:ext cx="8027987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 descr="_8196_figure29">
            <a:extLst>
              <a:ext uri="{FF2B5EF4-FFF2-40B4-BE49-F238E27FC236}">
                <a16:creationId xmlns:a16="http://schemas.microsoft.com/office/drawing/2014/main" id="{F21B760B-E432-4D46-8921-1EC039EFE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0"/>
            <a:ext cx="4057650" cy="3794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3706F3-2297-4B94-A861-19C1864DB5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80C157-F85E-4966-B896-43F054D266FE}" type="slidenum">
              <a:rPr lang="pt-PT" altLang="en-US" smtClean="0"/>
              <a:pPr>
                <a:defRPr/>
              </a:pPr>
              <a:t>22</a:t>
            </a:fld>
            <a:endParaRPr lang="pt-PT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3" descr="garden_4">
            <a:extLst>
              <a:ext uri="{FF2B5EF4-FFF2-40B4-BE49-F238E27FC236}">
                <a16:creationId xmlns:a16="http://schemas.microsoft.com/office/drawing/2014/main" id="{7EC3D7CF-0C68-425D-9947-81AF92A5A0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3564508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6" descr="garden_3">
            <a:extLst>
              <a:ext uri="{FF2B5EF4-FFF2-40B4-BE49-F238E27FC236}">
                <a16:creationId xmlns:a16="http://schemas.microsoft.com/office/drawing/2014/main" id="{8755CBFF-758C-4325-8DA3-94A8673213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501008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2">
            <a:extLst>
              <a:ext uri="{FF2B5EF4-FFF2-40B4-BE49-F238E27FC236}">
                <a16:creationId xmlns:a16="http://schemas.microsoft.com/office/drawing/2014/main" id="{1FDBF49E-F78E-42FB-B9A5-D1D5C142D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dirty="0">
                <a:ea typeface="ＭＳ Ｐゴシック" panose="020B0600070205080204" pitchFamily="34" charset="-128"/>
              </a:rPr>
              <a:t>Small Motion Assumption</a:t>
            </a:r>
          </a:p>
        </p:txBody>
      </p:sp>
      <p:sp>
        <p:nvSpPr>
          <p:cNvPr id="49154" name="Marcador de Posição do Rodapé 2">
            <a:extLst>
              <a:ext uri="{FF2B5EF4-FFF2-40B4-BE49-F238E27FC236}">
                <a16:creationId xmlns:a16="http://schemas.microsoft.com/office/drawing/2014/main" id="{A2902D78-915D-4F37-BAFD-30936D62BA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C45377-FEF8-4BEB-99D3-793DD01E1D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F418DC-6E97-40E8-8708-6C60D5E01B67}" type="slidenum">
              <a:rPr lang="pt-PT" altLang="en-US" smtClean="0"/>
              <a:pPr>
                <a:defRPr/>
              </a:pPr>
              <a:t>23</a:t>
            </a:fld>
            <a:endParaRPr lang="pt-PT" altLang="en-US"/>
          </a:p>
        </p:txBody>
      </p:sp>
      <p:pic>
        <p:nvPicPr>
          <p:cNvPr id="49158" name="Picture 4" descr="garden_2">
            <a:extLst>
              <a:ext uri="{FF2B5EF4-FFF2-40B4-BE49-F238E27FC236}">
                <a16:creationId xmlns:a16="http://schemas.microsoft.com/office/drawing/2014/main" id="{0276B005-D369-4245-AF12-D3C2FB6F6F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04584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5" descr="garden_1">
            <a:extLst>
              <a:ext uri="{FF2B5EF4-FFF2-40B4-BE49-F238E27FC236}">
                <a16:creationId xmlns:a16="http://schemas.microsoft.com/office/drawing/2014/main" id="{815574FC-5257-4FDA-91BE-BAA4D0C46E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045840"/>
            <a:ext cx="3656013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34">
            <a:extLst>
              <a:ext uri="{FF2B5EF4-FFF2-40B4-BE49-F238E27FC236}">
                <a16:creationId xmlns:a16="http://schemas.microsoft.com/office/drawing/2014/main" id="{C9B781F3-0842-4635-AACC-1BE8DD61D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540" y="1967433"/>
            <a:ext cx="1931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run iterative OF</a:t>
            </a:r>
          </a:p>
        </p:txBody>
      </p:sp>
      <p:sp>
        <p:nvSpPr>
          <p:cNvPr id="51208" name="Rectangle 39">
            <a:extLst>
              <a:ext uri="{FF2B5EF4-FFF2-40B4-BE49-F238E27FC236}">
                <a16:creationId xmlns:a16="http://schemas.microsoft.com/office/drawing/2014/main" id="{2E74910D-32C0-4EEE-949D-2320DF369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Coarse-to-fine Optical Flow Estimation</a:t>
            </a:r>
          </a:p>
        </p:txBody>
      </p:sp>
      <p:sp>
        <p:nvSpPr>
          <p:cNvPr id="51202" name="Marcador de Posição do Rodapé 2">
            <a:extLst>
              <a:ext uri="{FF2B5EF4-FFF2-40B4-BE49-F238E27FC236}">
                <a16:creationId xmlns:a16="http://schemas.microsoft.com/office/drawing/2014/main" id="{4D0C9537-AF13-4B6D-9B34-E7B85B11F3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5DAFD7-9E5E-45A4-9657-AA2409E208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F418DC-6E97-40E8-8708-6C60D5E01B67}" type="slidenum">
              <a:rPr lang="pt-PT" altLang="en-US" smtClean="0"/>
              <a:pPr>
                <a:defRPr/>
              </a:pPr>
              <a:t>24</a:t>
            </a:fld>
            <a:endParaRPr lang="pt-PT" altLang="en-US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A5CEE12B-012E-45AE-A6AB-D8C01F0FCA1F}"/>
              </a:ext>
            </a:extLst>
          </p:cNvPr>
          <p:cNvGrpSpPr>
            <a:grpSpLocks/>
          </p:cNvGrpSpPr>
          <p:nvPr/>
        </p:nvGrpSpPr>
        <p:grpSpPr bwMode="auto">
          <a:xfrm>
            <a:off x="683783" y="1305688"/>
            <a:ext cx="7599501" cy="4470400"/>
            <a:chOff x="58" y="916"/>
            <a:chExt cx="5505" cy="3352"/>
          </a:xfrm>
        </p:grpSpPr>
        <p:grpSp>
          <p:nvGrpSpPr>
            <p:cNvPr id="51214" name="Group 9">
              <a:extLst>
                <a:ext uri="{FF2B5EF4-FFF2-40B4-BE49-F238E27FC236}">
                  <a16:creationId xmlns:a16="http://schemas.microsoft.com/office/drawing/2014/main" id="{2EFB6530-B56F-4EF3-B305-129805D4CD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" y="916"/>
              <a:ext cx="5505" cy="3352"/>
              <a:chOff x="58" y="916"/>
              <a:chExt cx="5505" cy="3352"/>
            </a:xfrm>
          </p:grpSpPr>
          <p:grpSp>
            <p:nvGrpSpPr>
              <p:cNvPr id="51217" name="Group 10">
                <a:extLst>
                  <a:ext uri="{FF2B5EF4-FFF2-40B4-BE49-F238E27FC236}">
                    <a16:creationId xmlns:a16="http://schemas.microsoft.com/office/drawing/2014/main" id="{69D94C79-0B40-4585-A3CF-9516654308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" y="931"/>
                <a:ext cx="2326" cy="3337"/>
                <a:chOff x="58" y="931"/>
                <a:chExt cx="2326" cy="3337"/>
              </a:xfrm>
            </p:grpSpPr>
            <p:grpSp>
              <p:nvGrpSpPr>
                <p:cNvPr id="51229" name="Group 11">
                  <a:extLst>
                    <a:ext uri="{FF2B5EF4-FFF2-40B4-BE49-F238E27FC236}">
                      <a16:creationId xmlns:a16="http://schemas.microsoft.com/office/drawing/2014/main" id="{1333D4A7-802A-4F17-AA5F-C21CDD2584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51231" name="Line 12">
                    <a:extLst>
                      <a:ext uri="{FF2B5EF4-FFF2-40B4-BE49-F238E27FC236}">
                        <a16:creationId xmlns:a16="http://schemas.microsoft.com/office/drawing/2014/main" id="{DBF789C4-65FC-428D-922D-B5EC543492A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232" name="Line 13">
                    <a:extLst>
                      <a:ext uri="{FF2B5EF4-FFF2-40B4-BE49-F238E27FC236}">
                        <a16:creationId xmlns:a16="http://schemas.microsoft.com/office/drawing/2014/main" id="{D541B8F4-82A3-4D8A-A835-3D997C975E0A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233" name="Line 14">
                    <a:extLst>
                      <a:ext uri="{FF2B5EF4-FFF2-40B4-BE49-F238E27FC236}">
                        <a16:creationId xmlns:a16="http://schemas.microsoft.com/office/drawing/2014/main" id="{8EF251AC-815A-4D0F-86A2-8D76089C3C34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234" name="AutoShape 15">
                    <a:extLst>
                      <a:ext uri="{FF2B5EF4-FFF2-40B4-BE49-F238E27FC236}">
                        <a16:creationId xmlns:a16="http://schemas.microsoft.com/office/drawing/2014/main" id="{B4FD0DAE-21F5-4A2F-ADAB-C30F397A501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99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235" name="AutoShape 16">
                    <a:extLst>
                      <a:ext uri="{FF2B5EF4-FFF2-40B4-BE49-F238E27FC236}">
                        <a16:creationId xmlns:a16="http://schemas.microsoft.com/office/drawing/2014/main" id="{7BEEF3A1-377A-463E-9A9E-D356FA2637C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99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236" name="AutoShape 17">
                    <a:extLst>
                      <a:ext uri="{FF2B5EF4-FFF2-40B4-BE49-F238E27FC236}">
                        <a16:creationId xmlns:a16="http://schemas.microsoft.com/office/drawing/2014/main" id="{DCB53163-CC13-4AD9-8E51-4EE424CCCB2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99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237" name="AutoShape 18">
                    <a:extLst>
                      <a:ext uri="{FF2B5EF4-FFF2-40B4-BE49-F238E27FC236}">
                        <a16:creationId xmlns:a16="http://schemas.microsoft.com/office/drawing/2014/main" id="{4036E023-EAA8-49B1-99B2-3F57873DCD6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99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238" name="Line 19">
                    <a:extLst>
                      <a:ext uri="{FF2B5EF4-FFF2-40B4-BE49-F238E27FC236}">
                        <a16:creationId xmlns:a16="http://schemas.microsoft.com/office/drawing/2014/main" id="{6B40AFFD-A79C-4201-A57C-701F36877322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1230" name="Text Box 20">
                  <a:extLst>
                    <a:ext uri="{FF2B5EF4-FFF2-40B4-BE49-F238E27FC236}">
                      <a16:creationId xmlns:a16="http://schemas.microsoft.com/office/drawing/2014/main" id="{83AF6D3E-4687-403E-8174-A7D49CB6D9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" y="4076"/>
                  <a:ext cx="2247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2000" b="1" dirty="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Gaussian pyramid of image </a:t>
                  </a:r>
                  <a:r>
                    <a:rPr lang="en-US" altLang="ja-JP" sz="2000" b="1" i="1" dirty="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H</a:t>
                  </a:r>
                </a:p>
              </p:txBody>
            </p:sp>
          </p:grpSp>
          <p:grpSp>
            <p:nvGrpSpPr>
              <p:cNvPr id="51218" name="Group 21">
                <a:extLst>
                  <a:ext uri="{FF2B5EF4-FFF2-40B4-BE49-F238E27FC236}">
                    <a16:creationId xmlns:a16="http://schemas.microsoft.com/office/drawing/2014/main" id="{43AD3CE3-FECB-4E29-B546-0DE1F7D791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8" y="916"/>
                <a:ext cx="2375" cy="3352"/>
                <a:chOff x="3188" y="916"/>
                <a:chExt cx="2375" cy="3352"/>
              </a:xfrm>
            </p:grpSpPr>
            <p:grpSp>
              <p:nvGrpSpPr>
                <p:cNvPr id="51219" name="Group 22">
                  <a:extLst>
                    <a:ext uri="{FF2B5EF4-FFF2-40B4-BE49-F238E27FC236}">
                      <a16:creationId xmlns:a16="http://schemas.microsoft.com/office/drawing/2014/main" id="{8E827C92-BC78-4648-9F49-DB7F356DF2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51221" name="Line 23">
                    <a:extLst>
                      <a:ext uri="{FF2B5EF4-FFF2-40B4-BE49-F238E27FC236}">
                        <a16:creationId xmlns:a16="http://schemas.microsoft.com/office/drawing/2014/main" id="{6B4E3039-94DD-4EBB-8F47-081E9A1028C5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222" name="Line 24">
                    <a:extLst>
                      <a:ext uri="{FF2B5EF4-FFF2-40B4-BE49-F238E27FC236}">
                        <a16:creationId xmlns:a16="http://schemas.microsoft.com/office/drawing/2014/main" id="{BA632607-DE04-4263-8F5C-31F949211552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223" name="Line 25">
                    <a:extLst>
                      <a:ext uri="{FF2B5EF4-FFF2-40B4-BE49-F238E27FC236}">
                        <a16:creationId xmlns:a16="http://schemas.microsoft.com/office/drawing/2014/main" id="{E6FB593A-3AD2-48CC-A24C-6E2F38492FB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224" name="AutoShape 26">
                    <a:extLst>
                      <a:ext uri="{FF2B5EF4-FFF2-40B4-BE49-F238E27FC236}">
                        <a16:creationId xmlns:a16="http://schemas.microsoft.com/office/drawing/2014/main" id="{196DFC00-5A4D-4201-9F48-E78B742EB12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99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225" name="AutoShape 27">
                    <a:extLst>
                      <a:ext uri="{FF2B5EF4-FFF2-40B4-BE49-F238E27FC236}">
                        <a16:creationId xmlns:a16="http://schemas.microsoft.com/office/drawing/2014/main" id="{5AC805C8-D520-4449-B1D9-8D9206F8903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99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226" name="AutoShape 28">
                    <a:extLst>
                      <a:ext uri="{FF2B5EF4-FFF2-40B4-BE49-F238E27FC236}">
                        <a16:creationId xmlns:a16="http://schemas.microsoft.com/office/drawing/2014/main" id="{05770DE0-C9B2-46C9-B064-568E9F1B277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99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227" name="AutoShape 29">
                    <a:extLst>
                      <a:ext uri="{FF2B5EF4-FFF2-40B4-BE49-F238E27FC236}">
                        <a16:creationId xmlns:a16="http://schemas.microsoft.com/office/drawing/2014/main" id="{ECD024FF-6325-49D4-B906-9A1E78A03D0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99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228" name="Line 30">
                    <a:extLst>
                      <a:ext uri="{FF2B5EF4-FFF2-40B4-BE49-F238E27FC236}">
                        <a16:creationId xmlns:a16="http://schemas.microsoft.com/office/drawing/2014/main" id="{3835E36B-8989-49DE-81E7-3B54CE625E3C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1220" name="Text Box 31">
                  <a:extLst>
                    <a:ext uri="{FF2B5EF4-FFF2-40B4-BE49-F238E27FC236}">
                      <a16:creationId xmlns:a16="http://schemas.microsoft.com/office/drawing/2014/main" id="{676A72E4-5CF9-4817-8768-5F1D94F73D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88" y="4076"/>
                  <a:ext cx="2175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2000" b="1" dirty="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Gaussian pyramid of image </a:t>
                  </a:r>
                  <a:r>
                    <a:rPr lang="en-US" altLang="ja-JP" sz="2000" b="1" i="1" dirty="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I</a:t>
                  </a:r>
                </a:p>
              </p:txBody>
            </p:sp>
          </p:grpSp>
        </p:grpSp>
        <p:sp>
          <p:nvSpPr>
            <p:cNvPr id="51215" name="Text Box 32">
              <a:extLst>
                <a:ext uri="{FF2B5EF4-FFF2-40B4-BE49-F238E27FC236}">
                  <a16:creationId xmlns:a16="http://schemas.microsoft.com/office/drawing/2014/main" id="{B871BED6-3C94-4779-B8DD-F3FFA300A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4" y="3580"/>
              <a:ext cx="55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image I</a:t>
              </a:r>
            </a:p>
          </p:txBody>
        </p:sp>
        <p:sp>
          <p:nvSpPr>
            <p:cNvPr id="51216" name="Text Box 33">
              <a:extLst>
                <a:ext uri="{FF2B5EF4-FFF2-40B4-BE49-F238E27FC236}">
                  <a16:creationId xmlns:a16="http://schemas.microsoft.com/office/drawing/2014/main" id="{879E28BC-36F2-442E-B78B-087D1A1F8E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3571"/>
              <a:ext cx="6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image H</a:t>
              </a:r>
            </a:p>
          </p:txBody>
        </p:sp>
      </p:grpSp>
      <p:sp>
        <p:nvSpPr>
          <p:cNvPr id="46" name="Line 35">
            <a:extLst>
              <a:ext uri="{FF2B5EF4-FFF2-40B4-BE49-F238E27FC236}">
                <a16:creationId xmlns:a16="http://schemas.microsoft.com/office/drawing/2014/main" id="{A65D8B21-AFFC-4AA9-8522-1D8D1E46C9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4140" y="2243658"/>
            <a:ext cx="835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36">
            <a:extLst>
              <a:ext uri="{FF2B5EF4-FFF2-40B4-BE49-F238E27FC236}">
                <a16:creationId xmlns:a16="http://schemas.microsoft.com/office/drawing/2014/main" id="{E408045A-9D21-4059-B2DD-A9403FE91E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5940" y="2243658"/>
            <a:ext cx="3513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" name="Group 37">
            <a:extLst>
              <a:ext uri="{FF2B5EF4-FFF2-40B4-BE49-F238E27FC236}">
                <a16:creationId xmlns:a16="http://schemas.microsoft.com/office/drawing/2014/main" id="{172E1A29-8F60-4551-9C89-1047B80D3AC6}"/>
              </a:ext>
            </a:extLst>
          </p:cNvPr>
          <p:cNvGrpSpPr>
            <a:grpSpLocks/>
          </p:cNvGrpSpPr>
          <p:nvPr/>
        </p:nvGrpSpPr>
        <p:grpSpPr bwMode="auto">
          <a:xfrm>
            <a:off x="3062115" y="2958033"/>
            <a:ext cx="2759075" cy="396875"/>
            <a:chOff x="1682" y="2198"/>
            <a:chExt cx="1738" cy="250"/>
          </a:xfrm>
        </p:grpSpPr>
        <p:sp>
          <p:nvSpPr>
            <p:cNvPr id="49" name="Line 38">
              <a:extLst>
                <a:ext uri="{FF2B5EF4-FFF2-40B4-BE49-F238E27FC236}">
                  <a16:creationId xmlns:a16="http://schemas.microsoft.com/office/drawing/2014/main" id="{0927795C-194E-43A8-9902-86FA1CDC42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2" y="2304"/>
              <a:ext cx="3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9">
              <a:extLst>
                <a:ext uri="{FF2B5EF4-FFF2-40B4-BE49-F238E27FC236}">
                  <a16:creationId xmlns:a16="http://schemas.microsoft.com/office/drawing/2014/main" id="{4CC5A2FE-7B7A-481F-8183-6F8515B20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" y="2304"/>
              <a:ext cx="1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40">
              <a:extLst>
                <a:ext uri="{FF2B5EF4-FFF2-40B4-BE49-F238E27FC236}">
                  <a16:creationId xmlns:a16="http://schemas.microsoft.com/office/drawing/2014/main" id="{EDAAAFCF-2045-436A-81D7-D72300E35C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8" y="2198"/>
              <a:ext cx="1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run iterative OF</a:t>
              </a:r>
            </a:p>
          </p:txBody>
        </p:sp>
      </p:grpSp>
      <p:grpSp>
        <p:nvGrpSpPr>
          <p:cNvPr id="52" name="Group 41">
            <a:extLst>
              <a:ext uri="{FF2B5EF4-FFF2-40B4-BE49-F238E27FC236}">
                <a16:creationId xmlns:a16="http://schemas.microsoft.com/office/drawing/2014/main" id="{7778A676-298D-4723-8DF7-D73F5D82FDDC}"/>
              </a:ext>
            </a:extLst>
          </p:cNvPr>
          <p:cNvGrpSpPr>
            <a:grpSpLocks/>
          </p:cNvGrpSpPr>
          <p:nvPr/>
        </p:nvGrpSpPr>
        <p:grpSpPr bwMode="auto">
          <a:xfrm>
            <a:off x="4582940" y="2364308"/>
            <a:ext cx="1292225" cy="593725"/>
            <a:chOff x="2640" y="1824"/>
            <a:chExt cx="814" cy="374"/>
          </a:xfrm>
        </p:grpSpPr>
        <p:sp>
          <p:nvSpPr>
            <p:cNvPr id="53" name="Line 42">
              <a:extLst>
                <a:ext uri="{FF2B5EF4-FFF2-40B4-BE49-F238E27FC236}">
                  <a16:creationId xmlns:a16="http://schemas.microsoft.com/office/drawing/2014/main" id="{4278F129-70AB-484F-9467-E9B15F383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824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 Box 43">
              <a:extLst>
                <a:ext uri="{FF2B5EF4-FFF2-40B4-BE49-F238E27FC236}">
                  <a16:creationId xmlns:a16="http://schemas.microsoft.com/office/drawing/2014/main" id="{67C62D56-37A6-415C-922D-BC1135867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" y="1862"/>
              <a:ext cx="8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upsample</a:t>
              </a:r>
            </a:p>
          </p:txBody>
        </p:sp>
      </p:grpSp>
      <p:grpSp>
        <p:nvGrpSpPr>
          <p:cNvPr id="55" name="Group 44">
            <a:extLst>
              <a:ext uri="{FF2B5EF4-FFF2-40B4-BE49-F238E27FC236}">
                <a16:creationId xmlns:a16="http://schemas.microsoft.com/office/drawing/2014/main" id="{4A53EA92-8461-4882-9FED-34A2613F0959}"/>
              </a:ext>
            </a:extLst>
          </p:cNvPr>
          <p:cNvGrpSpPr>
            <a:grpSpLocks/>
          </p:cNvGrpSpPr>
          <p:nvPr/>
        </p:nvGrpSpPr>
        <p:grpSpPr bwMode="auto">
          <a:xfrm>
            <a:off x="4582940" y="3278708"/>
            <a:ext cx="303213" cy="685800"/>
            <a:chOff x="2640" y="2400"/>
            <a:chExt cx="191" cy="432"/>
          </a:xfrm>
        </p:grpSpPr>
        <p:sp>
          <p:nvSpPr>
            <p:cNvPr id="56" name="Line 45">
              <a:extLst>
                <a:ext uri="{FF2B5EF4-FFF2-40B4-BE49-F238E27FC236}">
                  <a16:creationId xmlns:a16="http://schemas.microsoft.com/office/drawing/2014/main" id="{62A8D4A0-7ECA-4B70-A36D-1C979A9D9D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4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 Box 46">
              <a:extLst>
                <a:ext uri="{FF2B5EF4-FFF2-40B4-BE49-F238E27FC236}">
                  <a16:creationId xmlns:a16="http://schemas.microsoft.com/office/drawing/2014/main" id="{D7803545-51F5-4DC7-8EAA-4113DB43A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400"/>
              <a:ext cx="143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2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2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2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Posição do Rodapé 3">
            <a:extLst>
              <a:ext uri="{FF2B5EF4-FFF2-40B4-BE49-F238E27FC236}">
                <a16:creationId xmlns:a16="http://schemas.microsoft.com/office/drawing/2014/main" id="{D3FABE38-81EC-4AC9-908B-EC39510584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14E540B5-1799-41B8-BF7F-F0A8258F1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Types of OF methods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C77C06F-2DFD-4AFD-BB30-C8A828A42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en-US" sz="2800"/>
              <a:t>Differential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en-US" sz="2400"/>
              <a:t>Horn and Schunck [HS80], Lucas Kanade [LK81], Nagel [83].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en-US" sz="2800"/>
              <a:t>Region-based matching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en-US" sz="2400"/>
              <a:t>Anandan [Anan87], Singh [Singh90], Digital video encoding standards.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en-US" sz="2800"/>
              <a:t>Energy-based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en-US" sz="2400"/>
              <a:t>Heeger [Heeg87]</a:t>
            </a:r>
          </a:p>
          <a:p>
            <a:pPr eaLnBrk="1" hangingPunct="1">
              <a:lnSpc>
                <a:spcPct val="90000"/>
              </a:lnSpc>
            </a:pPr>
            <a:r>
              <a:rPr lang="pt-PT" altLang="en-US" sz="2800"/>
              <a:t>Phase-based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en-US" sz="2400"/>
              <a:t>Fleet and Jepson [FJ90]</a:t>
            </a:r>
          </a:p>
          <a:p>
            <a:pPr eaLnBrk="1" hangingPunct="1">
              <a:lnSpc>
                <a:spcPct val="90000"/>
              </a:lnSpc>
            </a:pPr>
            <a:endParaRPr lang="pt-PT" altLang="en-US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C9513-112E-4381-B8CA-E3F0126367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F1A514-E167-40E6-9DC7-4A7F54CC905E}" type="slidenum">
              <a:rPr lang="pt-PT" altLang="en-US" smtClean="0"/>
              <a:pPr>
                <a:defRPr/>
              </a:pPr>
              <a:t>25</a:t>
            </a:fld>
            <a:endParaRPr lang="pt-PT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Rodapé 3">
            <a:extLst>
              <a:ext uri="{FF2B5EF4-FFF2-40B4-BE49-F238E27FC236}">
                <a16:creationId xmlns:a16="http://schemas.microsoft.com/office/drawing/2014/main" id="{C718BE4F-57FD-41D6-842C-FFB2C99798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9E5FAE2E-486A-4914-A8AB-314FCA60B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Topic: </a:t>
            </a:r>
            <a:r>
              <a:rPr lang="en-US" altLang="ja-JP" sz="3600" dirty="0">
                <a:ea typeface="ＭＳ Ｐゴシック" panose="020B0600070205080204" pitchFamily="34" charset="-128"/>
              </a:rPr>
              <a:t>Lucas &amp; </a:t>
            </a:r>
            <a:r>
              <a:rPr lang="en-US" altLang="ja-JP" sz="3600" dirty="0" err="1">
                <a:ea typeface="ＭＳ Ｐゴシック" panose="020B0600070205080204" pitchFamily="34" charset="-128"/>
              </a:rPr>
              <a:t>Kanade</a:t>
            </a:r>
            <a:r>
              <a:rPr lang="en-US" altLang="ja-JP" sz="3600" dirty="0">
                <a:ea typeface="ＭＳ Ｐゴシック" panose="020B0600070205080204" pitchFamily="34" charset="-128"/>
              </a:rPr>
              <a:t> Algorithm</a:t>
            </a: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6D25040F-F315-47D3-BF76-057AC8D88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solidFill>
                  <a:schemeClr val="bg2"/>
                </a:solidFill>
                <a:ea typeface="ＭＳ Ｐゴシック" panose="020B0600070205080204" pitchFamily="34" charset="-128"/>
              </a:rPr>
              <a:t>Optical Flow Constraint Equation</a:t>
            </a:r>
          </a:p>
          <a:p>
            <a:pPr eaLnBrk="1" hangingPunct="1"/>
            <a:r>
              <a:rPr lang="en-US" altLang="ja-JP" sz="2800" dirty="0">
                <a:ea typeface="ＭＳ Ｐゴシック" panose="020B0600070205080204" pitchFamily="34" charset="-128"/>
              </a:rPr>
              <a:t>Lucas &amp; </a:t>
            </a:r>
            <a:r>
              <a:rPr lang="en-US" altLang="ja-JP" sz="2800" dirty="0" err="1">
                <a:ea typeface="ＭＳ Ｐゴシック" panose="020B0600070205080204" pitchFamily="34" charset="-128"/>
              </a:rPr>
              <a:t>Kanade</a:t>
            </a:r>
            <a:r>
              <a:rPr lang="en-US" altLang="ja-JP" sz="2800" dirty="0">
                <a:ea typeface="ＭＳ Ｐゴシック" panose="020B0600070205080204" pitchFamily="34" charset="-128"/>
              </a:rPr>
              <a:t> Algorithm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F2A6E2-E82F-4530-BB1A-CF9EA10E30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F1A514-E167-40E6-9DC7-4A7F54CC905E}" type="slidenum">
              <a:rPr lang="pt-PT" altLang="en-US" smtClean="0"/>
              <a:pPr>
                <a:defRPr/>
              </a:pPr>
              <a:t>26</a:t>
            </a:fld>
            <a:endParaRPr lang="pt-PT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Posição do Rodapé 3">
            <a:extLst>
              <a:ext uri="{FF2B5EF4-FFF2-40B4-BE49-F238E27FC236}">
                <a16:creationId xmlns:a16="http://schemas.microsoft.com/office/drawing/2014/main" id="{23D3D0CD-7F5C-415E-97D6-29B6515608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952071A1-C3E2-49F5-9877-BC516B2AD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Lucas &amp; </a:t>
            </a:r>
            <a:r>
              <a:rPr lang="en-US" altLang="en-US" dirty="0" err="1"/>
              <a:t>Kanade</a:t>
            </a:r>
            <a:r>
              <a:rPr lang="en-US" altLang="en-US" dirty="0"/>
              <a:t> Method</a:t>
            </a: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AA59E7BD-00EF-4EC7-9F53-63ABFFA34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How to get more equations for a pixel?</a:t>
            </a:r>
          </a:p>
          <a:p>
            <a:pPr lvl="1" eaLnBrk="1" hangingPunct="1"/>
            <a:r>
              <a:rPr lang="en-US" altLang="en-US" sz="1800"/>
              <a:t>Basic idea:  impose additional constraints</a:t>
            </a:r>
          </a:p>
          <a:p>
            <a:pPr lvl="2" eaLnBrk="1" hangingPunct="1"/>
            <a:r>
              <a:rPr lang="en-US" altLang="en-US" sz="1600"/>
              <a:t>most common is to assume that the flow field is smooth locally</a:t>
            </a:r>
          </a:p>
          <a:p>
            <a:pPr lvl="2" eaLnBrk="1" hangingPunct="1"/>
            <a:r>
              <a:rPr lang="en-US" altLang="en-US" sz="1600"/>
              <a:t>one method:  pretend the pixel’s neighbors have the same (u,v)</a:t>
            </a:r>
          </a:p>
          <a:p>
            <a:pPr lvl="3" eaLnBrk="1" hangingPunct="1"/>
            <a:r>
              <a:rPr lang="en-US" altLang="en-US" sz="1400"/>
              <a:t>If we use a 5x5 window, that gives us 25 equations per pixel!</a:t>
            </a:r>
          </a:p>
        </p:txBody>
      </p:sp>
      <p:pic>
        <p:nvPicPr>
          <p:cNvPr id="57349" name="Picture 4" descr="Edittex">
            <a:extLst>
              <a:ext uri="{FF2B5EF4-FFF2-40B4-BE49-F238E27FC236}">
                <a16:creationId xmlns:a16="http://schemas.microsoft.com/office/drawing/2014/main" id="{BA4321CD-991B-4A90-987F-2D97B3C1608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3213100"/>
            <a:ext cx="298926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445620B0-3C07-4AC5-8B95-F9CED7198D65}"/>
              </a:ext>
            </a:extLst>
          </p:cNvPr>
          <p:cNvGrpSpPr>
            <a:grpSpLocks/>
          </p:cNvGrpSpPr>
          <p:nvPr/>
        </p:nvGrpSpPr>
        <p:grpSpPr bwMode="auto">
          <a:xfrm>
            <a:off x="1408113" y="3970338"/>
            <a:ext cx="6130925" cy="2082800"/>
            <a:chOff x="887" y="1952"/>
            <a:chExt cx="3862" cy="1312"/>
          </a:xfrm>
        </p:grpSpPr>
        <p:pic>
          <p:nvPicPr>
            <p:cNvPr id="57352" name="Picture 6" descr="Edittex">
              <a:extLst>
                <a:ext uri="{FF2B5EF4-FFF2-40B4-BE49-F238E27FC236}">
                  <a16:creationId xmlns:a16="http://schemas.microsoft.com/office/drawing/2014/main" id="{F3B57524-06B1-4C95-A603-20942A83FD4A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" y="3004"/>
              <a:ext cx="179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3" name="Picture 7" descr="Edittex">
              <a:extLst>
                <a:ext uri="{FF2B5EF4-FFF2-40B4-BE49-F238E27FC236}">
                  <a16:creationId xmlns:a16="http://schemas.microsoft.com/office/drawing/2014/main" id="{944F3EA6-8627-42AC-8D5C-1E9425F83F10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" y="3005"/>
              <a:ext cx="12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4" name="Picture 8" descr="Edittex">
              <a:extLst>
                <a:ext uri="{FF2B5EF4-FFF2-40B4-BE49-F238E27FC236}">
                  <a16:creationId xmlns:a16="http://schemas.microsoft.com/office/drawing/2014/main" id="{D814EBAE-9CB6-43F0-A81F-149190E6C430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3005"/>
              <a:ext cx="7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5" name="Picture 9" descr="Edittex">
              <a:extLst>
                <a:ext uri="{FF2B5EF4-FFF2-40B4-BE49-F238E27FC236}">
                  <a16:creationId xmlns:a16="http://schemas.microsoft.com/office/drawing/2014/main" id="{3858DDEE-631D-427D-9920-45B02029F235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" y="3185"/>
              <a:ext cx="34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6" name="Picture 10" descr="Edittex">
              <a:extLst>
                <a:ext uri="{FF2B5EF4-FFF2-40B4-BE49-F238E27FC236}">
                  <a16:creationId xmlns:a16="http://schemas.microsoft.com/office/drawing/2014/main" id="{434B9708-71F7-465E-8383-957442603370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" y="3187"/>
              <a:ext cx="33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7" name="Picture 11" descr="Edittex">
              <a:extLst>
                <a:ext uri="{FF2B5EF4-FFF2-40B4-BE49-F238E27FC236}">
                  <a16:creationId xmlns:a16="http://schemas.microsoft.com/office/drawing/2014/main" id="{D0A0B6C6-FC97-4B86-87B8-DAEC09065AC2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3185"/>
              <a:ext cx="2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8" name="Picture 12" descr="Edittex">
              <a:extLst>
                <a:ext uri="{FF2B5EF4-FFF2-40B4-BE49-F238E27FC236}">
                  <a16:creationId xmlns:a16="http://schemas.microsoft.com/office/drawing/2014/main" id="{906B0A58-F485-4D14-9299-9F1D6AFC9190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" y="1952"/>
              <a:ext cx="3862" cy="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A41FC5-B8BC-42BF-9473-9F77348DEE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F1A514-E167-40E6-9DC7-4A7F54CC905E}" type="slidenum">
              <a:rPr lang="pt-PT" altLang="en-US" smtClean="0"/>
              <a:pPr>
                <a:defRPr/>
              </a:pPr>
              <a:t>27</a:t>
            </a:fld>
            <a:endParaRPr lang="pt-PT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>
            <a:extLst>
              <a:ext uri="{FF2B5EF4-FFF2-40B4-BE49-F238E27FC236}">
                <a16:creationId xmlns:a16="http://schemas.microsoft.com/office/drawing/2014/main" id="{D219BEF9-6020-4A13-948B-1C5F7D74B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Lukas-Kanade flow</a:t>
            </a:r>
          </a:p>
        </p:txBody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707563A0-3329-4A01-B765-C2AA026E22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2000" dirty="0"/>
              <a:t>Problem:  we have more equations than unknowns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marL="0" indent="0" eaLnBrk="1" hangingPunct="1">
              <a:buNone/>
            </a:pPr>
            <a:r>
              <a:rPr lang="en-US" altLang="en-US" sz="2000" dirty="0"/>
              <a:t>minimum least squares solution given by solution (in d) of:</a:t>
            </a:r>
          </a:p>
        </p:txBody>
      </p:sp>
      <p:sp>
        <p:nvSpPr>
          <p:cNvPr id="58370" name="Marcador de Posição do Rodapé 3">
            <a:extLst>
              <a:ext uri="{FF2B5EF4-FFF2-40B4-BE49-F238E27FC236}">
                <a16:creationId xmlns:a16="http://schemas.microsoft.com/office/drawing/2014/main" id="{1F4D6FD2-68B6-4264-86CA-55FADD8B29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B8A3E9-D818-479A-8946-916723BD4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F1A514-E167-40E6-9DC7-4A7F54CC905E}" type="slidenum">
              <a:rPr lang="pt-PT" altLang="en-US" smtClean="0"/>
              <a:pPr>
                <a:defRPr/>
              </a:pPr>
              <a:t>28</a:t>
            </a:fld>
            <a:endParaRPr lang="pt-PT" altLang="en-US"/>
          </a:p>
        </p:txBody>
      </p:sp>
      <p:grpSp>
        <p:nvGrpSpPr>
          <p:cNvPr id="58374" name="Group 4">
            <a:extLst>
              <a:ext uri="{FF2B5EF4-FFF2-40B4-BE49-F238E27FC236}">
                <a16:creationId xmlns:a16="http://schemas.microsoft.com/office/drawing/2014/main" id="{D33832BE-6684-4AC2-8028-E15E54CFAF97}"/>
              </a:ext>
            </a:extLst>
          </p:cNvPr>
          <p:cNvGrpSpPr>
            <a:grpSpLocks/>
          </p:cNvGrpSpPr>
          <p:nvPr/>
        </p:nvGrpSpPr>
        <p:grpSpPr bwMode="auto">
          <a:xfrm>
            <a:off x="1543843" y="2085182"/>
            <a:ext cx="1592263" cy="484187"/>
            <a:chOff x="1680" y="945"/>
            <a:chExt cx="1003" cy="305"/>
          </a:xfrm>
        </p:grpSpPr>
        <p:pic>
          <p:nvPicPr>
            <p:cNvPr id="58393" name="Picture 5" descr="Edittex">
              <a:extLst>
                <a:ext uri="{FF2B5EF4-FFF2-40B4-BE49-F238E27FC236}">
                  <a16:creationId xmlns:a16="http://schemas.microsoft.com/office/drawing/2014/main" id="{0AE52CB4-A23D-479E-8914-EBC2BCE7D876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155"/>
              <a:ext cx="292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4" name="Picture 6" descr="Edittex">
              <a:extLst>
                <a:ext uri="{FF2B5EF4-FFF2-40B4-BE49-F238E27FC236}">
                  <a16:creationId xmlns:a16="http://schemas.microsoft.com/office/drawing/2014/main" id="{FED69B8F-E844-4EFB-8DB0-2F726D16B0B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945"/>
              <a:ext cx="7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5" name="Picture 7" descr="Edittex">
              <a:extLst>
                <a:ext uri="{FF2B5EF4-FFF2-40B4-BE49-F238E27FC236}">
                  <a16:creationId xmlns:a16="http://schemas.microsoft.com/office/drawing/2014/main" id="{4F2E8CC7-C9D3-46B9-808A-755C4B9D0364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152"/>
              <a:ext cx="21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6" name="Picture 8" descr="Edittex">
              <a:extLst>
                <a:ext uri="{FF2B5EF4-FFF2-40B4-BE49-F238E27FC236}">
                  <a16:creationId xmlns:a16="http://schemas.microsoft.com/office/drawing/2014/main" id="{D5000D8B-600E-40FE-84A7-F6F5D393A0DB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1157"/>
              <a:ext cx="28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72EFBDC4-5EC0-47F0-BBB6-1B0923F294BD}"/>
              </a:ext>
            </a:extLst>
          </p:cNvPr>
          <p:cNvGrpSpPr>
            <a:grpSpLocks/>
          </p:cNvGrpSpPr>
          <p:nvPr/>
        </p:nvGrpSpPr>
        <p:grpSpPr bwMode="auto">
          <a:xfrm>
            <a:off x="2571750" y="3627757"/>
            <a:ext cx="1866900" cy="139700"/>
            <a:chOff x="1620" y="2024"/>
            <a:chExt cx="1176" cy="88"/>
          </a:xfrm>
        </p:grpSpPr>
        <p:pic>
          <p:nvPicPr>
            <p:cNvPr id="58390" name="Picture 10" descr="Edittex">
              <a:extLst>
                <a:ext uri="{FF2B5EF4-FFF2-40B4-BE49-F238E27FC236}">
                  <a16:creationId xmlns:a16="http://schemas.microsoft.com/office/drawing/2014/main" id="{B8B16C19-9213-4AC1-BF54-C7C777E26CC2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" y="2024"/>
              <a:ext cx="21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1" name="Picture 11" descr="Edittex">
              <a:extLst>
                <a:ext uri="{FF2B5EF4-FFF2-40B4-BE49-F238E27FC236}">
                  <a16:creationId xmlns:a16="http://schemas.microsoft.com/office/drawing/2014/main" id="{EC130089-FA87-4326-BE9B-A07E79693CD3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" y="2025"/>
              <a:ext cx="21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2" name="Picture 12" descr="Edittex">
              <a:extLst>
                <a:ext uri="{FF2B5EF4-FFF2-40B4-BE49-F238E27FC236}">
                  <a16:creationId xmlns:a16="http://schemas.microsoft.com/office/drawing/2014/main" id="{600AD392-FF1C-482C-84FA-B50C92BAA4B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" y="2024"/>
              <a:ext cx="21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9CCA9C24-B8B1-4967-8C25-D7DDC9C298A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960813"/>
            <a:ext cx="8001000" cy="2357437"/>
            <a:chOff x="288" y="2495"/>
            <a:chExt cx="5040" cy="1485"/>
          </a:xfrm>
        </p:grpSpPr>
        <p:grpSp>
          <p:nvGrpSpPr>
            <p:cNvPr id="58385" name="Group 14">
              <a:extLst>
                <a:ext uri="{FF2B5EF4-FFF2-40B4-BE49-F238E27FC236}">
                  <a16:creationId xmlns:a16="http://schemas.microsoft.com/office/drawing/2014/main" id="{629C198B-912C-4D55-B656-5B27CDE6C1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" y="2495"/>
              <a:ext cx="3503" cy="817"/>
              <a:chOff x="769" y="1919"/>
              <a:chExt cx="3503" cy="817"/>
            </a:xfrm>
          </p:grpSpPr>
          <p:pic>
            <p:nvPicPr>
              <p:cNvPr id="58387" name="Picture 15" descr="Edittex">
                <a:extLst>
                  <a:ext uri="{FF2B5EF4-FFF2-40B4-BE49-F238E27FC236}">
                    <a16:creationId xmlns:a16="http://schemas.microsoft.com/office/drawing/2014/main" id="{340CD5A0-59DB-4B02-83CC-F8EAEDEF0F7D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" y="1919"/>
                <a:ext cx="3503" cy="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388" name="Picture 16" descr="Edittex">
                <a:extLst>
                  <a:ext uri="{FF2B5EF4-FFF2-40B4-BE49-F238E27FC236}">
                    <a16:creationId xmlns:a16="http://schemas.microsoft.com/office/drawing/2014/main" id="{7333C7BD-49A8-4161-9D8C-54A05C41A7C3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2547"/>
                <a:ext cx="42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389" name="Picture 17" descr="Edittex">
                <a:extLst>
                  <a:ext uri="{FF2B5EF4-FFF2-40B4-BE49-F238E27FC236}">
                    <a16:creationId xmlns:a16="http://schemas.microsoft.com/office/drawing/2014/main" id="{01CE6F03-53BB-499F-A73D-C392354B3BC5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7" y="2542"/>
                <a:ext cx="35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8386" name="Rectangle 18">
              <a:extLst>
                <a:ext uri="{FF2B5EF4-FFF2-40B4-BE49-F238E27FC236}">
                  <a16:creationId xmlns:a16="http://schemas.microsoft.com/office/drawing/2014/main" id="{6B988AF2-AD70-45EB-B6E0-737BD9175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356"/>
              <a:ext cx="504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 eaLnBrk="1" hangingPunct="1"/>
              <a:r>
                <a:rPr lang="en-US" altLang="en-US" sz="2000" dirty="0"/>
                <a:t>The summations are over all pixels in the K x K window</a:t>
              </a:r>
            </a:p>
            <a:p>
              <a:pPr lvl="1" eaLnBrk="1" hangingPunct="1"/>
              <a:r>
                <a:rPr lang="en-US" altLang="en-US" sz="2000" dirty="0"/>
                <a:t>This technique was first proposed by Lukas &amp; </a:t>
              </a:r>
              <a:r>
                <a:rPr lang="en-US" altLang="en-US" sz="2000" dirty="0" err="1"/>
                <a:t>Kanade</a:t>
              </a:r>
              <a:r>
                <a:rPr lang="en-US" altLang="en-US" sz="2000" dirty="0"/>
                <a:t> (1981)</a:t>
              </a:r>
            </a:p>
          </p:txBody>
        </p: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68E44E65-CB0A-4DA7-B9C6-A0834B005DE9}"/>
              </a:ext>
            </a:extLst>
          </p:cNvPr>
          <p:cNvGrpSpPr>
            <a:grpSpLocks/>
          </p:cNvGrpSpPr>
          <p:nvPr/>
        </p:nvGrpSpPr>
        <p:grpSpPr bwMode="auto">
          <a:xfrm>
            <a:off x="3525043" y="2039144"/>
            <a:ext cx="4191000" cy="352425"/>
            <a:chOff x="2208" y="866"/>
            <a:chExt cx="2640" cy="222"/>
          </a:xfrm>
        </p:grpSpPr>
        <p:pic>
          <p:nvPicPr>
            <p:cNvPr id="58382" name="Picture 20" descr="Edittex">
              <a:extLst>
                <a:ext uri="{FF2B5EF4-FFF2-40B4-BE49-F238E27FC236}">
                  <a16:creationId xmlns:a16="http://schemas.microsoft.com/office/drawing/2014/main" id="{A8BFD3B6-045F-48DE-8590-32BFC942D60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" y="866"/>
              <a:ext cx="182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83" name="Line 21">
              <a:extLst>
                <a:ext uri="{FF2B5EF4-FFF2-40B4-BE49-F238E27FC236}">
                  <a16:creationId xmlns:a16="http://schemas.microsoft.com/office/drawing/2014/main" id="{2CA05BD9-40B7-4221-8509-AFF1E82127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008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3">
            <a:extLst>
              <a:ext uri="{FF2B5EF4-FFF2-40B4-BE49-F238E27FC236}">
                <a16:creationId xmlns:a16="http://schemas.microsoft.com/office/drawing/2014/main" id="{BA542C29-1413-4DE5-83AE-18DE62CAD5FF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068960"/>
            <a:ext cx="7772400" cy="506413"/>
            <a:chOff x="432" y="1672"/>
            <a:chExt cx="4896" cy="319"/>
          </a:xfrm>
        </p:grpSpPr>
        <p:pic>
          <p:nvPicPr>
            <p:cNvPr id="58380" name="Picture 24" descr="Edittex">
              <a:extLst>
                <a:ext uri="{FF2B5EF4-FFF2-40B4-BE49-F238E27FC236}">
                  <a16:creationId xmlns:a16="http://schemas.microsoft.com/office/drawing/2014/main" id="{58F3152C-2B1D-4F0F-A13B-26C48CE121E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" y="1761"/>
              <a:ext cx="1459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81" name="Rectangle 25">
              <a:extLst>
                <a:ext uri="{FF2B5EF4-FFF2-40B4-BE49-F238E27FC236}">
                  <a16:creationId xmlns:a16="http://schemas.microsoft.com/office/drawing/2014/main" id="{2D1C4AB1-BD45-49B0-9565-FEEEA91B9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672"/>
              <a:ext cx="4896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 eaLnBrk="1" hangingPunct="1"/>
              <a:endParaRPr lang="en-US" altLang="en-US" sz="1800" dirty="0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>
            <a:extLst>
              <a:ext uri="{FF2B5EF4-FFF2-40B4-BE49-F238E27FC236}">
                <a16:creationId xmlns:a16="http://schemas.microsoft.com/office/drawing/2014/main" id="{1539CB9C-7247-4246-B6F8-23118AD2E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Eigenvectors of A</a:t>
            </a:r>
            <a:r>
              <a:rPr lang="en-US" altLang="en-US" baseline="30000"/>
              <a:t>T</a:t>
            </a:r>
            <a:r>
              <a:rPr lang="en-US" altLang="en-US"/>
              <a:t>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D693A-FDA5-4F7B-A025-0807E2CFF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Eigenvectors give us the axes of higher intensity variability (gradient)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Eigenvalues give us a measure of gradient strength associated with each eigenvector direction</a:t>
            </a:r>
          </a:p>
        </p:txBody>
      </p:sp>
      <p:sp>
        <p:nvSpPr>
          <p:cNvPr id="60418" name="Marcador de Posição do Rodapé 3">
            <a:extLst>
              <a:ext uri="{FF2B5EF4-FFF2-40B4-BE49-F238E27FC236}">
                <a16:creationId xmlns:a16="http://schemas.microsoft.com/office/drawing/2014/main" id="{2DE11C29-320B-4261-8814-73B50D0ECF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C7D00-BAEB-40F2-B16F-EAD70AFA48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F1A514-E167-40E6-9DC7-4A7F54CC905E}" type="slidenum">
              <a:rPr lang="pt-PT" altLang="en-US" smtClean="0"/>
              <a:pPr>
                <a:defRPr/>
              </a:pPr>
              <a:t>29</a:t>
            </a:fld>
            <a:endParaRPr lang="pt-PT" altLang="en-US"/>
          </a:p>
        </p:txBody>
      </p:sp>
      <p:pic>
        <p:nvPicPr>
          <p:cNvPr id="60422" name="Picture 11" descr="Edittex">
            <a:extLst>
              <a:ext uri="{FF2B5EF4-FFF2-40B4-BE49-F238E27FC236}">
                <a16:creationId xmlns:a16="http://schemas.microsoft.com/office/drawing/2014/main" id="{556B9270-D731-4602-969B-6BF5760B825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13620"/>
            <a:ext cx="74310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Rodapé 3">
            <a:extLst>
              <a:ext uri="{FF2B5EF4-FFF2-40B4-BE49-F238E27FC236}">
                <a16:creationId xmlns:a16="http://schemas.microsoft.com/office/drawing/2014/main" id="{6B302F1A-355E-4090-BCB6-9E9F5C9DC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B382569-61BF-4244-A7E0-240B47D52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Topic: </a:t>
            </a:r>
            <a:r>
              <a:rPr lang="en-US" altLang="ja-JP" sz="3600">
                <a:ea typeface="ＭＳ Ｐゴシック" panose="020B0600070205080204" pitchFamily="34" charset="-128"/>
              </a:rPr>
              <a:t>Optical Flow Constraint Equation</a:t>
            </a:r>
            <a:endParaRPr lang="en-US" altLang="en-US" sz="3600">
              <a:ea typeface="ＭＳ Ｐゴシック" panose="020B0600070205080204" pitchFamily="34" charset="-128"/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06E52DC2-0310-4438-8F36-B440FF9EA5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ＭＳ Ｐゴシック" panose="020B0600070205080204" pitchFamily="34" charset="-128"/>
              </a:rPr>
              <a:t>Optical Flow Constraint Equation</a:t>
            </a:r>
          </a:p>
          <a:p>
            <a:pPr eaLnBrk="1" hangingPunct="1"/>
            <a:r>
              <a:rPr lang="en-US" altLang="ja-JP" sz="2800" dirty="0">
                <a:solidFill>
                  <a:schemeClr val="bg2"/>
                </a:solidFill>
                <a:ea typeface="ＭＳ Ｐゴシック" panose="020B0600070205080204" pitchFamily="34" charset="-128"/>
              </a:rPr>
              <a:t>Lucas &amp; </a:t>
            </a:r>
            <a:r>
              <a:rPr lang="en-US" altLang="ja-JP" sz="2800" dirty="0" err="1">
                <a:solidFill>
                  <a:schemeClr val="bg2"/>
                </a:solidFill>
                <a:ea typeface="ＭＳ Ｐゴシック" panose="020B0600070205080204" pitchFamily="34" charset="-128"/>
              </a:rPr>
              <a:t>Kanade</a:t>
            </a:r>
            <a:r>
              <a:rPr lang="en-US" altLang="ja-JP" sz="2800" dirty="0">
                <a:solidFill>
                  <a:schemeClr val="bg2"/>
                </a:solidFill>
                <a:ea typeface="ＭＳ Ｐゴシック" panose="020B0600070205080204" pitchFamily="34" charset="-128"/>
              </a:rPr>
              <a:t> Algorithm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6551EF-6665-4396-86EA-6CF503937E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F1A514-E167-40E6-9DC7-4A7F54CC905E}" type="slidenum">
              <a:rPr lang="pt-PT" altLang="en-US" smtClean="0"/>
              <a:pPr>
                <a:defRPr/>
              </a:pPr>
              <a:t>3</a:t>
            </a:fld>
            <a:endParaRPr lang="pt-PT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>
            <a:extLst>
              <a:ext uri="{FF2B5EF4-FFF2-40B4-BE49-F238E27FC236}">
                <a16:creationId xmlns:a16="http://schemas.microsoft.com/office/drawing/2014/main" id="{7A3AC015-2D8A-4396-855E-F633AC882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935E-EEA0-4376-BF40-DB648675E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2466" name="Marcador de Posição do Rodapé 3">
            <a:extLst>
              <a:ext uri="{FF2B5EF4-FFF2-40B4-BE49-F238E27FC236}">
                <a16:creationId xmlns:a16="http://schemas.microsoft.com/office/drawing/2014/main" id="{4E52388A-1819-45CC-9A7D-6A5D782633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485C29-EF17-4678-8D21-C5D39F267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F1A514-E167-40E6-9DC7-4A7F54CC905E}" type="slidenum">
              <a:rPr lang="pt-PT" altLang="en-US" smtClean="0"/>
              <a:pPr>
                <a:defRPr/>
              </a:pPr>
              <a:t>30</a:t>
            </a:fld>
            <a:endParaRPr lang="pt-PT" altLang="en-US"/>
          </a:p>
        </p:txBody>
      </p:sp>
      <p:pic>
        <p:nvPicPr>
          <p:cNvPr id="62469" name="Picture 3" descr="img">
            <a:extLst>
              <a:ext uri="{FF2B5EF4-FFF2-40B4-BE49-F238E27FC236}">
                <a16:creationId xmlns:a16="http://schemas.microsoft.com/office/drawing/2014/main" id="{CC1CF966-BB88-42B2-BF00-3E905A572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4" y="1315243"/>
            <a:ext cx="56388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4" descr="zoomin">
            <a:extLst>
              <a:ext uri="{FF2B5EF4-FFF2-40B4-BE49-F238E27FC236}">
                <a16:creationId xmlns:a16="http://schemas.microsoft.com/office/drawing/2014/main" id="{4FEFF10A-580C-45D7-8542-8F9EF0AF0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04" y="147005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Line 6">
            <a:extLst>
              <a:ext uri="{FF2B5EF4-FFF2-40B4-BE49-F238E27FC236}">
                <a16:creationId xmlns:a16="http://schemas.microsoft.com/office/drawing/2014/main" id="{987AD028-E9B8-41E1-B4AC-769EAF89EE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9634" y="272097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3" name="Rectangle 7">
            <a:extLst>
              <a:ext uri="{FF2B5EF4-FFF2-40B4-BE49-F238E27FC236}">
                <a16:creationId xmlns:a16="http://schemas.microsoft.com/office/drawing/2014/main" id="{1D7E05AD-5E8B-4C18-A69C-B970AE251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734" y="2667000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2474" name="Rectangle 8">
            <a:extLst>
              <a:ext uri="{FF2B5EF4-FFF2-40B4-BE49-F238E27FC236}">
                <a16:creationId xmlns:a16="http://schemas.microsoft.com/office/drawing/2014/main" id="{F52383BC-C4D9-4E0B-AFBC-FBFBE5E72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430" y="4174071"/>
            <a:ext cx="2244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Char char="–"/>
            </a:pPr>
            <a:r>
              <a:rPr lang="en-US" altLang="en-US" sz="2000" dirty="0">
                <a:solidFill>
                  <a:schemeClr val="tx1"/>
                </a:solidFill>
              </a:rPr>
              <a:t>large</a:t>
            </a:r>
            <a:r>
              <a:rPr lang="en-US" altLang="en-US" sz="2000" dirty="0">
                <a:solidFill>
                  <a:schemeClr val="tx1"/>
                </a:solidFill>
                <a:latin typeface="Symbol" panose="05050102010706020507" pitchFamily="18" charset="2"/>
              </a:rPr>
              <a:t> l</a:t>
            </a:r>
            <a:r>
              <a:rPr lang="en-US" altLang="en-US" sz="2000" baseline="-25000" dirty="0">
                <a:solidFill>
                  <a:schemeClr val="tx1"/>
                </a:solidFill>
              </a:rPr>
              <a:t>1</a:t>
            </a:r>
            <a:r>
              <a:rPr lang="en-US" altLang="en-US" sz="2000" dirty="0">
                <a:solidFill>
                  <a:schemeClr val="tx1"/>
                </a:solidFill>
              </a:rPr>
              <a:t>, small </a:t>
            </a:r>
            <a:r>
              <a:rPr lang="en-US" altLang="en-US" sz="2000" dirty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62475" name="Picture 9" descr="Edittex">
            <a:extLst>
              <a:ext uri="{FF2B5EF4-FFF2-40B4-BE49-F238E27FC236}">
                <a16:creationId xmlns:a16="http://schemas.microsoft.com/office/drawing/2014/main" id="{74E8D4F6-93E5-4789-A4F6-8CFBD691F0B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997" y="3566430"/>
            <a:ext cx="1790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Rectangle 5">
            <a:extLst>
              <a:ext uri="{FF2B5EF4-FFF2-40B4-BE49-F238E27FC236}">
                <a16:creationId xmlns:a16="http://schemas.microsoft.com/office/drawing/2014/main" id="{D7827E79-0475-4699-A289-EFABB4ABC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Low texture region</a:t>
            </a:r>
          </a:p>
        </p:txBody>
      </p:sp>
      <p:sp>
        <p:nvSpPr>
          <p:cNvPr id="63490" name="Marcador de Posição do Rodapé 3">
            <a:extLst>
              <a:ext uri="{FF2B5EF4-FFF2-40B4-BE49-F238E27FC236}">
                <a16:creationId xmlns:a16="http://schemas.microsoft.com/office/drawing/2014/main" id="{B7906ED5-E702-4DE6-97E1-4BC08F891D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286F80-13DC-4A9B-B11B-171C5D599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F1A514-E167-40E6-9DC7-4A7F54CC905E}" type="slidenum">
              <a:rPr lang="pt-PT" altLang="en-US" smtClean="0"/>
              <a:pPr>
                <a:defRPr/>
              </a:pPr>
              <a:t>31</a:t>
            </a:fld>
            <a:endParaRPr lang="pt-PT" altLang="en-US"/>
          </a:p>
        </p:txBody>
      </p:sp>
      <p:pic>
        <p:nvPicPr>
          <p:cNvPr id="63493" name="Picture 3" descr="zoomin">
            <a:extLst>
              <a:ext uri="{FF2B5EF4-FFF2-40B4-BE49-F238E27FC236}">
                <a16:creationId xmlns:a16="http://schemas.microsoft.com/office/drawing/2014/main" id="{492D976F-02CA-496E-AD7D-426016448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24" y="1468785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Rectangle 7">
            <a:extLst>
              <a:ext uri="{FF2B5EF4-FFF2-40B4-BE49-F238E27FC236}">
                <a16:creationId xmlns:a16="http://schemas.microsoft.com/office/drawing/2014/main" id="{63902D3D-840F-4C2A-834A-1BE4A2ACE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34" y="4227915"/>
            <a:ext cx="22733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Char char="–"/>
            </a:pPr>
            <a:r>
              <a:rPr lang="en-US" altLang="en-US" sz="2000" dirty="0">
                <a:solidFill>
                  <a:schemeClr val="tx1"/>
                </a:solidFill>
              </a:rPr>
              <a:t>small</a:t>
            </a:r>
            <a:r>
              <a:rPr lang="en-US" altLang="en-US" sz="2000" dirty="0">
                <a:solidFill>
                  <a:schemeClr val="tx1"/>
                </a:solidFill>
                <a:latin typeface="Symbol" panose="05050102010706020507" pitchFamily="18" charset="2"/>
              </a:rPr>
              <a:t> l</a:t>
            </a:r>
            <a:r>
              <a:rPr lang="en-US" altLang="en-US" sz="2000" baseline="-25000" dirty="0">
                <a:solidFill>
                  <a:schemeClr val="tx1"/>
                </a:solidFill>
              </a:rPr>
              <a:t>1</a:t>
            </a:r>
            <a:r>
              <a:rPr lang="en-US" altLang="en-US" sz="2000" dirty="0">
                <a:solidFill>
                  <a:schemeClr val="tx1"/>
                </a:solidFill>
              </a:rPr>
              <a:t>, small </a:t>
            </a:r>
            <a:r>
              <a:rPr lang="en-US" altLang="en-US" sz="2000" dirty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63498" name="Picture 8" descr="Edittex">
            <a:extLst>
              <a:ext uri="{FF2B5EF4-FFF2-40B4-BE49-F238E27FC236}">
                <a16:creationId xmlns:a16="http://schemas.microsoft.com/office/drawing/2014/main" id="{BC89AC4E-8D90-4BEC-BD4C-758A52C6823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73" y="3661177"/>
            <a:ext cx="1790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B6B58A-58FE-4EB3-92A3-8B6CF52F00D3}"/>
              </a:ext>
            </a:extLst>
          </p:cNvPr>
          <p:cNvGrpSpPr/>
          <p:nvPr/>
        </p:nvGrpSpPr>
        <p:grpSpPr>
          <a:xfrm>
            <a:off x="88900" y="1268760"/>
            <a:ext cx="5621338" cy="4214813"/>
            <a:chOff x="0" y="990600"/>
            <a:chExt cx="5621338" cy="4214813"/>
          </a:xfrm>
        </p:grpSpPr>
        <p:pic>
          <p:nvPicPr>
            <p:cNvPr id="63494" name="Picture 4" descr="img">
              <a:extLst>
                <a:ext uri="{FF2B5EF4-FFF2-40B4-BE49-F238E27FC236}">
                  <a16:creationId xmlns:a16="http://schemas.microsoft.com/office/drawing/2014/main" id="{F1213C75-BB2F-47AF-9E87-DA5AB630BD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600"/>
              <a:ext cx="5621338" cy="421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6" name="Line 6">
              <a:extLst>
                <a:ext uri="{FF2B5EF4-FFF2-40B4-BE49-F238E27FC236}">
                  <a16:creationId xmlns:a16="http://schemas.microsoft.com/office/drawing/2014/main" id="{9ED44812-4C41-4634-841C-25B39C959F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6213" y="2732088"/>
              <a:ext cx="381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Rectangle 9">
              <a:extLst>
                <a:ext uri="{FF2B5EF4-FFF2-40B4-BE49-F238E27FC236}">
                  <a16:creationId xmlns:a16="http://schemas.microsoft.com/office/drawing/2014/main" id="{BB90B7DB-1FE0-4C1E-BBCF-F4B3E8443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063" y="2655888"/>
              <a:ext cx="152400" cy="1301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>
            <a:extLst>
              <a:ext uri="{FF2B5EF4-FFF2-40B4-BE49-F238E27FC236}">
                <a16:creationId xmlns:a16="http://schemas.microsoft.com/office/drawing/2014/main" id="{55EAFB49-59B0-4D5B-83B1-AD82B96D4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High textured region</a:t>
            </a:r>
          </a:p>
        </p:txBody>
      </p:sp>
      <p:sp>
        <p:nvSpPr>
          <p:cNvPr id="64514" name="Marcador de Posição do Rodapé 3">
            <a:extLst>
              <a:ext uri="{FF2B5EF4-FFF2-40B4-BE49-F238E27FC236}">
                <a16:creationId xmlns:a16="http://schemas.microsoft.com/office/drawing/2014/main" id="{BC92493B-1F23-44F0-87D9-D483E1D9EB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A6D155-F8D7-4468-9E39-AE0C270738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F1A514-E167-40E6-9DC7-4A7F54CC905E}" type="slidenum">
              <a:rPr lang="pt-PT" altLang="en-US" smtClean="0"/>
              <a:pPr>
                <a:defRPr/>
              </a:pPr>
              <a:t>32</a:t>
            </a:fld>
            <a:endParaRPr lang="pt-PT" altLang="en-US"/>
          </a:p>
        </p:txBody>
      </p:sp>
      <p:pic>
        <p:nvPicPr>
          <p:cNvPr id="64517" name="Picture 3" descr="zoomin">
            <a:extLst>
              <a:ext uri="{FF2B5EF4-FFF2-40B4-BE49-F238E27FC236}">
                <a16:creationId xmlns:a16="http://schemas.microsoft.com/office/drawing/2014/main" id="{2FC64539-7FB3-4A37-AD22-FF69DBD05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452563"/>
            <a:ext cx="251460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5">
            <a:extLst>
              <a:ext uri="{FF2B5EF4-FFF2-40B4-BE49-F238E27FC236}">
                <a16:creationId xmlns:a16="http://schemas.microsoft.com/office/drawing/2014/main" id="{52A1D74C-11BD-4B71-B4C5-288C95D6A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114800"/>
            <a:ext cx="152400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3E6644-C8D7-436E-90B6-DB4D6C5FD9B5}"/>
              </a:ext>
            </a:extLst>
          </p:cNvPr>
          <p:cNvGrpSpPr/>
          <p:nvPr/>
        </p:nvGrpSpPr>
        <p:grpSpPr>
          <a:xfrm>
            <a:off x="0" y="1226065"/>
            <a:ext cx="5621338" cy="4214813"/>
            <a:chOff x="0" y="990600"/>
            <a:chExt cx="5621338" cy="4214813"/>
          </a:xfrm>
        </p:grpSpPr>
        <p:pic>
          <p:nvPicPr>
            <p:cNvPr id="64520" name="Picture 6" descr="img">
              <a:extLst>
                <a:ext uri="{FF2B5EF4-FFF2-40B4-BE49-F238E27FC236}">
                  <a16:creationId xmlns:a16="http://schemas.microsoft.com/office/drawing/2014/main" id="{19A32349-160C-493D-873C-2411EDCA0E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600"/>
              <a:ext cx="5621338" cy="421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21" name="Line 7">
              <a:extLst>
                <a:ext uri="{FF2B5EF4-FFF2-40B4-BE49-F238E27FC236}">
                  <a16:creationId xmlns:a16="http://schemas.microsoft.com/office/drawing/2014/main" id="{55E7A0A3-77B7-4FD6-87AE-5A03A95DA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7550" y="3908425"/>
              <a:ext cx="381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Rectangle 8">
              <a:extLst>
                <a:ext uri="{FF2B5EF4-FFF2-40B4-BE49-F238E27FC236}">
                  <a16:creationId xmlns:a16="http://schemas.microsoft.com/office/drawing/2014/main" id="{D51FCD4D-A70A-4030-AF68-EB1A9365A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513" y="3843338"/>
              <a:ext cx="152400" cy="1301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64523" name="Rectangle 9">
            <a:extLst>
              <a:ext uri="{FF2B5EF4-FFF2-40B4-BE49-F238E27FC236}">
                <a16:creationId xmlns:a16="http://schemas.microsoft.com/office/drawing/2014/main" id="{0638C8CA-FCEE-4FF4-A3E9-C360826E1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9064" y="4267200"/>
            <a:ext cx="22156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Char char="–"/>
            </a:pPr>
            <a:r>
              <a:rPr lang="en-US" altLang="en-US" sz="2000" dirty="0">
                <a:solidFill>
                  <a:schemeClr val="tx1"/>
                </a:solidFill>
              </a:rPr>
              <a:t>large</a:t>
            </a:r>
            <a:r>
              <a:rPr lang="en-US" altLang="en-US" sz="2000" dirty="0">
                <a:solidFill>
                  <a:schemeClr val="tx1"/>
                </a:solidFill>
                <a:latin typeface="Symbol" panose="05050102010706020507" pitchFamily="18" charset="2"/>
              </a:rPr>
              <a:t> l</a:t>
            </a:r>
            <a:r>
              <a:rPr lang="en-US" altLang="en-US" sz="2000" baseline="-25000" dirty="0">
                <a:solidFill>
                  <a:schemeClr val="tx1"/>
                </a:solidFill>
              </a:rPr>
              <a:t>1</a:t>
            </a:r>
            <a:r>
              <a:rPr lang="en-US" altLang="en-US" sz="2000" dirty="0">
                <a:solidFill>
                  <a:schemeClr val="tx1"/>
                </a:solidFill>
              </a:rPr>
              <a:t>, large </a:t>
            </a:r>
            <a:r>
              <a:rPr lang="en-US" altLang="en-US" sz="2000" dirty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64524" name="Picture 10" descr="Edittex">
            <a:extLst>
              <a:ext uri="{FF2B5EF4-FFF2-40B4-BE49-F238E27FC236}">
                <a16:creationId xmlns:a16="http://schemas.microsoft.com/office/drawing/2014/main" id="{1031A479-80F9-489B-8015-5B4CD11ED51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571172"/>
            <a:ext cx="1790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Marcador de Posição do Rodapé 4">
            <a:extLst>
              <a:ext uri="{FF2B5EF4-FFF2-40B4-BE49-F238E27FC236}">
                <a16:creationId xmlns:a16="http://schemas.microsoft.com/office/drawing/2014/main" id="{AD085390-2BA5-4895-B7B3-863EC734F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3EF00104-C516-4D05-9F5D-F3CDD8E67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Sparse Motion Field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B9FAA283-29F5-48C5-B42C-EB9682465D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en-US" sz="2400" dirty="0" err="1"/>
              <a:t>We</a:t>
            </a:r>
            <a:r>
              <a:rPr lang="pt-PT" altLang="en-US" sz="2400" dirty="0"/>
              <a:t> are </a:t>
            </a:r>
            <a:r>
              <a:rPr lang="pt-PT" altLang="en-US" sz="2400" dirty="0" err="1"/>
              <a:t>only</a:t>
            </a:r>
            <a:r>
              <a:rPr lang="pt-PT" altLang="en-US" sz="2400" dirty="0"/>
              <a:t> </a:t>
            </a:r>
            <a:r>
              <a:rPr lang="pt-PT" altLang="en-US" sz="2400" dirty="0" err="1"/>
              <a:t>confident</a:t>
            </a:r>
            <a:r>
              <a:rPr lang="pt-PT" altLang="en-US" sz="2400" dirty="0"/>
              <a:t> in </a:t>
            </a:r>
            <a:r>
              <a:rPr lang="pt-PT" altLang="en-US" sz="2400" dirty="0" err="1"/>
              <a:t>motion</a:t>
            </a:r>
            <a:r>
              <a:rPr lang="pt-PT" altLang="en-US" sz="2400" dirty="0"/>
              <a:t> </a:t>
            </a:r>
            <a:r>
              <a:rPr lang="pt-PT" altLang="en-US" sz="2400" dirty="0" err="1"/>
              <a:t>vectors</a:t>
            </a:r>
            <a:r>
              <a:rPr lang="pt-PT" altLang="en-US" sz="2400" dirty="0"/>
              <a:t> </a:t>
            </a:r>
            <a:r>
              <a:rPr lang="pt-PT" altLang="en-US" sz="2400" dirty="0" err="1"/>
              <a:t>of</a:t>
            </a:r>
            <a:r>
              <a:rPr lang="pt-PT" altLang="en-US" sz="2400" dirty="0"/>
              <a:t> </a:t>
            </a:r>
            <a:r>
              <a:rPr lang="pt-PT" altLang="en-US" sz="2400" dirty="0" err="1"/>
              <a:t>areas</a:t>
            </a:r>
            <a:r>
              <a:rPr lang="pt-PT" altLang="en-US" sz="2400" dirty="0"/>
              <a:t> </a:t>
            </a:r>
            <a:r>
              <a:rPr lang="pt-PT" altLang="en-US" sz="2400" dirty="0" err="1"/>
              <a:t>with</a:t>
            </a:r>
            <a:r>
              <a:rPr lang="pt-PT" altLang="en-US" sz="2400" dirty="0"/>
              <a:t> </a:t>
            </a:r>
            <a:r>
              <a:rPr lang="pt-PT" altLang="en-US" sz="2400" dirty="0" err="1"/>
              <a:t>two</a:t>
            </a:r>
            <a:r>
              <a:rPr lang="pt-PT" altLang="en-US" sz="2400" dirty="0"/>
              <a:t> </a:t>
            </a:r>
            <a:r>
              <a:rPr lang="pt-PT" altLang="en-US" sz="2400" dirty="0" err="1"/>
              <a:t>strong</a:t>
            </a:r>
            <a:r>
              <a:rPr lang="pt-PT" altLang="en-US" sz="2400" dirty="0"/>
              <a:t> </a:t>
            </a:r>
            <a:r>
              <a:rPr lang="pt-PT" altLang="en-US" sz="2400" dirty="0" err="1"/>
              <a:t>eigenvectors</a:t>
            </a:r>
            <a:r>
              <a:rPr lang="pt-PT" altLang="en-US" sz="2400" dirty="0"/>
              <a:t>.</a:t>
            </a:r>
          </a:p>
          <a:p>
            <a:pPr lvl="1" eaLnBrk="1" hangingPunct="1"/>
            <a:r>
              <a:rPr lang="pt-PT" altLang="en-US" sz="2000" dirty="0" err="1"/>
              <a:t>Optical</a:t>
            </a:r>
            <a:r>
              <a:rPr lang="pt-PT" altLang="en-US" sz="2000" dirty="0"/>
              <a:t> </a:t>
            </a:r>
            <a:r>
              <a:rPr lang="pt-PT" altLang="en-US" sz="2000" dirty="0" err="1"/>
              <a:t>flow</a:t>
            </a:r>
            <a:endParaRPr lang="pt-PT" altLang="en-US" sz="2000" dirty="0"/>
          </a:p>
          <a:p>
            <a:pPr eaLnBrk="1" hangingPunct="1"/>
            <a:r>
              <a:rPr lang="pt-PT" altLang="en-US" sz="2400" dirty="0" err="1"/>
              <a:t>Not</a:t>
            </a:r>
            <a:r>
              <a:rPr lang="pt-PT" altLang="en-US" sz="2400" dirty="0"/>
              <a:t> </a:t>
            </a:r>
            <a:r>
              <a:rPr lang="pt-PT" altLang="en-US" sz="2400" dirty="0" err="1"/>
              <a:t>so</a:t>
            </a:r>
            <a:r>
              <a:rPr lang="pt-PT" altLang="en-US" sz="2400" dirty="0"/>
              <a:t> </a:t>
            </a:r>
            <a:r>
              <a:rPr lang="pt-PT" altLang="en-US" sz="2400" dirty="0" err="1"/>
              <a:t>confident</a:t>
            </a:r>
            <a:r>
              <a:rPr lang="pt-PT" altLang="en-US" sz="2400" dirty="0"/>
              <a:t> </a:t>
            </a:r>
            <a:r>
              <a:rPr lang="pt-PT" altLang="en-US" sz="2400" dirty="0" err="1"/>
              <a:t>when</a:t>
            </a:r>
            <a:r>
              <a:rPr lang="pt-PT" altLang="en-US" sz="2400" dirty="0"/>
              <a:t> </a:t>
            </a:r>
            <a:r>
              <a:rPr lang="pt-PT" altLang="en-US" sz="2400" dirty="0" err="1"/>
              <a:t>we</a:t>
            </a:r>
            <a:r>
              <a:rPr lang="pt-PT" altLang="en-US" sz="2400" dirty="0"/>
              <a:t> </a:t>
            </a:r>
            <a:r>
              <a:rPr lang="pt-PT" altLang="en-US" sz="2400" dirty="0" err="1"/>
              <a:t>have</a:t>
            </a:r>
            <a:r>
              <a:rPr lang="pt-PT" altLang="en-US" sz="2400" dirty="0"/>
              <a:t> </a:t>
            </a:r>
            <a:r>
              <a:rPr lang="pt-PT" altLang="en-US" sz="2400" dirty="0" err="1"/>
              <a:t>one</a:t>
            </a:r>
            <a:r>
              <a:rPr lang="pt-PT" altLang="en-US" sz="2400" dirty="0"/>
              <a:t> </a:t>
            </a:r>
            <a:r>
              <a:rPr lang="pt-PT" altLang="en-US" sz="2400" dirty="0" err="1"/>
              <a:t>or</a:t>
            </a:r>
            <a:r>
              <a:rPr lang="pt-PT" altLang="en-US" sz="2400" dirty="0"/>
              <a:t> zero </a:t>
            </a:r>
            <a:r>
              <a:rPr lang="pt-PT" altLang="en-US" sz="2400" dirty="0" err="1"/>
              <a:t>strong</a:t>
            </a:r>
            <a:r>
              <a:rPr lang="pt-PT" altLang="en-US" sz="2400" dirty="0"/>
              <a:t> </a:t>
            </a:r>
            <a:r>
              <a:rPr lang="pt-PT" altLang="en-US" sz="2400" dirty="0" err="1"/>
              <a:t>eigenvectors</a:t>
            </a:r>
            <a:r>
              <a:rPr lang="pt-PT" altLang="en-US" sz="2400" dirty="0"/>
              <a:t>.</a:t>
            </a:r>
          </a:p>
          <a:p>
            <a:pPr lvl="1" eaLnBrk="1" hangingPunct="1"/>
            <a:r>
              <a:rPr lang="pt-PT" altLang="en-US" sz="2000" dirty="0"/>
              <a:t>Normal </a:t>
            </a:r>
            <a:r>
              <a:rPr lang="pt-PT" altLang="en-US" sz="2000" dirty="0" err="1"/>
              <a:t>flow</a:t>
            </a:r>
            <a:r>
              <a:rPr lang="pt-PT" altLang="en-US" sz="2000" dirty="0"/>
              <a:t> (</a:t>
            </a:r>
            <a:r>
              <a:rPr lang="pt-PT" altLang="en-US" sz="2000" dirty="0" err="1"/>
              <a:t>apperture</a:t>
            </a:r>
            <a:r>
              <a:rPr lang="pt-PT" altLang="en-US" sz="2000" dirty="0"/>
              <a:t> </a:t>
            </a:r>
            <a:r>
              <a:rPr lang="pt-PT" altLang="en-US" sz="2000" dirty="0" err="1"/>
              <a:t>problem</a:t>
            </a:r>
            <a:r>
              <a:rPr lang="pt-PT" altLang="en-US" sz="2000" dirty="0"/>
              <a:t>)</a:t>
            </a:r>
          </a:p>
          <a:p>
            <a:pPr lvl="1" eaLnBrk="1" hangingPunct="1"/>
            <a:r>
              <a:rPr lang="pt-PT" altLang="en-US" sz="2000" dirty="0" err="1"/>
              <a:t>Unknown</a:t>
            </a:r>
            <a:r>
              <a:rPr lang="pt-PT" altLang="en-US" sz="2000" dirty="0"/>
              <a:t> </a:t>
            </a:r>
            <a:r>
              <a:rPr lang="pt-PT" altLang="en-US" sz="2000" dirty="0" err="1"/>
              <a:t>flow</a:t>
            </a:r>
            <a:r>
              <a:rPr lang="pt-PT" altLang="en-US" sz="2000" dirty="0"/>
              <a:t> (</a:t>
            </a:r>
            <a:r>
              <a:rPr lang="pt-PT" altLang="en-US" sz="2000" dirty="0" err="1"/>
              <a:t>blank-wall</a:t>
            </a:r>
            <a:r>
              <a:rPr lang="pt-PT" altLang="en-US" sz="2000" dirty="0"/>
              <a:t> </a:t>
            </a:r>
            <a:r>
              <a:rPr lang="pt-PT" altLang="en-US" sz="2000" dirty="0" err="1"/>
              <a:t>problem</a:t>
            </a:r>
            <a:r>
              <a:rPr lang="pt-PT" altLang="en-US" sz="2000" dirty="0"/>
              <a:t>)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90379847-254D-46F0-80E1-834D6C0BFDE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400"/>
          </a:p>
        </p:txBody>
      </p:sp>
      <p:pic>
        <p:nvPicPr>
          <p:cNvPr id="65542" name="Picture 6">
            <a:extLst>
              <a:ext uri="{FF2B5EF4-FFF2-40B4-BE49-F238E27FC236}">
                <a16:creationId xmlns:a16="http://schemas.microsoft.com/office/drawing/2014/main" id="{CC768B58-2DC4-4DA0-8BCC-D49400B588B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4032250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3" name="Picture 7">
            <a:extLst>
              <a:ext uri="{FF2B5EF4-FFF2-40B4-BE49-F238E27FC236}">
                <a16:creationId xmlns:a16="http://schemas.microsoft.com/office/drawing/2014/main" id="{A85FEF9A-F116-4CCA-AE75-000551119C8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62388"/>
            <a:ext cx="4032250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E08BEB-1B4B-4039-9C55-0798075268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E21D8-3044-4D3B-8D27-DEF6E6C42B50}" type="slidenum">
              <a:rPr lang="pt-PT" altLang="en-US" smtClean="0"/>
              <a:pPr>
                <a:defRPr/>
              </a:pPr>
              <a:t>33</a:t>
            </a:fld>
            <a:endParaRPr lang="pt-PT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Marcador de Posição do Rodapé 3">
            <a:extLst>
              <a:ext uri="{FF2B5EF4-FFF2-40B4-BE49-F238E27FC236}">
                <a16:creationId xmlns:a16="http://schemas.microsoft.com/office/drawing/2014/main" id="{250EFD05-2BF6-4CA0-81CA-731A52993B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2ACE3198-F986-46B3-8924-EC8E6A519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Summing all up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82BDF9B-108B-4700-8C0A-E1823CE94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en-US" sz="2800" dirty="0" err="1"/>
              <a:t>Optical</a:t>
            </a:r>
            <a:r>
              <a:rPr lang="pt-PT" altLang="en-US" sz="2800" dirty="0"/>
              <a:t> </a:t>
            </a:r>
            <a:r>
              <a:rPr lang="pt-PT" altLang="en-US" sz="2800" dirty="0" err="1"/>
              <a:t>flow</a:t>
            </a:r>
            <a:r>
              <a:rPr lang="pt-PT" altLang="en-US" sz="2800" dirty="0"/>
              <a:t>:</a:t>
            </a:r>
          </a:p>
          <a:p>
            <a:pPr lvl="1" eaLnBrk="1" hangingPunct="1"/>
            <a:r>
              <a:rPr lang="pt-PT" altLang="en-US" sz="2400" dirty="0" err="1"/>
              <a:t>Algorithms</a:t>
            </a:r>
            <a:r>
              <a:rPr lang="pt-PT" altLang="en-US" sz="2400" dirty="0"/>
              <a:t> </a:t>
            </a:r>
            <a:r>
              <a:rPr lang="pt-PT" altLang="en-US" sz="2400" dirty="0" err="1"/>
              <a:t>try</a:t>
            </a:r>
            <a:r>
              <a:rPr lang="pt-PT" altLang="en-US" sz="2400" dirty="0"/>
              <a:t> to </a:t>
            </a:r>
            <a:r>
              <a:rPr lang="pt-PT" altLang="en-US" sz="2400" dirty="0" err="1"/>
              <a:t>approximate</a:t>
            </a:r>
            <a:r>
              <a:rPr lang="pt-PT" altLang="en-US" sz="2400" dirty="0"/>
              <a:t> </a:t>
            </a:r>
            <a:r>
              <a:rPr lang="pt-PT" altLang="en-US" sz="2400" dirty="0" err="1"/>
              <a:t>the</a:t>
            </a:r>
            <a:r>
              <a:rPr lang="pt-PT" altLang="en-US" sz="2400" dirty="0"/>
              <a:t> </a:t>
            </a:r>
            <a:r>
              <a:rPr lang="pt-PT" altLang="en-US" sz="2400" dirty="0" err="1"/>
              <a:t>true</a:t>
            </a:r>
            <a:r>
              <a:rPr lang="pt-PT" altLang="en-US" sz="2400" dirty="0"/>
              <a:t> </a:t>
            </a:r>
            <a:r>
              <a:rPr lang="pt-PT" altLang="en-US" sz="2400" dirty="0" err="1"/>
              <a:t>motion</a:t>
            </a:r>
            <a:r>
              <a:rPr lang="pt-PT" altLang="en-US" sz="2400" dirty="0"/>
              <a:t> </a:t>
            </a:r>
            <a:r>
              <a:rPr lang="pt-PT" altLang="en-US" sz="2400" dirty="0" err="1"/>
              <a:t>field</a:t>
            </a:r>
            <a:r>
              <a:rPr lang="pt-PT" altLang="en-US" sz="2400" dirty="0"/>
              <a:t> </a:t>
            </a:r>
            <a:r>
              <a:rPr lang="pt-PT" altLang="en-US" sz="2400" dirty="0" err="1"/>
              <a:t>of</a:t>
            </a:r>
            <a:r>
              <a:rPr lang="pt-PT" altLang="en-US" sz="2400" dirty="0"/>
              <a:t> </a:t>
            </a:r>
            <a:r>
              <a:rPr lang="pt-PT" altLang="en-US" sz="2400" dirty="0" err="1"/>
              <a:t>the</a:t>
            </a:r>
            <a:r>
              <a:rPr lang="pt-PT" altLang="en-US" sz="2400" dirty="0"/>
              <a:t> </a:t>
            </a:r>
            <a:r>
              <a:rPr lang="pt-PT" altLang="en-US" sz="2400" dirty="0" err="1"/>
              <a:t>image</a:t>
            </a:r>
            <a:r>
              <a:rPr lang="pt-PT" altLang="en-US" sz="2400" dirty="0"/>
              <a:t> plane</a:t>
            </a:r>
          </a:p>
          <a:p>
            <a:pPr lvl="1" eaLnBrk="1" hangingPunct="1"/>
            <a:r>
              <a:rPr lang="pt-PT" altLang="en-US" sz="2400" dirty="0" err="1"/>
              <a:t>The</a:t>
            </a:r>
            <a:r>
              <a:rPr lang="pt-PT" altLang="en-US" sz="2400" dirty="0"/>
              <a:t> </a:t>
            </a:r>
            <a:r>
              <a:rPr lang="pt-PT" altLang="en-US" sz="2400" dirty="0" err="1"/>
              <a:t>Optical</a:t>
            </a:r>
            <a:r>
              <a:rPr lang="pt-PT" altLang="en-US" sz="2400" dirty="0"/>
              <a:t> </a:t>
            </a:r>
            <a:r>
              <a:rPr lang="pt-PT" altLang="en-US" sz="2400" dirty="0" err="1"/>
              <a:t>Flow</a:t>
            </a:r>
            <a:r>
              <a:rPr lang="pt-PT" altLang="en-US" sz="2400" dirty="0"/>
              <a:t> </a:t>
            </a:r>
            <a:r>
              <a:rPr lang="pt-PT" altLang="en-US" sz="2400" dirty="0" err="1"/>
              <a:t>Constraint</a:t>
            </a:r>
            <a:r>
              <a:rPr lang="pt-PT" altLang="en-US" sz="2400" dirty="0"/>
              <a:t> </a:t>
            </a:r>
            <a:r>
              <a:rPr lang="pt-PT" altLang="en-US" sz="2400" dirty="0" err="1"/>
              <a:t>Equation</a:t>
            </a:r>
            <a:r>
              <a:rPr lang="pt-PT" altLang="en-US" sz="2400" dirty="0"/>
              <a:t> </a:t>
            </a:r>
            <a:r>
              <a:rPr lang="pt-PT" altLang="en-US" sz="2400" dirty="0" err="1"/>
              <a:t>needs</a:t>
            </a:r>
            <a:r>
              <a:rPr lang="pt-PT" altLang="en-US" sz="2400" dirty="0"/>
              <a:t> </a:t>
            </a:r>
            <a:r>
              <a:rPr lang="pt-PT" altLang="en-US" sz="2400" dirty="0" err="1"/>
              <a:t>an</a:t>
            </a:r>
            <a:r>
              <a:rPr lang="pt-PT" altLang="en-US" sz="2400" dirty="0"/>
              <a:t> </a:t>
            </a:r>
            <a:r>
              <a:rPr lang="pt-PT" altLang="en-US" sz="2400" dirty="0" err="1"/>
              <a:t>additional</a:t>
            </a:r>
            <a:r>
              <a:rPr lang="pt-PT" altLang="en-US" sz="2400" dirty="0"/>
              <a:t> </a:t>
            </a:r>
            <a:r>
              <a:rPr lang="pt-PT" altLang="en-US" sz="2400" dirty="0" err="1"/>
              <a:t>constraint</a:t>
            </a:r>
            <a:r>
              <a:rPr lang="pt-PT" altLang="en-US" sz="2400" dirty="0"/>
              <a:t> (e.g. </a:t>
            </a:r>
            <a:r>
              <a:rPr lang="pt-PT" altLang="en-US" sz="2400" dirty="0" err="1"/>
              <a:t>smoothness</a:t>
            </a:r>
            <a:r>
              <a:rPr lang="pt-PT" altLang="en-US" sz="2400" dirty="0"/>
              <a:t>, </a:t>
            </a:r>
            <a:r>
              <a:rPr lang="pt-PT" altLang="en-US" sz="2400" dirty="0" err="1"/>
              <a:t>constant</a:t>
            </a:r>
            <a:r>
              <a:rPr lang="pt-PT" altLang="en-US" sz="2400" dirty="0"/>
              <a:t> local </a:t>
            </a:r>
            <a:r>
              <a:rPr lang="pt-PT" altLang="en-US" sz="2400" dirty="0" err="1"/>
              <a:t>flow</a:t>
            </a:r>
            <a:r>
              <a:rPr lang="pt-PT" altLang="en-US" sz="2400" dirty="0"/>
              <a:t>)</a:t>
            </a:r>
          </a:p>
          <a:p>
            <a:pPr lvl="1" eaLnBrk="1" hangingPunct="1"/>
            <a:r>
              <a:rPr lang="pt-PT" altLang="en-US" sz="2400" dirty="0" err="1"/>
              <a:t>The</a:t>
            </a:r>
            <a:r>
              <a:rPr lang="pt-PT" altLang="en-US" sz="2400" dirty="0"/>
              <a:t> Lucas </a:t>
            </a:r>
            <a:r>
              <a:rPr lang="pt-PT" altLang="en-US" sz="2400" dirty="0" err="1"/>
              <a:t>Kanade</a:t>
            </a:r>
            <a:r>
              <a:rPr lang="pt-PT" altLang="en-US" sz="2400" dirty="0"/>
              <a:t> </a:t>
            </a:r>
            <a:r>
              <a:rPr lang="pt-PT" altLang="en-US" sz="2400" dirty="0" err="1"/>
              <a:t>method</a:t>
            </a:r>
            <a:r>
              <a:rPr lang="pt-PT" altLang="en-US" sz="2400" dirty="0"/>
              <a:t> </a:t>
            </a:r>
            <a:r>
              <a:rPr lang="pt-PT" altLang="en-US" sz="2400" dirty="0" err="1"/>
              <a:t>is</a:t>
            </a:r>
            <a:r>
              <a:rPr lang="pt-PT" altLang="en-US" sz="2400" dirty="0"/>
              <a:t> </a:t>
            </a:r>
            <a:r>
              <a:rPr lang="pt-PT" altLang="en-US" sz="2400" dirty="0" err="1"/>
              <a:t>the</a:t>
            </a:r>
            <a:r>
              <a:rPr lang="pt-PT" altLang="en-US" sz="2400" dirty="0"/>
              <a:t> </a:t>
            </a:r>
            <a:r>
              <a:rPr lang="pt-PT" altLang="en-US" sz="2400" dirty="0" err="1"/>
              <a:t>most</a:t>
            </a:r>
            <a:r>
              <a:rPr lang="pt-PT" altLang="en-US" sz="2400" dirty="0"/>
              <a:t> popular </a:t>
            </a:r>
            <a:r>
              <a:rPr lang="pt-PT" altLang="en-US" sz="2400" dirty="0" err="1"/>
              <a:t>Optical</a:t>
            </a:r>
            <a:r>
              <a:rPr lang="pt-PT" altLang="en-US" sz="2400" dirty="0"/>
              <a:t> </a:t>
            </a:r>
            <a:r>
              <a:rPr lang="pt-PT" altLang="en-US" sz="2400" dirty="0" err="1"/>
              <a:t>Flow</a:t>
            </a:r>
            <a:r>
              <a:rPr lang="pt-PT" altLang="en-US" sz="2400" dirty="0"/>
              <a:t> </a:t>
            </a:r>
            <a:r>
              <a:rPr lang="pt-PT" altLang="en-US" sz="2400" dirty="0" err="1"/>
              <a:t>Algorithm</a:t>
            </a:r>
            <a:endParaRPr lang="pt-PT" altLang="en-US" sz="2400" dirty="0"/>
          </a:p>
          <a:p>
            <a:pPr eaLnBrk="1" hangingPunct="1"/>
            <a:r>
              <a:rPr lang="pt-PT" altLang="en-US" sz="2800" dirty="0" err="1"/>
              <a:t>What</a:t>
            </a:r>
            <a:r>
              <a:rPr lang="pt-PT" altLang="en-US" sz="2800" dirty="0"/>
              <a:t> </a:t>
            </a:r>
            <a:r>
              <a:rPr lang="pt-PT" altLang="en-US" sz="2800" dirty="0" err="1"/>
              <a:t>applications</a:t>
            </a:r>
            <a:r>
              <a:rPr lang="pt-PT" altLang="en-US" sz="2800" dirty="0"/>
              <a:t> </a:t>
            </a:r>
            <a:r>
              <a:rPr lang="pt-PT" altLang="en-US" sz="2800" dirty="0" err="1"/>
              <a:t>is</a:t>
            </a:r>
            <a:r>
              <a:rPr lang="pt-PT" altLang="en-US" sz="2800" dirty="0"/>
              <a:t> </a:t>
            </a:r>
            <a:r>
              <a:rPr lang="pt-PT" altLang="en-US" sz="2800" dirty="0" err="1"/>
              <a:t>this</a:t>
            </a:r>
            <a:r>
              <a:rPr lang="pt-PT" altLang="en-US" sz="2800" dirty="0"/>
              <a:t> </a:t>
            </a:r>
            <a:r>
              <a:rPr lang="pt-PT" altLang="en-US" sz="2800" dirty="0" err="1"/>
              <a:t>useful</a:t>
            </a:r>
            <a:r>
              <a:rPr lang="pt-PT" altLang="en-US" sz="2800" dirty="0"/>
              <a:t> for?</a:t>
            </a:r>
          </a:p>
          <a:p>
            <a:pPr eaLnBrk="1" hangingPunct="1"/>
            <a:r>
              <a:rPr lang="pt-PT" altLang="en-US" sz="2800" dirty="0" err="1"/>
              <a:t>What</a:t>
            </a:r>
            <a:r>
              <a:rPr lang="pt-PT" altLang="en-US" sz="2800" dirty="0"/>
              <a:t> </a:t>
            </a:r>
            <a:r>
              <a:rPr lang="pt-PT" altLang="en-US" sz="2800" dirty="0" err="1"/>
              <a:t>about</a:t>
            </a:r>
            <a:r>
              <a:rPr lang="pt-PT" altLang="en-US" sz="2800" dirty="0"/>
              <a:t> </a:t>
            </a:r>
            <a:r>
              <a:rPr lang="pt-PT" altLang="en-US" sz="2800" dirty="0" err="1"/>
              <a:t>block</a:t>
            </a:r>
            <a:r>
              <a:rPr lang="pt-PT" altLang="en-US" sz="2800" dirty="0"/>
              <a:t> </a:t>
            </a:r>
            <a:r>
              <a:rPr lang="pt-PT" altLang="en-US" sz="2800" dirty="0" err="1"/>
              <a:t>matching</a:t>
            </a:r>
            <a:r>
              <a:rPr lang="pt-PT" altLang="en-US" sz="2800" dirty="0"/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F01B54-858D-426D-9174-DCB40982D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F1A514-E167-40E6-9DC7-4A7F54CC905E}" type="slidenum">
              <a:rPr lang="pt-PT" altLang="en-US" smtClean="0"/>
              <a:pPr>
                <a:defRPr/>
              </a:pPr>
              <a:t>34</a:t>
            </a:fld>
            <a:endParaRPr lang="pt-PT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89A9A1F-D823-4FE3-8CFB-FACB0A4DD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Resources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8AC4ACB-7178-4832-BA8A-4BD21E716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 dirty="0" err="1"/>
              <a:t>Szeliski</a:t>
            </a:r>
            <a:r>
              <a:rPr lang="en-GB" altLang="pt-PT" dirty="0"/>
              <a:t>, “Computer Vision: Algorithms and Applications”, Springer, 2011</a:t>
            </a:r>
          </a:p>
          <a:p>
            <a:pPr lvl="1" eaLnBrk="1" hangingPunct="1"/>
            <a:r>
              <a:rPr lang="en-GB" altLang="pt-PT" dirty="0"/>
              <a:t>Chapter 8 – “Dense Motion Estimation”</a:t>
            </a:r>
          </a:p>
        </p:txBody>
      </p:sp>
      <p:sp>
        <p:nvSpPr>
          <p:cNvPr id="36868" name="Footer Placeholder 1">
            <a:extLst>
              <a:ext uri="{FF2B5EF4-FFF2-40B4-BE49-F238E27FC236}">
                <a16:creationId xmlns:a16="http://schemas.microsoft.com/office/drawing/2014/main" id="{9EF821EB-63C2-4BB5-9893-D8871EE60F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Optical Flow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6869" name="Slide Number Placeholder 1">
            <a:extLst>
              <a:ext uri="{FF2B5EF4-FFF2-40B4-BE49-F238E27FC236}">
                <a16:creationId xmlns:a16="http://schemas.microsoft.com/office/drawing/2014/main" id="{DDC83BDD-FBF0-4F15-ABEB-F2C73453D9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EF6F72-7D46-414D-8B2F-9FF5D018A8FE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3">
            <a:extLst>
              <a:ext uri="{FF2B5EF4-FFF2-40B4-BE49-F238E27FC236}">
                <a16:creationId xmlns:a16="http://schemas.microsoft.com/office/drawing/2014/main" id="{16CAA22D-D273-4522-ADDB-4D77E129E0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227E080-4266-4408-BCCD-B8076EA89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Optical Flow and Motion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2FDE8E-00D3-4D74-8355-94FE0B905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800" dirty="0">
                <a:ea typeface="ＭＳ Ｐゴシック" panose="020B0600070205080204" pitchFamily="34" charset="-128"/>
              </a:rPr>
              <a:t>We are interested in finding the movement of</a:t>
            </a:r>
          </a:p>
          <a:p>
            <a:pPr eaLnBrk="1" hangingPunct="1">
              <a:buFontTx/>
              <a:buNone/>
            </a:pPr>
            <a:r>
              <a:rPr lang="en-US" altLang="ja-JP" sz="2800" dirty="0">
                <a:ea typeface="ＭＳ Ｐゴシック" panose="020B0600070205080204" pitchFamily="34" charset="-128"/>
              </a:rPr>
              <a:t>	scene objects from time-varying images (videos)</a:t>
            </a:r>
          </a:p>
          <a:p>
            <a:pPr eaLnBrk="1" hangingPunct="1"/>
            <a:endParaRPr lang="en-US" altLang="ja-JP" sz="2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800" dirty="0">
                <a:ea typeface="ＭＳ Ｐゴシック" panose="020B0600070205080204" pitchFamily="34" charset="-128"/>
              </a:rPr>
              <a:t>Lots of uses</a:t>
            </a:r>
          </a:p>
          <a:p>
            <a:pPr lvl="1" eaLnBrk="1" hangingPunct="1"/>
            <a:r>
              <a:rPr lang="en-US" altLang="ja-JP" sz="2400" dirty="0">
                <a:ea typeface="ＭＳ Ｐゴシック" panose="020B0600070205080204" pitchFamily="34" charset="-128"/>
              </a:rPr>
              <a:t>Track object behavior</a:t>
            </a:r>
          </a:p>
          <a:p>
            <a:pPr lvl="1" eaLnBrk="1" hangingPunct="1"/>
            <a:r>
              <a:rPr lang="en-US" altLang="ja-JP" sz="2400" dirty="0">
                <a:ea typeface="ＭＳ Ｐゴシック" panose="020B0600070205080204" pitchFamily="34" charset="-128"/>
              </a:rPr>
              <a:t>Correct for camera jitter (stabilization)</a:t>
            </a:r>
          </a:p>
          <a:p>
            <a:pPr lvl="1" eaLnBrk="1" hangingPunct="1"/>
            <a:r>
              <a:rPr lang="en-US" altLang="ja-JP" sz="2400" dirty="0">
                <a:ea typeface="ＭＳ Ｐゴシック" panose="020B0600070205080204" pitchFamily="34" charset="-128"/>
              </a:rPr>
              <a:t>Align images (mosaics)</a:t>
            </a:r>
          </a:p>
          <a:p>
            <a:pPr lvl="1" eaLnBrk="1" hangingPunct="1"/>
            <a:r>
              <a:rPr lang="en-US" altLang="ja-JP" sz="2400" dirty="0">
                <a:ea typeface="ＭＳ Ｐゴシック" panose="020B0600070205080204" pitchFamily="34" charset="-128"/>
              </a:rPr>
              <a:t>3D shape reconstruction</a:t>
            </a:r>
          </a:p>
          <a:p>
            <a:pPr lvl="1" eaLnBrk="1" hangingPunct="1"/>
            <a:r>
              <a:rPr lang="en-US" altLang="ja-JP" sz="2400" dirty="0">
                <a:ea typeface="ＭＳ Ｐゴシック" panose="020B0600070205080204" pitchFamily="34" charset="-128"/>
              </a:rPr>
              <a:t>Special effects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0BBBD5-F278-487F-B85F-1453D4D80F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F1A514-E167-40E6-9DC7-4A7F54CC905E}" type="slidenum">
              <a:rPr lang="pt-PT" altLang="en-US" smtClean="0"/>
              <a:pPr>
                <a:defRPr/>
              </a:pPr>
              <a:t>4</a:t>
            </a:fld>
            <a:endParaRPr lang="pt-PT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F1A98A-418E-4336-AD45-9BB421CD27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F418DC-6E97-40E8-8708-6C60D5E01B67}" type="slidenum">
              <a:rPr lang="pt-PT" altLang="en-US" smtClean="0"/>
              <a:pPr>
                <a:defRPr/>
              </a:pPr>
              <a:t>5</a:t>
            </a:fld>
            <a:endParaRPr lang="pt-PT" altLang="en-US" dirty="0"/>
          </a:p>
        </p:txBody>
      </p:sp>
      <p:sp>
        <p:nvSpPr>
          <p:cNvPr id="10242" name="Marcador de Posição do Rodapé 2">
            <a:extLst>
              <a:ext uri="{FF2B5EF4-FFF2-40B4-BE49-F238E27FC236}">
                <a16:creationId xmlns:a16="http://schemas.microsoft.com/office/drawing/2014/main" id="{A48F9919-FD94-4EEE-9CB9-F547A9EBED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CC0EB51-735B-4872-82C7-ACC419C85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Exemplo</a:t>
            </a: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7F52CE39-2A38-4F0F-8B67-91BB09B93C4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>
            <a:extLst>
              <a:ext uri="{FF2B5EF4-FFF2-40B4-BE49-F238E27FC236}">
                <a16:creationId xmlns:a16="http://schemas.microsoft.com/office/drawing/2014/main" id="{26224192-CFDC-48D4-9374-2484A0C99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37288"/>
            <a:ext cx="3557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solidFill>
                  <a:schemeClr val="tx1"/>
                </a:solidFill>
              </a:rPr>
              <a:t>Where can i find motion?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o Rodapé 1">
            <a:extLst>
              <a:ext uri="{FF2B5EF4-FFF2-40B4-BE49-F238E27FC236}">
                <a16:creationId xmlns:a16="http://schemas.microsoft.com/office/drawing/2014/main" id="{EDCA3DF5-E439-4F10-9639-873FA6B95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ECABF9BD-321C-41C1-8CFD-88DB6804C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9F56A5E1-07A9-4F8B-939D-74F544C5824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6">
            <a:extLst>
              <a:ext uri="{FF2B5EF4-FFF2-40B4-BE49-F238E27FC236}">
                <a16:creationId xmlns:a16="http://schemas.microsoft.com/office/drawing/2014/main" id="{32511DED-9EA9-46AE-959F-3BAEF983B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6237288"/>
            <a:ext cx="528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solidFill>
                  <a:schemeClr val="tx1"/>
                </a:solidFill>
              </a:rPr>
              <a:t>Lucas &amp; Kanade Optical Flow method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2BE5FF-DA45-4214-B154-C4A722975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80C157-F85E-4966-B896-43F054D266FE}" type="slidenum">
              <a:rPr lang="pt-PT" altLang="en-US" smtClean="0"/>
              <a:pPr>
                <a:defRPr/>
              </a:pPr>
              <a:t>6</a:t>
            </a:fld>
            <a:endParaRPr lang="pt-PT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3">
            <a:extLst>
              <a:ext uri="{FF2B5EF4-FFF2-40B4-BE49-F238E27FC236}">
                <a16:creationId xmlns:a16="http://schemas.microsoft.com/office/drawing/2014/main" id="{7882558D-2622-480C-A18C-71762295E6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5FD3814-558A-4EC2-B1C1-017234DA2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Optical Flow – What is that?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1F7DFA0-75AB-4D0F-9E7F-354E4F755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22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Optical flow is “the distribution of apparent velocities of movement of brightness patterns in an image” – </a:t>
            </a:r>
            <a:r>
              <a:rPr lang="en-US" altLang="en-US" sz="2400">
                <a:solidFill>
                  <a:srgbClr val="FF0000"/>
                </a:solidFill>
              </a:rPr>
              <a:t>Horn and Schunck 1980</a:t>
            </a: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6DA732E9-BE9D-40E1-99C6-CB7658BD5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979738"/>
            <a:ext cx="525621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The optical flow field approximates the true motion field which is a “purely geometrical concept..., it is the [2D] projection into the image [plane] of [the sequence’s] 3D motion vectors” – </a:t>
            </a:r>
            <a:r>
              <a:rPr lang="en-US" altLang="en-US" sz="2400">
                <a:solidFill>
                  <a:srgbClr val="FF0000"/>
                </a:solidFill>
              </a:rPr>
              <a:t>Horn and Schunk 1993</a:t>
            </a:r>
            <a:r>
              <a:rPr lang="en-US" altLang="en-US" sz="240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2294" name="Group 5">
            <a:extLst>
              <a:ext uri="{FF2B5EF4-FFF2-40B4-BE49-F238E27FC236}">
                <a16:creationId xmlns:a16="http://schemas.microsoft.com/office/drawing/2014/main" id="{43B43165-DA8B-432A-8329-3FC6A7357AF3}"/>
              </a:ext>
            </a:extLst>
          </p:cNvPr>
          <p:cNvGrpSpPr>
            <a:grpSpLocks/>
          </p:cNvGrpSpPr>
          <p:nvPr/>
        </p:nvGrpSpPr>
        <p:grpSpPr bwMode="auto">
          <a:xfrm>
            <a:off x="5651500" y="3068638"/>
            <a:ext cx="2952750" cy="2592387"/>
            <a:chOff x="3560" y="1888"/>
            <a:chExt cx="1860" cy="1633"/>
          </a:xfrm>
        </p:grpSpPr>
        <p:sp>
          <p:nvSpPr>
            <p:cNvPr id="12296" name="Rectangle 6">
              <a:extLst>
                <a:ext uri="{FF2B5EF4-FFF2-40B4-BE49-F238E27FC236}">
                  <a16:creationId xmlns:a16="http://schemas.microsoft.com/office/drawing/2014/main" id="{CD5B0E7F-5ADF-4564-BB35-91E66B397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1888"/>
              <a:ext cx="1860" cy="163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12297" name="Group 7">
              <a:extLst>
                <a:ext uri="{FF2B5EF4-FFF2-40B4-BE49-F238E27FC236}">
                  <a16:creationId xmlns:a16="http://schemas.microsoft.com/office/drawing/2014/main" id="{A2FA5427-2419-424A-A5BB-1C7B558391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1979"/>
              <a:ext cx="1560" cy="1392"/>
              <a:chOff x="336" y="288"/>
              <a:chExt cx="1560" cy="1392"/>
            </a:xfrm>
          </p:grpSpPr>
          <p:grpSp>
            <p:nvGrpSpPr>
              <p:cNvPr id="12298" name="Group 8">
                <a:extLst>
                  <a:ext uri="{FF2B5EF4-FFF2-40B4-BE49-F238E27FC236}">
                    <a16:creationId xmlns:a16="http://schemas.microsoft.com/office/drawing/2014/main" id="{757EDDFE-4218-40A4-A8F1-CB9325B402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672"/>
                <a:ext cx="288" cy="816"/>
                <a:chOff x="1248" y="672"/>
                <a:chExt cx="288" cy="816"/>
              </a:xfrm>
            </p:grpSpPr>
            <p:sp>
              <p:nvSpPr>
                <p:cNvPr id="12316" name="Line 9">
                  <a:extLst>
                    <a:ext uri="{FF2B5EF4-FFF2-40B4-BE49-F238E27FC236}">
                      <a16:creationId xmlns:a16="http://schemas.microsoft.com/office/drawing/2014/main" id="{4417D2CA-0CD1-4BC1-9DBC-845A0866AF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7" name="Line 10">
                  <a:extLst>
                    <a:ext uri="{FF2B5EF4-FFF2-40B4-BE49-F238E27FC236}">
                      <a16:creationId xmlns:a16="http://schemas.microsoft.com/office/drawing/2014/main" id="{6ADFD117-8359-4D57-A7DD-30DC4B1628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864"/>
                  <a:ext cx="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8" name="Line 11">
                  <a:extLst>
                    <a:ext uri="{FF2B5EF4-FFF2-40B4-BE49-F238E27FC236}">
                      <a16:creationId xmlns:a16="http://schemas.microsoft.com/office/drawing/2014/main" id="{4D7602BA-98E0-4364-9A25-B8675C669B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288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9" name="Line 12">
                  <a:extLst>
                    <a:ext uri="{FF2B5EF4-FFF2-40B4-BE49-F238E27FC236}">
                      <a16:creationId xmlns:a16="http://schemas.microsoft.com/office/drawing/2014/main" id="{EDE0A171-B076-4F89-A232-7F5EE614A6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296"/>
                  <a:ext cx="288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299" name="Line 13">
                <a:extLst>
                  <a:ext uri="{FF2B5EF4-FFF2-40B4-BE49-F238E27FC236}">
                    <a16:creationId xmlns:a16="http://schemas.microsoft.com/office/drawing/2014/main" id="{82FBAE5B-22F1-4A41-A175-2A26F0335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288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0" name="Line 14">
                <a:extLst>
                  <a:ext uri="{FF2B5EF4-FFF2-40B4-BE49-F238E27FC236}">
                    <a16:creationId xmlns:a16="http://schemas.microsoft.com/office/drawing/2014/main" id="{72AB4CC3-74A6-49CD-BF10-665693EE0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6" y="1296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1" name="Line 15">
                <a:extLst>
                  <a:ext uri="{FF2B5EF4-FFF2-40B4-BE49-F238E27FC236}">
                    <a16:creationId xmlns:a16="http://schemas.microsoft.com/office/drawing/2014/main" id="{57526E10-97F5-40B2-AD82-90F8A0837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296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02" name="Group 16">
                <a:extLst>
                  <a:ext uri="{FF2B5EF4-FFF2-40B4-BE49-F238E27FC236}">
                    <a16:creationId xmlns:a16="http://schemas.microsoft.com/office/drawing/2014/main" id="{2C64ECB5-71BB-47D2-8E59-AA250C1391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672"/>
                <a:ext cx="144" cy="864"/>
                <a:chOff x="1248" y="672"/>
                <a:chExt cx="288" cy="816"/>
              </a:xfrm>
            </p:grpSpPr>
            <p:sp>
              <p:nvSpPr>
                <p:cNvPr id="12312" name="Line 17">
                  <a:extLst>
                    <a:ext uri="{FF2B5EF4-FFF2-40B4-BE49-F238E27FC236}">
                      <a16:creationId xmlns:a16="http://schemas.microsoft.com/office/drawing/2014/main" id="{A24A4210-368F-4738-A396-3E7E8A8049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3" name="Line 18">
                  <a:extLst>
                    <a:ext uri="{FF2B5EF4-FFF2-40B4-BE49-F238E27FC236}">
                      <a16:creationId xmlns:a16="http://schemas.microsoft.com/office/drawing/2014/main" id="{651BE49B-CAC2-4E6C-A535-8D4A95F5BE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864"/>
                  <a:ext cx="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4" name="Line 19">
                  <a:extLst>
                    <a:ext uri="{FF2B5EF4-FFF2-40B4-BE49-F238E27FC236}">
                      <a16:creationId xmlns:a16="http://schemas.microsoft.com/office/drawing/2014/main" id="{0B02A414-1AAF-4329-B512-B545C3DFEC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288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5" name="Line 20">
                  <a:extLst>
                    <a:ext uri="{FF2B5EF4-FFF2-40B4-BE49-F238E27FC236}">
                      <a16:creationId xmlns:a16="http://schemas.microsoft.com/office/drawing/2014/main" id="{E9CDAEF5-B7CE-496B-AF38-ED4BC29F0E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296"/>
                  <a:ext cx="288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03" name="Line 21">
                <a:extLst>
                  <a:ext uri="{FF2B5EF4-FFF2-40B4-BE49-F238E27FC236}">
                    <a16:creationId xmlns:a16="http://schemas.microsoft.com/office/drawing/2014/main" id="{9F52B3B3-3C27-433B-983A-D6A4C7EBA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56" y="912"/>
                <a:ext cx="48" cy="2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4" name="Line 22">
                <a:extLst>
                  <a:ext uri="{FF2B5EF4-FFF2-40B4-BE49-F238E27FC236}">
                    <a16:creationId xmlns:a16="http://schemas.microsoft.com/office/drawing/2014/main" id="{268F29E2-07BE-4DE8-B6E4-CB94494EB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91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" name="Line 23">
                <a:extLst>
                  <a:ext uri="{FF2B5EF4-FFF2-40B4-BE49-F238E27FC236}">
                    <a16:creationId xmlns:a16="http://schemas.microsoft.com/office/drawing/2014/main" id="{CDADA0A4-1BDB-43F8-B45E-642F5E928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20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6" name="Line 24">
                <a:extLst>
                  <a:ext uri="{FF2B5EF4-FFF2-40B4-BE49-F238E27FC236}">
                    <a16:creationId xmlns:a16="http://schemas.microsoft.com/office/drawing/2014/main" id="{A5DDCF96-223C-4989-B56E-7582C4439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96" y="912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Text Box 25">
                <a:extLst>
                  <a:ext uri="{FF2B5EF4-FFF2-40B4-BE49-F238E27FC236}">
                    <a16:creationId xmlns:a16="http://schemas.microsoft.com/office/drawing/2014/main" id="{025E7778-4360-48F5-B9FB-2125B8946A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1" y="1463"/>
                <a:ext cx="170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PT" alt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endParaRPr lang="en-GB" altLang="en-US" sz="1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08" name="Text Box 26">
                <a:extLst>
                  <a:ext uri="{FF2B5EF4-FFF2-40B4-BE49-F238E27FC236}">
                    <a16:creationId xmlns:a16="http://schemas.microsoft.com/office/drawing/2014/main" id="{F309F5F0-F65D-4A10-9D3C-1FE4C37A9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1" y="288"/>
                <a:ext cx="170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PT" alt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y</a:t>
                </a:r>
                <a:endParaRPr lang="en-GB" altLang="en-US" sz="1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09" name="Text Box 27">
                <a:extLst>
                  <a:ext uri="{FF2B5EF4-FFF2-40B4-BE49-F238E27FC236}">
                    <a16:creationId xmlns:a16="http://schemas.microsoft.com/office/drawing/2014/main" id="{9543798A-7DCE-44F9-A790-E09347D6DB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" y="1152"/>
                <a:ext cx="165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PT" alt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z</a:t>
                </a:r>
                <a:endParaRPr lang="en-GB" altLang="en-US" sz="1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10" name="Text Box 28">
                <a:extLst>
                  <a:ext uri="{FF2B5EF4-FFF2-40B4-BE49-F238E27FC236}">
                    <a16:creationId xmlns:a16="http://schemas.microsoft.com/office/drawing/2014/main" id="{2D70051B-CB7C-45DA-BA70-249464C292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3" y="912"/>
                <a:ext cx="36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PT" alt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Image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PT" alt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Plane</a:t>
                </a:r>
                <a:endParaRPr lang="en-GB" altLang="en-US" sz="1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11" name="Text Box 29">
                <a:extLst>
                  <a:ext uri="{FF2B5EF4-FFF2-40B4-BE49-F238E27FC236}">
                    <a16:creationId xmlns:a16="http://schemas.microsoft.com/office/drawing/2014/main" id="{F985E037-9FAD-4340-90DA-CBE8925B73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" y="576"/>
                <a:ext cx="405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PT" alt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Motion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PT" alt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Plane</a:t>
                </a:r>
                <a:endParaRPr lang="en-GB" altLang="en-US" sz="1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75520" name="Text Box 32">
            <a:extLst>
              <a:ext uri="{FF2B5EF4-FFF2-40B4-BE49-F238E27FC236}">
                <a16:creationId xmlns:a16="http://schemas.microsoft.com/office/drawing/2014/main" id="{DCB2E8BD-96A1-45EF-93A8-C0F6BAAE7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373688"/>
            <a:ext cx="44767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 dirty="0" err="1">
                <a:solidFill>
                  <a:schemeClr val="tx1"/>
                </a:solidFill>
              </a:rPr>
              <a:t>What</a:t>
            </a:r>
            <a:r>
              <a:rPr lang="pt-PT" altLang="en-US" sz="3600" dirty="0">
                <a:solidFill>
                  <a:schemeClr val="tx1"/>
                </a:solidFill>
              </a:rPr>
              <a:t> can i use </a:t>
            </a:r>
            <a:r>
              <a:rPr lang="pt-PT" altLang="en-US" sz="3600" dirty="0" err="1">
                <a:solidFill>
                  <a:schemeClr val="tx1"/>
                </a:solidFill>
              </a:rPr>
              <a:t>it</a:t>
            </a:r>
            <a:r>
              <a:rPr lang="pt-PT" altLang="en-US" sz="3600" dirty="0">
                <a:solidFill>
                  <a:schemeClr val="tx1"/>
                </a:solidFill>
              </a:rPr>
              <a:t> for?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DF7B0E-D01B-46C6-BF9D-6AC2864794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F1A514-E167-40E6-9DC7-4A7F54CC905E}" type="slidenum">
              <a:rPr lang="pt-PT" altLang="en-US" smtClean="0"/>
              <a:pPr>
                <a:defRPr/>
              </a:pPr>
              <a:t>7</a:t>
            </a:fld>
            <a:endParaRPr lang="pt-PT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DF0CA2-E2A7-4E58-8BCA-075277ECF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F418DC-6E97-40E8-8708-6C60D5E01B67}" type="slidenum">
              <a:rPr lang="pt-PT" altLang="en-US" smtClean="0"/>
              <a:pPr>
                <a:defRPr/>
              </a:pPr>
              <a:t>8</a:t>
            </a:fld>
            <a:endParaRPr lang="pt-PT" altLang="en-US" dirty="0"/>
          </a:p>
        </p:txBody>
      </p:sp>
      <p:sp>
        <p:nvSpPr>
          <p:cNvPr id="13314" name="Marcador de Posição do Rodapé 2">
            <a:extLst>
              <a:ext uri="{FF2B5EF4-FFF2-40B4-BE49-F238E27FC236}">
                <a16:creationId xmlns:a16="http://schemas.microsoft.com/office/drawing/2014/main" id="{B6CABBD5-5CB6-4638-A7B6-4790FEE19F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pic>
        <p:nvPicPr>
          <p:cNvPr id="13315" name="Picture 11" descr="Picture1">
            <a:extLst>
              <a:ext uri="{FF2B5EF4-FFF2-40B4-BE49-F238E27FC236}">
                <a16:creationId xmlns:a16="http://schemas.microsoft.com/office/drawing/2014/main" id="{61311475-D8EA-4B98-B68B-69EB266CB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30163"/>
            <a:ext cx="9204326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>
            <a:extLst>
              <a:ext uri="{FF2B5EF4-FFF2-40B4-BE49-F238E27FC236}">
                <a16:creationId xmlns:a16="http://schemas.microsoft.com/office/drawing/2014/main" id="{DB5D1C01-B0F6-4D13-9BFD-42510632D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6361113"/>
            <a:ext cx="229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(Simon Baker, CMU)</a:t>
            </a:r>
          </a:p>
        </p:txBody>
      </p:sp>
      <p:sp>
        <p:nvSpPr>
          <p:cNvPr id="13317" name="Text Box 10">
            <a:extLst>
              <a:ext uri="{FF2B5EF4-FFF2-40B4-BE49-F238E27FC236}">
                <a16:creationId xmlns:a16="http://schemas.microsoft.com/office/drawing/2014/main" id="{4DC02E13-A121-40A9-9027-978526F5C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325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400" dirty="0" err="1">
                <a:solidFill>
                  <a:schemeClr val="bg1"/>
                </a:solidFill>
              </a:rPr>
              <a:t>Tracking</a:t>
            </a:r>
            <a:r>
              <a:rPr lang="pt-PT" altLang="en-US" sz="2400" dirty="0">
                <a:solidFill>
                  <a:schemeClr val="bg1"/>
                </a:solidFill>
              </a:rPr>
              <a:t> </a:t>
            </a:r>
            <a:r>
              <a:rPr lang="pt-PT" altLang="en-US" sz="2400" dirty="0" err="1">
                <a:solidFill>
                  <a:schemeClr val="bg1"/>
                </a:solidFill>
              </a:rPr>
              <a:t>Rigid</a:t>
            </a:r>
            <a:r>
              <a:rPr lang="pt-PT" altLang="en-US" sz="2400" dirty="0">
                <a:solidFill>
                  <a:schemeClr val="bg1"/>
                </a:solidFill>
              </a:rPr>
              <a:t> </a:t>
            </a:r>
            <a:r>
              <a:rPr lang="pt-PT" altLang="en-US" sz="2400" dirty="0" err="1">
                <a:solidFill>
                  <a:schemeClr val="bg1"/>
                </a:solidFill>
              </a:rPr>
              <a:t>Objects</a:t>
            </a:r>
            <a:endParaRPr lang="pt-PT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o Rodapé 1">
            <a:extLst>
              <a:ext uri="{FF2B5EF4-FFF2-40B4-BE49-F238E27FC236}">
                <a16:creationId xmlns:a16="http://schemas.microsoft.com/office/drawing/2014/main" id="{DAEC94E6-C1FE-4400-8C3A-D788FE22FB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Optical Flow</a:t>
            </a:r>
            <a:endParaRPr lang="pt-PT" altLang="en-US" sz="1400">
              <a:solidFill>
                <a:srgbClr val="0000FF"/>
              </a:solidFill>
            </a:endParaRPr>
          </a:p>
        </p:txBody>
      </p:sp>
      <p:sp>
        <p:nvSpPr>
          <p:cNvPr id="15363" name="Rectangle 8">
            <a:extLst>
              <a:ext uri="{FF2B5EF4-FFF2-40B4-BE49-F238E27FC236}">
                <a16:creationId xmlns:a16="http://schemas.microsoft.com/office/drawing/2014/main" id="{414016A4-00CA-4F1E-A9B5-EE6FC7910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DC008F5C-D27E-497A-A90C-B6B193907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284913"/>
            <a:ext cx="292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(Comaniciu et al, Siemens)</a:t>
            </a:r>
          </a:p>
        </p:txBody>
      </p:sp>
      <p:sp>
        <p:nvSpPr>
          <p:cNvPr id="15365" name="Text Box 7">
            <a:extLst>
              <a:ext uri="{FF2B5EF4-FFF2-40B4-BE49-F238E27FC236}">
                <a16:creationId xmlns:a16="http://schemas.microsoft.com/office/drawing/2014/main" id="{B7B6B5E6-2AE2-4D93-89B7-651EA75FE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284913"/>
            <a:ext cx="4049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Tracking – Non-rigid Objects</a:t>
            </a:r>
            <a:endParaRPr lang="pt-PT" altLang="en-US" sz="2400">
              <a:solidFill>
                <a:schemeClr val="tx1"/>
              </a:solidFill>
            </a:endParaRPr>
          </a:p>
        </p:txBody>
      </p:sp>
      <p:pic>
        <p:nvPicPr>
          <p:cNvPr id="15366" name="Picture 9" descr="Picture1">
            <a:extLst>
              <a:ext uri="{FF2B5EF4-FFF2-40B4-BE49-F238E27FC236}">
                <a16:creationId xmlns:a16="http://schemas.microsoft.com/office/drawing/2014/main" id="{194EF713-B7CC-48BF-8DA5-8CA19755C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2413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(x,y)$&#10;\end{document}&#10;"/>
  <p:tag name="EXTERNALNAME" val="Edittex"/>
  <p:tag name="BLEND" val="False"/>
  <p:tag name="TRANSPARENT" val="False"/>
  <p:tag name="BITMAPFORMAT" val="bmpmono"/>
  <p:tag name="DEBUGINTERACTIVE" val="True"/>
  <p:tag name="ORIGWIDTH" val="254.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I_x({\bf p_1}) &amp; I_y({\bf p_1})  \\&#10;I_x({\bf p_2}) &amp; I_y({\bf p_2})  \\&#10;\vdots &amp; \vdots \\&#10;I_x({\bf p_{25}}) &amp; I_y({\bf p_{25}})  \\&#10;\end{array}&#10;\right]&#10;\left[&#10;\begin{array}{c}&#10;u \\&#10;v&#10;\end{array}&#10;\right]&#10;=&#10;-\left[&#10;\begin{array}{c}&#10;I_t({\bf p_1}) \\&#10;I_t({\bf p_2}) \\&#10;\vdots \\&#10;I_t({\bf p_{25}})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488.6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A^TA)~d = A^Tb$&#10;\end{document}&#10;"/>
  <p:tag name="EXTERNALNAME" val="Edittex"/>
  <p:tag name="BLEND" val="False"/>
  <p:tag name="TRANSPARENT" val="False"/>
  <p:tag name="BITMAPFORMAT" val="bmp256"/>
  <p:tag name="DEBUGINTERACTIVE" val="True"/>
  <p:tag name="ORIGWIDTH" val="56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Ad - b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256"/>
  <p:tag name="DEBUGINTERACTIVE" val="True"/>
  <p:tag name="ORIGWIDTH" val="704.75"/>
  <p:tag name="PICTUREFILESIZE" val="755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A$&#10;\end{document}&#10;"/>
  <p:tag name="EXTERNALNAME" val="Edittex"/>
  <p:tag name="BLEND" val="False"/>
  <p:tag name="TRANSPARENT" val="False"/>
  <p:tag name="BITMAPFORMAT" val="bmpmono"/>
  <p:tag name="DEBUGINTERACTIVE" val="True"/>
  <p:tag name="ORIGWIDTH" val="164.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b$&#10;\end{document}&#10;"/>
  <p:tag name="EXTERNALNAME" val="Edittex"/>
  <p:tag name="BLEND" val="False"/>
  <p:tag name="TRANSPARENT" val="False"/>
  <p:tag name="BITMAPFORMAT" val="bmpmono"/>
  <p:tag name="DEBUGINTERACTIVE" val="True"/>
  <p:tag name="ORIGWIDTH" val="138.6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2&#10;\end{document}&#10;"/>
  <p:tag name="EXTERNALNAME" val="Edittex"/>
  <p:tag name="BLEND" val="False"/>
  <p:tag name="TRANSPARENT" val="False"/>
  <p:tag name="BITMAPFORMAT" val="bmpmono"/>
  <p:tag name="DEBUGINTERACTIVE" val="True"/>
  <p:tag name="ORIGWIDTH" val="130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2&#10;\end{document}&#10;"/>
  <p:tag name="EXTERNALNAME" val="Edittex"/>
  <p:tag name="BLEND" val="False"/>
  <p:tag name="TRANSPARENT" val="False"/>
  <p:tag name="BITMAPFORMAT" val="bmpmono"/>
  <p:tag name="DEBUGINTERACTIVE" val="True"/>
  <p:tag name="ORIGWIDTH" val="17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(x,y)$&#10;\end{document}&#10;"/>
  <p:tag name="EXTERNALNAME" val="Edittex"/>
  <p:tag name="BLEND" val="False"/>
  <p:tag name="TRANSPARENT" val="False"/>
  <p:tag name="BITMAPFORMAT" val="bmpmono"/>
  <p:tag name="DEBUGINTERACTIVE" val="True"/>
  <p:tag name="ORIGWIDTH" val="2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~~d = b$&#10;\end{document}&#10;"/>
  <p:tag name="EXTERNALNAME" val="Edittex"/>
  <p:tag name="BLEND" val="False"/>
  <p:tag name="TRANSPARENT" val="False"/>
  <p:tag name="BITMAPFORMAT" val="bmpmono"/>
  <p:tag name="DEBUGINTERACTIVE" val="True"/>
  <p:tag name="ORIGWIDTH" val="306.8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1&#10;\end{document}&#10;"/>
  <p:tag name="EXTERNALNAME" val="Edittex"/>
  <p:tag name="BLEND" val="False"/>
  <p:tag name="TRANSPARENT" val="False"/>
  <p:tag name="BITMAPFORMAT" val="bmpmono"/>
  <p:tag name="DEBUGINTERACTIVE" val="True"/>
  <p:tag name="ORIGWIDTH" val="171.8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^T A = &#10;\left[&#10;\begin{array}{cc}&#10;\sum I_x I_x &amp; \sum I_x I_y \\&#10;\sum I_x I_y &amp; \sum I_y I_y&#10;\end{array}&#10;\right]&#10;=&#10;\sum&#10;\left[&#10;\begin{array}{c}&#10;I_x  \\&#10;I_y&#10;\end{array}&#10;\right]&#10;[I_x~I_y]&#10;=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2141.1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 I_t({\bf p_i}) +\nabla I({\bf p_i}) \cdot [u~v]$&#10;\end{document}&#10;"/>
  <p:tag name="EXTERNALNAME" val="Edittex"/>
  <p:tag name="BLEND" val="False"/>
  <p:tag name="TRANSPARENT" val="False"/>
  <p:tag name="BITMAPFORMAT" val="bmpmono"/>
  <p:tag name="DEBUGINTERACTIVE" val="True"/>
  <p:tag name="ORIGWIDTH" val="94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b$&#10;\end{document}&#10;"/>
  <p:tag name="EXTERNALNAME" val="Edittex"/>
  <p:tag name="BLEND" val="False"/>
  <p:tag name="TRANSPARENT" val="False"/>
  <p:tag name="BITMAPFORMAT" val="bmpmono"/>
  <p:tag name="DEBUGINTERACTIVE" val="True"/>
  <p:tag name="ORIGWIDTH" val="29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2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75.5"/>
  <p:tag name="PICTUREFILESIZE" val="16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1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71.875"/>
  <p:tag name="PICTUREFILESIZE" val="145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26.875"/>
  <p:tag name="PICTUREFILESIZE" val="1222"/>
</p:tagLst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1274</Words>
  <Application>Microsoft Office PowerPoint</Application>
  <PresentationFormat>On-screen Show (4:3)</PresentationFormat>
  <Paragraphs>237</Paragraphs>
  <Slides>35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Symbol</vt:lpstr>
      <vt:lpstr>Times New Roman</vt:lpstr>
      <vt:lpstr>Modelo de apresentação predefinido</vt:lpstr>
      <vt:lpstr>Equation</vt:lpstr>
      <vt:lpstr>PowerPoint Presentation</vt:lpstr>
      <vt:lpstr>Outline</vt:lpstr>
      <vt:lpstr>Topic: Optical Flow Constraint Equation</vt:lpstr>
      <vt:lpstr>Optical Flow and Motion</vt:lpstr>
      <vt:lpstr>Exemplo</vt:lpstr>
      <vt:lpstr>PowerPoint Presentation</vt:lpstr>
      <vt:lpstr>Optical Flow – What is that?</vt:lpstr>
      <vt:lpstr>PowerPoint Presentation</vt:lpstr>
      <vt:lpstr>PowerPoint Presentation</vt:lpstr>
      <vt:lpstr>PowerPoint Presentation</vt:lpstr>
      <vt:lpstr>Motion Field</vt:lpstr>
      <vt:lpstr>Optical Flow</vt:lpstr>
      <vt:lpstr>Optical Flow      Motion Field</vt:lpstr>
      <vt:lpstr>Problem Definition: Optical Flow</vt:lpstr>
      <vt:lpstr>Optical Flow Constraint Equation</vt:lpstr>
      <vt:lpstr>Optical Flow Constraint Equation</vt:lpstr>
      <vt:lpstr>Optical Flow Constraint</vt:lpstr>
      <vt:lpstr>How does this show up visually? Known as the “Aperture Problem”</vt:lpstr>
      <vt:lpstr>Aperture Problem Exposed</vt:lpstr>
      <vt:lpstr>Computing Optical Flow</vt:lpstr>
      <vt:lpstr>Example</vt:lpstr>
      <vt:lpstr>PowerPoint Presentation</vt:lpstr>
      <vt:lpstr>Small Motion Assumption</vt:lpstr>
      <vt:lpstr>Coarse-to-fine Optical Flow Estimation</vt:lpstr>
      <vt:lpstr>Types of OF methods</vt:lpstr>
      <vt:lpstr>Topic: Lucas &amp; Kanade Algorithm</vt:lpstr>
      <vt:lpstr>Lucas &amp; Kanade Method</vt:lpstr>
      <vt:lpstr>Lukas-Kanade flow</vt:lpstr>
      <vt:lpstr>Eigenvectors of ATA</vt:lpstr>
      <vt:lpstr>Edges</vt:lpstr>
      <vt:lpstr>Low texture region</vt:lpstr>
      <vt:lpstr>High textured region</vt:lpstr>
      <vt:lpstr>Sparse Motion Field</vt:lpstr>
      <vt:lpstr>Summing all up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up423346@ms.uporto.pt</cp:lastModifiedBy>
  <cp:revision>341</cp:revision>
  <dcterms:created xsi:type="dcterms:W3CDTF">2006-09-04T13:22:43Z</dcterms:created>
  <dcterms:modified xsi:type="dcterms:W3CDTF">2020-08-26T15:52:01Z</dcterms:modified>
</cp:coreProperties>
</file>