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351" r:id="rId4"/>
    <p:sldId id="260" r:id="rId5"/>
    <p:sldId id="261" r:id="rId6"/>
    <p:sldId id="262" r:id="rId7"/>
    <p:sldId id="286" r:id="rId8"/>
    <p:sldId id="287" r:id="rId9"/>
    <p:sldId id="288" r:id="rId10"/>
    <p:sldId id="290" r:id="rId11"/>
    <p:sldId id="292" r:id="rId12"/>
    <p:sldId id="293" r:id="rId13"/>
    <p:sldId id="294" r:id="rId14"/>
    <p:sldId id="295" r:id="rId15"/>
    <p:sldId id="354" r:id="rId16"/>
    <p:sldId id="368" r:id="rId17"/>
    <p:sldId id="369" r:id="rId18"/>
    <p:sldId id="370" r:id="rId19"/>
    <p:sldId id="371" r:id="rId20"/>
    <p:sldId id="298" r:id="rId21"/>
    <p:sldId id="299" r:id="rId22"/>
    <p:sldId id="300" r:id="rId23"/>
    <p:sldId id="301" r:id="rId24"/>
    <p:sldId id="302" r:id="rId25"/>
    <p:sldId id="352" r:id="rId26"/>
    <p:sldId id="306" r:id="rId27"/>
    <p:sldId id="349" r:id="rId28"/>
    <p:sldId id="330" r:id="rId29"/>
    <p:sldId id="339" r:id="rId30"/>
    <p:sldId id="35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65" r:id="rId41"/>
    <p:sldId id="353" r:id="rId42"/>
    <p:sldId id="304" r:id="rId43"/>
    <p:sldId id="372" r:id="rId44"/>
    <p:sldId id="366" r:id="rId45"/>
    <p:sldId id="373" r:id="rId46"/>
    <p:sldId id="374" r:id="rId47"/>
    <p:sldId id="375" r:id="rId48"/>
    <p:sldId id="343" r:id="rId49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D598A-341C-4201-A711-A79E3A259DE9}" v="16" dt="2020-08-26T14:25:02.245"/>
    <p1510:client id="{9D40002A-1647-4DA3-863E-1FBADFBBBBE2}" v="4" dt="2020-08-26T15:08:28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>
      <p:cViewPr varScale="1">
        <p:scale>
          <a:sx n="108" d="100"/>
          <a:sy n="108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2F3DE655-24FC-463E-97AF-67396BE4C682}"/>
    <pc:docChg chg="undo custSel addSld delSld modSld">
      <pc:chgData name="up423346@ms.uporto.pt" userId="886f1fb4-dee8-4943-9147-91ac47e3c32e" providerId="ADAL" clId="{2F3DE655-24FC-463E-97AF-67396BE4C682}" dt="2020-08-25T13:30:53.015" v="961" actId="14100"/>
      <pc:docMkLst>
        <pc:docMk/>
      </pc:docMkLst>
      <pc:sldChg chg="modSp mod">
        <pc:chgData name="up423346@ms.uporto.pt" userId="886f1fb4-dee8-4943-9147-91ac47e3c32e" providerId="ADAL" clId="{2F3DE655-24FC-463E-97AF-67396BE4C682}" dt="2020-08-25T12:26:50.592" v="19" actId="6549"/>
        <pc:sldMkLst>
          <pc:docMk/>
          <pc:sldMk cId="0" sldId="257"/>
        </pc:sldMkLst>
        <pc:spChg chg="mod">
          <ac:chgData name="up423346@ms.uporto.pt" userId="886f1fb4-dee8-4943-9147-91ac47e3c32e" providerId="ADAL" clId="{2F3DE655-24FC-463E-97AF-67396BE4C682}" dt="2020-08-25T12:26:50.592" v="19" actId="6549"/>
          <ac:spMkLst>
            <pc:docMk/>
            <pc:sldMk cId="0" sldId="257"/>
            <ac:spMk id="5122" creationId="{D717BBC0-9435-4785-ADCE-8B47A0F23212}"/>
          </ac:spMkLst>
        </pc:spChg>
        <pc:spChg chg="mod">
          <ac:chgData name="up423346@ms.uporto.pt" userId="886f1fb4-dee8-4943-9147-91ac47e3c32e" providerId="ADAL" clId="{2F3DE655-24FC-463E-97AF-67396BE4C682}" dt="2020-08-25T12:26:46.788" v="18" actId="20577"/>
          <ac:spMkLst>
            <pc:docMk/>
            <pc:sldMk cId="0" sldId="257"/>
            <ac:spMk id="5123" creationId="{F7D4AB6B-6E64-4330-954A-0D26F28FF621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4:31.374" v="108" actId="6549"/>
        <pc:sldMkLst>
          <pc:docMk/>
          <pc:sldMk cId="0" sldId="258"/>
        </pc:sldMkLst>
        <pc:spChg chg="mod">
          <ac:chgData name="up423346@ms.uporto.pt" userId="886f1fb4-dee8-4943-9147-91ac47e3c32e" providerId="ADAL" clId="{2F3DE655-24FC-463E-97AF-67396BE4C682}" dt="2020-08-25T12:34:31.374" v="108" actId="6549"/>
          <ac:spMkLst>
            <pc:docMk/>
            <pc:sldMk cId="0" sldId="258"/>
            <ac:spMk id="6148" creationId="{142D336D-EB99-4C40-B48D-FC4F937853B6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7:30.936" v="154" actId="6549"/>
        <pc:sldMkLst>
          <pc:docMk/>
          <pc:sldMk cId="0" sldId="260"/>
        </pc:sldMkLst>
        <pc:spChg chg="mod">
          <ac:chgData name="up423346@ms.uporto.pt" userId="886f1fb4-dee8-4943-9147-91ac47e3c32e" providerId="ADAL" clId="{2F3DE655-24FC-463E-97AF-67396BE4C682}" dt="2020-08-25T12:37:30.936" v="154" actId="6549"/>
          <ac:spMkLst>
            <pc:docMk/>
            <pc:sldMk cId="0" sldId="260"/>
            <ac:spMk id="8195" creationId="{89D7781E-2C08-40CD-A30A-E769E0CB0D7A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7:38.925" v="156" actId="20577"/>
        <pc:sldMkLst>
          <pc:docMk/>
          <pc:sldMk cId="0" sldId="261"/>
        </pc:sldMkLst>
        <pc:spChg chg="mod">
          <ac:chgData name="up423346@ms.uporto.pt" userId="886f1fb4-dee8-4943-9147-91ac47e3c32e" providerId="ADAL" clId="{2F3DE655-24FC-463E-97AF-67396BE4C682}" dt="2020-08-25T12:37:38.925" v="156" actId="20577"/>
          <ac:spMkLst>
            <pc:docMk/>
            <pc:sldMk cId="0" sldId="261"/>
            <ac:spMk id="10243" creationId="{BFB1052C-DFEE-468B-8BC0-3392D507C7F3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8:55.864" v="158" actId="20577"/>
        <pc:sldMkLst>
          <pc:docMk/>
          <pc:sldMk cId="0" sldId="262"/>
        </pc:sldMkLst>
        <pc:spChg chg="mod">
          <ac:chgData name="up423346@ms.uporto.pt" userId="886f1fb4-dee8-4943-9147-91ac47e3c32e" providerId="ADAL" clId="{2F3DE655-24FC-463E-97AF-67396BE4C682}" dt="2020-08-25T12:38:55.864" v="158" actId="20577"/>
          <ac:spMkLst>
            <pc:docMk/>
            <pc:sldMk cId="0" sldId="262"/>
            <ac:spMk id="3" creationId="{651855A5-CCA2-4D7F-ADE2-AFB031C37B87}"/>
          </ac:spMkLst>
        </pc:spChg>
      </pc:sldChg>
      <pc:sldChg chg="del">
        <pc:chgData name="up423346@ms.uporto.pt" userId="886f1fb4-dee8-4943-9147-91ac47e3c32e" providerId="ADAL" clId="{2F3DE655-24FC-463E-97AF-67396BE4C682}" dt="2020-08-25T12:36:32.818" v="147" actId="47"/>
        <pc:sldMkLst>
          <pc:docMk/>
          <pc:sldMk cId="0" sldId="263"/>
        </pc:sldMkLst>
      </pc:sldChg>
      <pc:sldChg chg="del">
        <pc:chgData name="up423346@ms.uporto.pt" userId="886f1fb4-dee8-4943-9147-91ac47e3c32e" providerId="ADAL" clId="{2F3DE655-24FC-463E-97AF-67396BE4C682}" dt="2020-08-25T12:36:33.586" v="148" actId="47"/>
        <pc:sldMkLst>
          <pc:docMk/>
          <pc:sldMk cId="0" sldId="265"/>
        </pc:sldMkLst>
      </pc:sldChg>
      <pc:sldChg chg="del">
        <pc:chgData name="up423346@ms.uporto.pt" userId="886f1fb4-dee8-4943-9147-91ac47e3c32e" providerId="ADAL" clId="{2F3DE655-24FC-463E-97AF-67396BE4C682}" dt="2020-08-25T12:36:34.178" v="149" actId="47"/>
        <pc:sldMkLst>
          <pc:docMk/>
          <pc:sldMk cId="0" sldId="266"/>
        </pc:sldMkLst>
      </pc:sldChg>
      <pc:sldChg chg="del">
        <pc:chgData name="up423346@ms.uporto.pt" userId="886f1fb4-dee8-4943-9147-91ac47e3c32e" providerId="ADAL" clId="{2F3DE655-24FC-463E-97AF-67396BE4C682}" dt="2020-08-25T12:36:35.073" v="150" actId="47"/>
        <pc:sldMkLst>
          <pc:docMk/>
          <pc:sldMk cId="0" sldId="268"/>
        </pc:sldMkLst>
      </pc:sldChg>
      <pc:sldChg chg="del">
        <pc:chgData name="up423346@ms.uporto.pt" userId="886f1fb4-dee8-4943-9147-91ac47e3c32e" providerId="ADAL" clId="{2F3DE655-24FC-463E-97AF-67396BE4C682}" dt="2020-08-25T12:39:11.669" v="159" actId="47"/>
        <pc:sldMkLst>
          <pc:docMk/>
          <pc:sldMk cId="0" sldId="285"/>
        </pc:sldMkLst>
      </pc:sldChg>
      <pc:sldChg chg="modSp mod">
        <pc:chgData name="up423346@ms.uporto.pt" userId="886f1fb4-dee8-4943-9147-91ac47e3c32e" providerId="ADAL" clId="{2F3DE655-24FC-463E-97AF-67396BE4C682}" dt="2020-08-25T12:39:21.787" v="163" actId="20577"/>
        <pc:sldMkLst>
          <pc:docMk/>
          <pc:sldMk cId="0" sldId="286"/>
        </pc:sldMkLst>
        <pc:spChg chg="mod">
          <ac:chgData name="up423346@ms.uporto.pt" userId="886f1fb4-dee8-4943-9147-91ac47e3c32e" providerId="ADAL" clId="{2F3DE655-24FC-463E-97AF-67396BE4C682}" dt="2020-08-25T12:39:21.787" v="163" actId="20577"/>
          <ac:spMkLst>
            <pc:docMk/>
            <pc:sldMk cId="0" sldId="286"/>
            <ac:spMk id="18435" creationId="{3683A9D8-7343-4A4B-83DF-12E4C9CB3E2F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6:54.756" v="152" actId="6549"/>
        <pc:sldMkLst>
          <pc:docMk/>
          <pc:sldMk cId="0" sldId="287"/>
        </pc:sldMkLst>
        <pc:spChg chg="mod">
          <ac:chgData name="up423346@ms.uporto.pt" userId="886f1fb4-dee8-4943-9147-91ac47e3c32e" providerId="ADAL" clId="{2F3DE655-24FC-463E-97AF-67396BE4C682}" dt="2020-08-25T12:36:54.756" v="152" actId="6549"/>
          <ac:spMkLst>
            <pc:docMk/>
            <pc:sldMk cId="0" sldId="287"/>
            <ac:spMk id="19461" creationId="{1BFE75FC-899C-4497-8FAB-0312455ACC47}"/>
          </ac:spMkLst>
        </pc:spChg>
      </pc:sldChg>
      <pc:sldChg chg="del">
        <pc:chgData name="up423346@ms.uporto.pt" userId="886f1fb4-dee8-4943-9147-91ac47e3c32e" providerId="ADAL" clId="{2F3DE655-24FC-463E-97AF-67396BE4C682}" dt="2020-08-25T12:37:12.173" v="153" actId="47"/>
        <pc:sldMkLst>
          <pc:docMk/>
          <pc:sldMk cId="0" sldId="289"/>
        </pc:sldMkLst>
      </pc:sldChg>
      <pc:sldChg chg="modSp mod">
        <pc:chgData name="up423346@ms.uporto.pt" userId="886f1fb4-dee8-4943-9147-91ac47e3c32e" providerId="ADAL" clId="{2F3DE655-24FC-463E-97AF-67396BE4C682}" dt="2020-08-25T12:39:48.718" v="164" actId="20577"/>
        <pc:sldMkLst>
          <pc:docMk/>
          <pc:sldMk cId="0" sldId="290"/>
        </pc:sldMkLst>
        <pc:spChg chg="mod">
          <ac:chgData name="up423346@ms.uporto.pt" userId="886f1fb4-dee8-4943-9147-91ac47e3c32e" providerId="ADAL" clId="{2F3DE655-24FC-463E-97AF-67396BE4C682}" dt="2020-08-25T12:39:48.718" v="164" actId="20577"/>
          <ac:spMkLst>
            <pc:docMk/>
            <pc:sldMk cId="0" sldId="290"/>
            <ac:spMk id="22531" creationId="{201D529C-9B11-4EDA-BDD3-835267925043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0:58.670" v="206" actId="6549"/>
        <pc:sldMkLst>
          <pc:docMk/>
          <pc:sldMk cId="0" sldId="292"/>
        </pc:sldMkLst>
        <pc:spChg chg="mod">
          <ac:chgData name="up423346@ms.uporto.pt" userId="886f1fb4-dee8-4943-9147-91ac47e3c32e" providerId="ADAL" clId="{2F3DE655-24FC-463E-97AF-67396BE4C682}" dt="2020-08-25T12:40:42.653" v="204" actId="20577"/>
          <ac:spMkLst>
            <pc:docMk/>
            <pc:sldMk cId="0" sldId="292"/>
            <ac:spMk id="24578" creationId="{28F31A1F-202A-425A-B044-8FFE12C138A2}"/>
          </ac:spMkLst>
        </pc:spChg>
        <pc:spChg chg="mod">
          <ac:chgData name="up423346@ms.uporto.pt" userId="886f1fb4-dee8-4943-9147-91ac47e3c32e" providerId="ADAL" clId="{2F3DE655-24FC-463E-97AF-67396BE4C682}" dt="2020-08-25T12:40:58.670" v="206" actId="6549"/>
          <ac:spMkLst>
            <pc:docMk/>
            <pc:sldMk cId="0" sldId="292"/>
            <ac:spMk id="24579" creationId="{C76E4CDF-1D17-441D-AED1-648F39379EC4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1:05.628" v="209" actId="20577"/>
        <pc:sldMkLst>
          <pc:docMk/>
          <pc:sldMk cId="0" sldId="293"/>
        </pc:sldMkLst>
        <pc:spChg chg="mod">
          <ac:chgData name="up423346@ms.uporto.pt" userId="886f1fb4-dee8-4943-9147-91ac47e3c32e" providerId="ADAL" clId="{2F3DE655-24FC-463E-97AF-67396BE4C682}" dt="2020-08-25T12:41:05.628" v="209" actId="20577"/>
          <ac:spMkLst>
            <pc:docMk/>
            <pc:sldMk cId="0" sldId="293"/>
            <ac:spMk id="25603" creationId="{8634EBEB-62FF-4298-8D23-A555FBFDBB29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1:16.701" v="212" actId="20577"/>
        <pc:sldMkLst>
          <pc:docMk/>
          <pc:sldMk cId="0" sldId="294"/>
        </pc:sldMkLst>
        <pc:spChg chg="mod">
          <ac:chgData name="up423346@ms.uporto.pt" userId="886f1fb4-dee8-4943-9147-91ac47e3c32e" providerId="ADAL" clId="{2F3DE655-24FC-463E-97AF-67396BE4C682}" dt="2020-08-25T12:41:16.701" v="212" actId="20577"/>
          <ac:spMkLst>
            <pc:docMk/>
            <pc:sldMk cId="0" sldId="294"/>
            <ac:spMk id="3" creationId="{F826D095-42A7-43B0-8E41-49EB1E68E9D7}"/>
          </ac:spMkLst>
        </pc:spChg>
      </pc:sldChg>
      <pc:sldChg chg="del">
        <pc:chgData name="up423346@ms.uporto.pt" userId="886f1fb4-dee8-4943-9147-91ac47e3c32e" providerId="ADAL" clId="{2F3DE655-24FC-463E-97AF-67396BE4C682}" dt="2020-08-25T12:41:26.322" v="213" actId="47"/>
        <pc:sldMkLst>
          <pc:docMk/>
          <pc:sldMk cId="0" sldId="296"/>
        </pc:sldMkLst>
      </pc:sldChg>
      <pc:sldChg chg="modSp mod">
        <pc:chgData name="up423346@ms.uporto.pt" userId="886f1fb4-dee8-4943-9147-91ac47e3c32e" providerId="ADAL" clId="{2F3DE655-24FC-463E-97AF-67396BE4C682}" dt="2020-08-25T12:44:01.450" v="246" actId="20577"/>
        <pc:sldMkLst>
          <pc:docMk/>
          <pc:sldMk cId="0" sldId="298"/>
        </pc:sldMkLst>
        <pc:spChg chg="mod">
          <ac:chgData name="up423346@ms.uporto.pt" userId="886f1fb4-dee8-4943-9147-91ac47e3c32e" providerId="ADAL" clId="{2F3DE655-24FC-463E-97AF-67396BE4C682}" dt="2020-08-25T12:41:48.140" v="229" actId="20577"/>
          <ac:spMkLst>
            <pc:docMk/>
            <pc:sldMk cId="0" sldId="298"/>
            <ac:spMk id="30722" creationId="{C41E2DAA-F14B-439D-B05E-F32BA6EDCCB1}"/>
          </ac:spMkLst>
        </pc:spChg>
        <pc:spChg chg="mod">
          <ac:chgData name="up423346@ms.uporto.pt" userId="886f1fb4-dee8-4943-9147-91ac47e3c32e" providerId="ADAL" clId="{2F3DE655-24FC-463E-97AF-67396BE4C682}" dt="2020-08-25T12:44:01.450" v="246" actId="20577"/>
          <ac:spMkLst>
            <pc:docMk/>
            <pc:sldMk cId="0" sldId="298"/>
            <ac:spMk id="33795" creationId="{A1542B3A-E863-462A-9FFC-C59F6DEFEAFF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4:18.406" v="250" actId="20577"/>
        <pc:sldMkLst>
          <pc:docMk/>
          <pc:sldMk cId="0" sldId="300"/>
        </pc:sldMkLst>
        <pc:spChg chg="mod">
          <ac:chgData name="up423346@ms.uporto.pt" userId="886f1fb4-dee8-4943-9147-91ac47e3c32e" providerId="ADAL" clId="{2F3DE655-24FC-463E-97AF-67396BE4C682}" dt="2020-08-25T12:44:18.406" v="250" actId="20577"/>
          <ac:spMkLst>
            <pc:docMk/>
            <pc:sldMk cId="0" sldId="300"/>
            <ac:spMk id="32771" creationId="{2D93EF28-8DE2-428F-8F3A-0504AA5A74EE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4:30.908" v="255" actId="20577"/>
        <pc:sldMkLst>
          <pc:docMk/>
          <pc:sldMk cId="0" sldId="301"/>
        </pc:sldMkLst>
        <pc:spChg chg="mod">
          <ac:chgData name="up423346@ms.uporto.pt" userId="886f1fb4-dee8-4943-9147-91ac47e3c32e" providerId="ADAL" clId="{2F3DE655-24FC-463E-97AF-67396BE4C682}" dt="2020-08-25T12:44:30.908" v="255" actId="20577"/>
          <ac:spMkLst>
            <pc:docMk/>
            <pc:sldMk cId="0" sldId="301"/>
            <ac:spMk id="33795" creationId="{B1A42447-AACE-4CCF-8832-E65668DAA360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5:39.822" v="280" actId="6549"/>
        <pc:sldMkLst>
          <pc:docMk/>
          <pc:sldMk cId="0" sldId="306"/>
        </pc:sldMkLst>
        <pc:spChg chg="mod">
          <ac:chgData name="up423346@ms.uporto.pt" userId="886f1fb4-dee8-4943-9147-91ac47e3c32e" providerId="ADAL" clId="{2F3DE655-24FC-463E-97AF-67396BE4C682}" dt="2020-08-25T12:45:39.822" v="280" actId="6549"/>
          <ac:spMkLst>
            <pc:docMk/>
            <pc:sldMk cId="0" sldId="306"/>
            <ac:spMk id="36867" creationId="{2E5757C5-49FA-41C6-A1CD-D6080EAD76FC}"/>
          </ac:spMkLst>
        </pc:spChg>
        <pc:spChg chg="mod">
          <ac:chgData name="up423346@ms.uporto.pt" userId="886f1fb4-dee8-4943-9147-91ac47e3c32e" providerId="ADAL" clId="{2F3DE655-24FC-463E-97AF-67396BE4C682}" dt="2020-08-25T12:45:32.426" v="279" actId="20577"/>
          <ac:spMkLst>
            <pc:docMk/>
            <pc:sldMk cId="0" sldId="306"/>
            <ac:spMk id="65540" creationId="{8B69745D-2521-41F8-9869-6FB24351B0DC}"/>
          </ac:spMkLst>
        </pc:spChg>
      </pc:sldChg>
      <pc:sldChg chg="modSp del mod">
        <pc:chgData name="up423346@ms.uporto.pt" userId="886f1fb4-dee8-4943-9147-91ac47e3c32e" providerId="ADAL" clId="{2F3DE655-24FC-463E-97AF-67396BE4C682}" dt="2020-08-25T12:46:06.696" v="299" actId="47"/>
        <pc:sldMkLst>
          <pc:docMk/>
          <pc:sldMk cId="0" sldId="307"/>
        </pc:sldMkLst>
        <pc:spChg chg="mod">
          <ac:chgData name="up423346@ms.uporto.pt" userId="886f1fb4-dee8-4943-9147-91ac47e3c32e" providerId="ADAL" clId="{2F3DE655-24FC-463E-97AF-67396BE4C682}" dt="2020-08-25T12:45:53.340" v="298" actId="27636"/>
          <ac:spMkLst>
            <pc:docMk/>
            <pc:sldMk cId="0" sldId="307"/>
            <ac:spMk id="37891" creationId="{B926DCF6-9ED2-4A78-8E1B-8E75879E1210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24.665" v="431" actId="20577"/>
        <pc:sldMkLst>
          <pc:docMk/>
          <pc:sldMk cId="0" sldId="321"/>
        </pc:sldMkLst>
        <pc:spChg chg="mod">
          <ac:chgData name="up423346@ms.uporto.pt" userId="886f1fb4-dee8-4943-9147-91ac47e3c32e" providerId="ADAL" clId="{2F3DE655-24FC-463E-97AF-67396BE4C682}" dt="2020-08-25T12:57:20.955" v="429" actId="20577"/>
          <ac:spMkLst>
            <pc:docMk/>
            <pc:sldMk cId="0" sldId="321"/>
            <ac:spMk id="39938" creationId="{214BEE9F-18CC-447B-A14F-6A527105C8F4}"/>
          </ac:spMkLst>
        </pc:spChg>
        <pc:spChg chg="mod">
          <ac:chgData name="up423346@ms.uporto.pt" userId="886f1fb4-dee8-4943-9147-91ac47e3c32e" providerId="ADAL" clId="{2F3DE655-24FC-463E-97AF-67396BE4C682}" dt="2020-08-25T12:57:24.665" v="431" actId="20577"/>
          <ac:spMkLst>
            <pc:docMk/>
            <pc:sldMk cId="0" sldId="321"/>
            <ac:spMk id="39939" creationId="{28532974-E18E-47C5-B829-869E27B0A249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39.838" v="432" actId="6549"/>
        <pc:sldMkLst>
          <pc:docMk/>
          <pc:sldMk cId="0" sldId="324"/>
        </pc:sldMkLst>
        <pc:spChg chg="mod">
          <ac:chgData name="up423346@ms.uporto.pt" userId="886f1fb4-dee8-4943-9147-91ac47e3c32e" providerId="ADAL" clId="{2F3DE655-24FC-463E-97AF-67396BE4C682}" dt="2020-08-25T12:57:39.838" v="432" actId="6549"/>
          <ac:spMkLst>
            <pc:docMk/>
            <pc:sldMk cId="0" sldId="324"/>
            <ac:spMk id="43011" creationId="{0DCB4CD6-38DF-45F5-8C2C-D3B4DED5BEE5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51.110" v="433" actId="20577"/>
        <pc:sldMkLst>
          <pc:docMk/>
          <pc:sldMk cId="0" sldId="325"/>
        </pc:sldMkLst>
        <pc:spChg chg="mod">
          <ac:chgData name="up423346@ms.uporto.pt" userId="886f1fb4-dee8-4943-9147-91ac47e3c32e" providerId="ADAL" clId="{2F3DE655-24FC-463E-97AF-67396BE4C682}" dt="2020-08-25T12:57:51.110" v="433" actId="20577"/>
          <ac:spMkLst>
            <pc:docMk/>
            <pc:sldMk cId="0" sldId="325"/>
            <ac:spMk id="78851" creationId="{A20D4052-D4E8-46E4-A828-33C3D969E4C8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8:02.780" v="437" actId="20577"/>
        <pc:sldMkLst>
          <pc:docMk/>
          <pc:sldMk cId="0" sldId="326"/>
        </pc:sldMkLst>
        <pc:spChg chg="mod">
          <ac:chgData name="up423346@ms.uporto.pt" userId="886f1fb4-dee8-4943-9147-91ac47e3c32e" providerId="ADAL" clId="{2F3DE655-24FC-463E-97AF-67396BE4C682}" dt="2020-08-25T12:58:02.780" v="437" actId="20577"/>
          <ac:spMkLst>
            <pc:docMk/>
            <pc:sldMk cId="0" sldId="326"/>
            <ac:spMk id="45059" creationId="{E480E75C-EAEE-4F0F-B487-220EE51E8234}"/>
          </ac:spMkLst>
        </pc:spChg>
      </pc:sldChg>
      <pc:sldChg chg="delSp modSp mod">
        <pc:chgData name="up423346@ms.uporto.pt" userId="886f1fb4-dee8-4943-9147-91ac47e3c32e" providerId="ADAL" clId="{2F3DE655-24FC-463E-97AF-67396BE4C682}" dt="2020-08-25T12:58:19.519" v="440" actId="1076"/>
        <pc:sldMkLst>
          <pc:docMk/>
          <pc:sldMk cId="0" sldId="327"/>
        </pc:sldMkLst>
        <pc:spChg chg="del">
          <ac:chgData name="up423346@ms.uporto.pt" userId="886f1fb4-dee8-4943-9147-91ac47e3c32e" providerId="ADAL" clId="{2F3DE655-24FC-463E-97AF-67396BE4C682}" dt="2020-08-25T12:58:13.891" v="439" actId="478"/>
          <ac:spMkLst>
            <pc:docMk/>
            <pc:sldMk cId="0" sldId="327"/>
            <ac:spMk id="46082" creationId="{459A73D4-DD2C-494A-A0FC-30EF2C5EF4EA}"/>
          </ac:spMkLst>
        </pc:spChg>
        <pc:picChg chg="mod">
          <ac:chgData name="up423346@ms.uporto.pt" userId="886f1fb4-dee8-4943-9147-91ac47e3c32e" providerId="ADAL" clId="{2F3DE655-24FC-463E-97AF-67396BE4C682}" dt="2020-08-25T12:58:19.519" v="440" actId="1076"/>
          <ac:picMkLst>
            <pc:docMk/>
            <pc:sldMk cId="0" sldId="327"/>
            <ac:picMk id="46084" creationId="{0E65A2FA-D74F-4057-B2E3-9C07C5A66C5B}"/>
          </ac:picMkLst>
        </pc:picChg>
      </pc:sldChg>
      <pc:sldChg chg="modSp mod">
        <pc:chgData name="up423346@ms.uporto.pt" userId="886f1fb4-dee8-4943-9147-91ac47e3c32e" providerId="ADAL" clId="{2F3DE655-24FC-463E-97AF-67396BE4C682}" dt="2020-08-25T12:58:29.108" v="442" actId="20577"/>
        <pc:sldMkLst>
          <pc:docMk/>
          <pc:sldMk cId="0" sldId="328"/>
        </pc:sldMkLst>
        <pc:spChg chg="mod">
          <ac:chgData name="up423346@ms.uporto.pt" userId="886f1fb4-dee8-4943-9147-91ac47e3c32e" providerId="ADAL" clId="{2F3DE655-24FC-463E-97AF-67396BE4C682}" dt="2020-08-25T12:58:29.108" v="442" actId="20577"/>
          <ac:spMkLst>
            <pc:docMk/>
            <pc:sldMk cId="0" sldId="328"/>
            <ac:spMk id="80899" creationId="{46E4EF2C-7632-4D25-A645-8093AB21386F}"/>
          </ac:spMkLst>
        </pc:spChg>
      </pc:sldChg>
      <pc:sldChg chg="delSp modSp mod">
        <pc:chgData name="up423346@ms.uporto.pt" userId="886f1fb4-dee8-4943-9147-91ac47e3c32e" providerId="ADAL" clId="{2F3DE655-24FC-463E-97AF-67396BE4C682}" dt="2020-08-25T12:58:38.220" v="444" actId="478"/>
        <pc:sldMkLst>
          <pc:docMk/>
          <pc:sldMk cId="0" sldId="329"/>
        </pc:sldMkLst>
        <pc:spChg chg="del ord">
          <ac:chgData name="up423346@ms.uporto.pt" userId="886f1fb4-dee8-4943-9147-91ac47e3c32e" providerId="ADAL" clId="{2F3DE655-24FC-463E-97AF-67396BE4C682}" dt="2020-08-25T12:58:38.220" v="444" actId="478"/>
          <ac:spMkLst>
            <pc:docMk/>
            <pc:sldMk cId="0" sldId="329"/>
            <ac:spMk id="48131" creationId="{FA9C9695-D1E7-49CB-A87A-5E3AF1ED34CB}"/>
          </ac:spMkLst>
        </pc:spChg>
      </pc:sldChg>
      <pc:sldChg chg="modAnim">
        <pc:chgData name="up423346@ms.uporto.pt" userId="886f1fb4-dee8-4943-9147-91ac47e3c32e" providerId="ADAL" clId="{2F3DE655-24FC-463E-97AF-67396BE4C682}" dt="2020-08-25T12:46:18.675" v="300"/>
        <pc:sldMkLst>
          <pc:docMk/>
          <pc:sldMk cId="0" sldId="330"/>
        </pc:sldMkLst>
      </pc:sldChg>
      <pc:sldChg chg="addSp delSp modSp del mod chgLayout">
        <pc:chgData name="up423346@ms.uporto.pt" userId="886f1fb4-dee8-4943-9147-91ac47e3c32e" providerId="ADAL" clId="{2F3DE655-24FC-463E-97AF-67396BE4C682}" dt="2020-08-25T12:50:44.686" v="327" actId="47"/>
        <pc:sldMkLst>
          <pc:docMk/>
          <pc:sldMk cId="0" sldId="331"/>
        </pc:sldMkLst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2" creationId="{CBD32DB8-3CB6-48EE-9BF2-3F951A3CA695}"/>
          </ac:spMkLst>
        </pc:spChg>
        <pc:spChg chg="add mod ord">
          <ac:chgData name="up423346@ms.uporto.pt" userId="886f1fb4-dee8-4943-9147-91ac47e3c32e" providerId="ADAL" clId="{2F3DE655-24FC-463E-97AF-67396BE4C682}" dt="2020-08-25T12:50:40.383" v="326" actId="27636"/>
          <ac:spMkLst>
            <pc:docMk/>
            <pc:sldMk cId="0" sldId="331"/>
            <ac:spMk id="3" creationId="{7A885AAD-3C38-445E-B485-61786BD9398A}"/>
          </ac:spMkLst>
        </pc:spChg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49154" creationId="{8A7B2A57-F790-4729-93D1-5243812EE556}"/>
          </ac:spMkLst>
        </pc:spChg>
        <pc:spChg chg="del">
          <ac:chgData name="up423346@ms.uporto.pt" userId="886f1fb4-dee8-4943-9147-91ac47e3c32e" providerId="ADAL" clId="{2F3DE655-24FC-463E-97AF-67396BE4C682}" dt="2020-08-25T12:48:04.101" v="309" actId="478"/>
          <ac:spMkLst>
            <pc:docMk/>
            <pc:sldMk cId="0" sldId="331"/>
            <ac:spMk id="49155" creationId="{DC04605E-767A-4095-865F-04BF3E77972E}"/>
          </ac:spMkLst>
        </pc:spChg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49156" creationId="{E2C4DB14-BBB0-4AC9-8996-F98C1BDA85B1}"/>
          </ac:spMkLst>
        </pc:spChg>
        <pc:spChg chg="del">
          <ac:chgData name="up423346@ms.uporto.pt" userId="886f1fb4-dee8-4943-9147-91ac47e3c32e" providerId="ADAL" clId="{2F3DE655-24FC-463E-97AF-67396BE4C682}" dt="2020-08-25T12:48:02.325" v="308" actId="478"/>
          <ac:spMkLst>
            <pc:docMk/>
            <pc:sldMk cId="0" sldId="331"/>
            <ac:spMk id="49157" creationId="{23AAFB0F-F66F-4EE5-81DF-13F88A072BAD}"/>
          </ac:spMkLst>
        </pc:spChg>
        <pc:spChg chg="del mod">
          <ac:chgData name="up423346@ms.uporto.pt" userId="886f1fb4-dee8-4943-9147-91ac47e3c32e" providerId="ADAL" clId="{2F3DE655-24FC-463E-97AF-67396BE4C682}" dt="2020-08-25T12:50:28.458" v="313"/>
          <ac:spMkLst>
            <pc:docMk/>
            <pc:sldMk cId="0" sldId="331"/>
            <ac:spMk id="49295" creationId="{A5AEC8D2-E1C2-4D2C-8352-7A8976F9D2A5}"/>
          </ac:spMkLst>
        </pc:spChg>
      </pc:sldChg>
      <pc:sldChg chg="del">
        <pc:chgData name="up423346@ms.uporto.pt" userId="886f1fb4-dee8-4943-9147-91ac47e3c32e" providerId="ADAL" clId="{2F3DE655-24FC-463E-97AF-67396BE4C682}" dt="2020-08-25T12:46:58.935" v="301" actId="47"/>
        <pc:sldMkLst>
          <pc:docMk/>
          <pc:sldMk cId="0" sldId="332"/>
        </pc:sldMkLst>
      </pc:sldChg>
      <pc:sldChg chg="del">
        <pc:chgData name="up423346@ms.uporto.pt" userId="886f1fb4-dee8-4943-9147-91ac47e3c32e" providerId="ADAL" clId="{2F3DE655-24FC-463E-97AF-67396BE4C682}" dt="2020-08-25T12:47:02.760" v="302" actId="47"/>
        <pc:sldMkLst>
          <pc:docMk/>
          <pc:sldMk cId="0" sldId="333"/>
        </pc:sldMkLst>
      </pc:sldChg>
      <pc:sldChg chg="del">
        <pc:chgData name="up423346@ms.uporto.pt" userId="886f1fb4-dee8-4943-9147-91ac47e3c32e" providerId="ADAL" clId="{2F3DE655-24FC-463E-97AF-67396BE4C682}" dt="2020-08-25T12:47:03.904" v="303" actId="47"/>
        <pc:sldMkLst>
          <pc:docMk/>
          <pc:sldMk cId="0" sldId="334"/>
        </pc:sldMkLst>
      </pc:sldChg>
      <pc:sldChg chg="del">
        <pc:chgData name="up423346@ms.uporto.pt" userId="886f1fb4-dee8-4943-9147-91ac47e3c32e" providerId="ADAL" clId="{2F3DE655-24FC-463E-97AF-67396BE4C682}" dt="2020-08-25T12:47:05.332" v="304" actId="47"/>
        <pc:sldMkLst>
          <pc:docMk/>
          <pc:sldMk cId="0" sldId="335"/>
        </pc:sldMkLst>
      </pc:sldChg>
      <pc:sldChg chg="del">
        <pc:chgData name="up423346@ms.uporto.pt" userId="886f1fb4-dee8-4943-9147-91ac47e3c32e" providerId="ADAL" clId="{2F3DE655-24FC-463E-97AF-67396BE4C682}" dt="2020-08-25T12:50:50.477" v="328" actId="47"/>
        <pc:sldMkLst>
          <pc:docMk/>
          <pc:sldMk cId="0" sldId="336"/>
        </pc:sldMkLst>
      </pc:sldChg>
      <pc:sldChg chg="del">
        <pc:chgData name="up423346@ms.uporto.pt" userId="886f1fb4-dee8-4943-9147-91ac47e3c32e" providerId="ADAL" clId="{2F3DE655-24FC-463E-97AF-67396BE4C682}" dt="2020-08-25T12:47:13.341" v="305" actId="47"/>
        <pc:sldMkLst>
          <pc:docMk/>
          <pc:sldMk cId="0" sldId="337"/>
        </pc:sldMkLst>
      </pc:sldChg>
      <pc:sldChg chg="del">
        <pc:chgData name="up423346@ms.uporto.pt" userId="886f1fb4-dee8-4943-9147-91ac47e3c32e" providerId="ADAL" clId="{2F3DE655-24FC-463E-97AF-67396BE4C682}" dt="2020-08-25T12:47:14.083" v="306" actId="47"/>
        <pc:sldMkLst>
          <pc:docMk/>
          <pc:sldMk cId="0" sldId="338"/>
        </pc:sldMkLst>
      </pc:sldChg>
      <pc:sldChg chg="addSp delSp modSp mod modClrScheme chgLayout">
        <pc:chgData name="up423346@ms.uporto.pt" userId="886f1fb4-dee8-4943-9147-91ac47e3c32e" providerId="ADAL" clId="{2F3DE655-24FC-463E-97AF-67396BE4C682}" dt="2020-08-25T12:54:54.523" v="381" actId="20577"/>
        <pc:sldMkLst>
          <pc:docMk/>
          <pc:sldMk cId="0" sldId="339"/>
        </pc:sldMkLst>
        <pc:spChg chg="add del mod ord">
          <ac:chgData name="up423346@ms.uporto.pt" userId="886f1fb4-dee8-4943-9147-91ac47e3c32e" providerId="ADAL" clId="{2F3DE655-24FC-463E-97AF-67396BE4C682}" dt="2020-08-25T12:51:28.281" v="333" actId="700"/>
          <ac:spMkLst>
            <pc:docMk/>
            <pc:sldMk cId="0" sldId="339"/>
            <ac:spMk id="2" creationId="{32A85054-0D75-4998-8BB1-BF88FB5DDFF1}"/>
          </ac:spMkLst>
        </pc:spChg>
        <pc:spChg chg="del">
          <ac:chgData name="up423346@ms.uporto.pt" userId="886f1fb4-dee8-4943-9147-91ac47e3c32e" providerId="ADAL" clId="{2F3DE655-24FC-463E-97AF-67396BE4C682}" dt="2020-08-25T12:51:00.923" v="329" actId="478"/>
          <ac:spMkLst>
            <pc:docMk/>
            <pc:sldMk cId="0" sldId="339"/>
            <ac:spMk id="64514" creationId="{992D6C7D-AA04-42ED-8DD3-F1CA6AD2E6AB}"/>
          </ac:spMkLst>
        </pc:spChg>
        <pc:spChg chg="mod ord">
          <ac:chgData name="up423346@ms.uporto.pt" userId="886f1fb4-dee8-4943-9147-91ac47e3c32e" providerId="ADAL" clId="{2F3DE655-24FC-463E-97AF-67396BE4C682}" dt="2020-08-25T12:54:54.523" v="381" actId="20577"/>
          <ac:spMkLst>
            <pc:docMk/>
            <pc:sldMk cId="0" sldId="339"/>
            <ac:spMk id="64516" creationId="{D4DC7607-95B9-47E9-AF90-FCDD37E9B082}"/>
          </ac:spMkLst>
        </pc:spChg>
        <pc:spChg chg="del mod">
          <ac:chgData name="up423346@ms.uporto.pt" userId="886f1fb4-dee8-4943-9147-91ac47e3c32e" providerId="ADAL" clId="{2F3DE655-24FC-463E-97AF-67396BE4C682}" dt="2020-08-25T12:51:53.123" v="353" actId="478"/>
          <ac:spMkLst>
            <pc:docMk/>
            <pc:sldMk cId="0" sldId="339"/>
            <ac:spMk id="64520" creationId="{11C78A9B-9530-463B-A7E7-0D85CB2EC031}"/>
          </ac:spMkLst>
        </pc:spChg>
        <pc:spChg chg="del mod">
          <ac:chgData name="up423346@ms.uporto.pt" userId="886f1fb4-dee8-4943-9147-91ac47e3c32e" providerId="ADAL" clId="{2F3DE655-24FC-463E-97AF-67396BE4C682}" dt="2020-08-25T12:51:55.882" v="355" actId="478"/>
          <ac:spMkLst>
            <pc:docMk/>
            <pc:sldMk cId="0" sldId="339"/>
            <ac:spMk id="64521" creationId="{BFA28BC3-5307-424B-B116-434E3D58F69F}"/>
          </ac:spMkLst>
        </pc:spChg>
        <pc:spChg chg="del mod">
          <ac:chgData name="up423346@ms.uporto.pt" userId="886f1fb4-dee8-4943-9147-91ac47e3c32e" providerId="ADAL" clId="{2F3DE655-24FC-463E-97AF-67396BE4C682}" dt="2020-08-25T12:51:57.410" v="356" actId="478"/>
          <ac:spMkLst>
            <pc:docMk/>
            <pc:sldMk cId="0" sldId="339"/>
            <ac:spMk id="64522" creationId="{A28FBCC0-F639-4672-9F34-11D9AC6E8E10}"/>
          </ac:spMkLst>
        </pc:spChg>
        <pc:spChg chg="del mod">
          <ac:chgData name="up423346@ms.uporto.pt" userId="886f1fb4-dee8-4943-9147-91ac47e3c32e" providerId="ADAL" clId="{2F3DE655-24FC-463E-97AF-67396BE4C682}" dt="2020-08-25T12:51:18.355" v="331" actId="478"/>
          <ac:spMkLst>
            <pc:docMk/>
            <pc:sldMk cId="0" sldId="339"/>
            <ac:spMk id="64524" creationId="{5BA8E761-2E56-421E-87E1-CC7D52081B6F}"/>
          </ac:spMkLst>
        </pc:spChg>
        <pc:picChg chg="mod">
          <ac:chgData name="up423346@ms.uporto.pt" userId="886f1fb4-dee8-4943-9147-91ac47e3c32e" providerId="ADAL" clId="{2F3DE655-24FC-463E-97AF-67396BE4C682}" dt="2020-08-25T12:54:46.222" v="372" actId="1076"/>
          <ac:picMkLst>
            <pc:docMk/>
            <pc:sldMk cId="0" sldId="339"/>
            <ac:picMk id="64517" creationId="{72B70CBF-89D0-45AE-8155-24C79C78CCEA}"/>
          </ac:picMkLst>
        </pc:picChg>
        <pc:picChg chg="del mod">
          <ac:chgData name="up423346@ms.uporto.pt" userId="886f1fb4-dee8-4943-9147-91ac47e3c32e" providerId="ADAL" clId="{2F3DE655-24FC-463E-97AF-67396BE4C682}" dt="2020-08-25T12:52:13.474" v="359" actId="478"/>
          <ac:picMkLst>
            <pc:docMk/>
            <pc:sldMk cId="0" sldId="339"/>
            <ac:picMk id="64518" creationId="{859A2A62-02C3-4A15-BE40-B3F219996BEE}"/>
          </ac:picMkLst>
        </pc:picChg>
        <pc:picChg chg="mod">
          <ac:chgData name="up423346@ms.uporto.pt" userId="886f1fb4-dee8-4943-9147-91ac47e3c32e" providerId="ADAL" clId="{2F3DE655-24FC-463E-97AF-67396BE4C682}" dt="2020-08-25T12:54:46.222" v="372" actId="1076"/>
          <ac:picMkLst>
            <pc:docMk/>
            <pc:sldMk cId="0" sldId="339"/>
            <ac:picMk id="64519" creationId="{4931CCE8-ED2A-4119-9A3E-00E186E1427B}"/>
          </ac:picMkLst>
        </pc:picChg>
        <pc:picChg chg="del mod">
          <ac:chgData name="up423346@ms.uporto.pt" userId="886f1fb4-dee8-4943-9147-91ac47e3c32e" providerId="ADAL" clId="{2F3DE655-24FC-463E-97AF-67396BE4C682}" dt="2020-08-25T12:51:18.355" v="331" actId="478"/>
          <ac:picMkLst>
            <pc:docMk/>
            <pc:sldMk cId="0" sldId="339"/>
            <ac:picMk id="64523" creationId="{A613D4E9-9CED-42EC-8B69-E02D51C0C65B}"/>
          </ac:picMkLst>
        </pc:picChg>
      </pc:sldChg>
      <pc:sldChg chg="del">
        <pc:chgData name="up423346@ms.uporto.pt" userId="886f1fb4-dee8-4943-9147-91ac47e3c32e" providerId="ADAL" clId="{2F3DE655-24FC-463E-97AF-67396BE4C682}" dt="2020-08-25T12:34:57.674" v="120" actId="47"/>
        <pc:sldMkLst>
          <pc:docMk/>
          <pc:sldMk cId="0" sldId="344"/>
        </pc:sldMkLst>
      </pc:sldChg>
      <pc:sldChg chg="del">
        <pc:chgData name="up423346@ms.uporto.pt" userId="886f1fb4-dee8-4943-9147-91ac47e3c32e" providerId="ADAL" clId="{2F3DE655-24FC-463E-97AF-67396BE4C682}" dt="2020-08-25T12:36:36.576" v="151" actId="47"/>
        <pc:sldMkLst>
          <pc:docMk/>
          <pc:sldMk cId="0" sldId="345"/>
        </pc:sldMkLst>
      </pc:sldChg>
      <pc:sldChg chg="del">
        <pc:chgData name="up423346@ms.uporto.pt" userId="886f1fb4-dee8-4943-9147-91ac47e3c32e" providerId="ADAL" clId="{2F3DE655-24FC-463E-97AF-67396BE4C682}" dt="2020-08-25T12:40:27.910" v="165" actId="47"/>
        <pc:sldMkLst>
          <pc:docMk/>
          <pc:sldMk cId="0" sldId="346"/>
        </pc:sldMkLst>
      </pc:sldChg>
      <pc:sldChg chg="del">
        <pc:chgData name="up423346@ms.uporto.pt" userId="886f1fb4-dee8-4943-9147-91ac47e3c32e" providerId="ADAL" clId="{2F3DE655-24FC-463E-97AF-67396BE4C682}" dt="2020-08-25T12:41:41.338" v="214" actId="47"/>
        <pc:sldMkLst>
          <pc:docMk/>
          <pc:sldMk cId="0" sldId="347"/>
        </pc:sldMkLst>
      </pc:sldChg>
      <pc:sldChg chg="del">
        <pc:chgData name="up423346@ms.uporto.pt" userId="886f1fb4-dee8-4943-9147-91ac47e3c32e" providerId="ADAL" clId="{2F3DE655-24FC-463E-97AF-67396BE4C682}" dt="2020-08-25T12:35:10.663" v="122" actId="47"/>
        <pc:sldMkLst>
          <pc:docMk/>
          <pc:sldMk cId="0" sldId="348"/>
        </pc:sldMkLst>
      </pc:sldChg>
      <pc:sldChg chg="addSp delSp modSp mod chgLayout">
        <pc:chgData name="up423346@ms.uporto.pt" userId="886f1fb4-dee8-4943-9147-91ac47e3c32e" providerId="ADAL" clId="{2F3DE655-24FC-463E-97AF-67396BE4C682}" dt="2020-08-25T12:55:56.626" v="416" actId="207"/>
        <pc:sldMkLst>
          <pc:docMk/>
          <pc:sldMk cId="0" sldId="350"/>
        </pc:sldMkLst>
        <pc:spChg chg="mod ord">
          <ac:chgData name="up423346@ms.uporto.pt" userId="886f1fb4-dee8-4943-9147-91ac47e3c32e" providerId="ADAL" clId="{2F3DE655-24FC-463E-97AF-67396BE4C682}" dt="2020-08-25T12:54:33.558" v="369" actId="700"/>
          <ac:spMkLst>
            <pc:docMk/>
            <pc:sldMk cId="0" sldId="350"/>
            <ac:spMk id="2" creationId="{CA48D447-5D72-4B19-A8DF-159AC902A326}"/>
          </ac:spMkLst>
        </pc:spChg>
        <pc:spChg chg="add mod">
          <ac:chgData name="up423346@ms.uporto.pt" userId="886f1fb4-dee8-4943-9147-91ac47e3c32e" providerId="ADAL" clId="{2F3DE655-24FC-463E-97AF-67396BE4C682}" dt="2020-08-25T12:55:56.626" v="416" actId="207"/>
          <ac:spMkLst>
            <pc:docMk/>
            <pc:sldMk cId="0" sldId="350"/>
            <ac:spMk id="3" creationId="{24980A24-2CE3-423C-8D69-0207E283B713}"/>
          </ac:spMkLst>
        </pc:spChg>
        <pc:spChg chg="mod ord">
          <ac:chgData name="up423346@ms.uporto.pt" userId="886f1fb4-dee8-4943-9147-91ac47e3c32e" providerId="ADAL" clId="{2F3DE655-24FC-463E-97AF-67396BE4C682}" dt="2020-08-25T12:54:33.558" v="369" actId="700"/>
          <ac:spMkLst>
            <pc:docMk/>
            <pc:sldMk cId="0" sldId="350"/>
            <ac:spMk id="66562" creationId="{79D0C1C9-3975-4967-8897-2FC38386C44B}"/>
          </ac:spMkLst>
        </pc:spChg>
        <pc:spChg chg="del">
          <ac:chgData name="up423346@ms.uporto.pt" userId="886f1fb4-dee8-4943-9147-91ac47e3c32e" providerId="ADAL" clId="{2F3DE655-24FC-463E-97AF-67396BE4C682}" dt="2020-08-25T12:54:35.663" v="370" actId="478"/>
          <ac:spMkLst>
            <pc:docMk/>
            <pc:sldMk cId="0" sldId="350"/>
            <ac:spMk id="66563" creationId="{4F5A2ABE-18EE-4416-8398-B7276D6D7750}"/>
          </ac:spMkLst>
        </pc:spChg>
        <pc:spChg chg="del mod ord">
          <ac:chgData name="up423346@ms.uporto.pt" userId="886f1fb4-dee8-4943-9147-91ac47e3c32e" providerId="ADAL" clId="{2F3DE655-24FC-463E-97AF-67396BE4C682}" dt="2020-08-25T12:55:01.364" v="382" actId="478"/>
          <ac:spMkLst>
            <pc:docMk/>
            <pc:sldMk cId="0" sldId="350"/>
            <ac:spMk id="66564" creationId="{83B71C63-0618-48D5-8C19-35510F81282C}"/>
          </ac:spMkLst>
        </pc:spChg>
        <pc:spChg chg="del">
          <ac:chgData name="up423346@ms.uporto.pt" userId="886f1fb4-dee8-4943-9147-91ac47e3c32e" providerId="ADAL" clId="{2F3DE655-24FC-463E-97AF-67396BE4C682}" dt="2020-08-25T12:55:32.826" v="406" actId="478"/>
          <ac:spMkLst>
            <pc:docMk/>
            <pc:sldMk cId="0" sldId="350"/>
            <ac:spMk id="66567" creationId="{532926F9-A6FF-4036-8A3B-0F78AC173C3C}"/>
          </ac:spMkLst>
        </pc:spChg>
        <pc:spChg chg="del">
          <ac:chgData name="up423346@ms.uporto.pt" userId="886f1fb4-dee8-4943-9147-91ac47e3c32e" providerId="ADAL" clId="{2F3DE655-24FC-463E-97AF-67396BE4C682}" dt="2020-08-25T12:55:35.371" v="407" actId="478"/>
          <ac:spMkLst>
            <pc:docMk/>
            <pc:sldMk cId="0" sldId="350"/>
            <ac:spMk id="66568" creationId="{22DD6027-8E58-4A38-B36C-CED088543A5A}"/>
          </ac:spMkLst>
        </pc:spChg>
        <pc:picChg chg="mod">
          <ac:chgData name="up423346@ms.uporto.pt" userId="886f1fb4-dee8-4943-9147-91ac47e3c32e" providerId="ADAL" clId="{2F3DE655-24FC-463E-97AF-67396BE4C682}" dt="2020-08-25T12:55:51.437" v="414" actId="167"/>
          <ac:picMkLst>
            <pc:docMk/>
            <pc:sldMk cId="0" sldId="350"/>
            <ac:picMk id="66565" creationId="{C2FED8E5-50FD-4F8D-AAE2-88E845743D28}"/>
          </ac:picMkLst>
        </pc:picChg>
        <pc:picChg chg="mod">
          <ac:chgData name="up423346@ms.uporto.pt" userId="886f1fb4-dee8-4943-9147-91ac47e3c32e" providerId="ADAL" clId="{2F3DE655-24FC-463E-97AF-67396BE4C682}" dt="2020-08-25T12:55:49.514" v="413" actId="167"/>
          <ac:picMkLst>
            <pc:docMk/>
            <pc:sldMk cId="0" sldId="350"/>
            <ac:picMk id="66566" creationId="{28289A20-6A1E-4EFF-BBB6-16888D3B3DEE}"/>
          </ac:picMkLst>
        </pc:picChg>
      </pc:sldChg>
      <pc:sldChg chg="modSp add mod">
        <pc:chgData name="up423346@ms.uporto.pt" userId="886f1fb4-dee8-4943-9147-91ac47e3c32e" providerId="ADAL" clId="{2F3DE655-24FC-463E-97AF-67396BE4C682}" dt="2020-08-25T12:35:48.391" v="144" actId="207"/>
        <pc:sldMkLst>
          <pc:docMk/>
          <pc:sldMk cId="2851349937" sldId="351"/>
        </pc:sldMkLst>
        <pc:spChg chg="mod">
          <ac:chgData name="up423346@ms.uporto.pt" userId="886f1fb4-dee8-4943-9147-91ac47e3c32e" providerId="ADAL" clId="{2F3DE655-24FC-463E-97AF-67396BE4C682}" dt="2020-08-25T12:34:51.137" v="119" actId="27636"/>
          <ac:spMkLst>
            <pc:docMk/>
            <pc:sldMk cId="2851349937" sldId="351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5:48.391" v="144" actId="207"/>
          <ac:spMkLst>
            <pc:docMk/>
            <pc:sldMk cId="2851349937" sldId="351"/>
            <ac:spMk id="6148" creationId="{142D336D-EB99-4C40-B48D-FC4F937853B6}"/>
          </ac:spMkLst>
        </pc:spChg>
      </pc:sldChg>
      <pc:sldChg chg="modSp add mod">
        <pc:chgData name="up423346@ms.uporto.pt" userId="886f1fb4-dee8-4943-9147-91ac47e3c32e" providerId="ADAL" clId="{2F3DE655-24FC-463E-97AF-67396BE4C682}" dt="2020-08-25T12:36:02.412" v="146" actId="207"/>
        <pc:sldMkLst>
          <pc:docMk/>
          <pc:sldMk cId="1347585207" sldId="352"/>
        </pc:sldMkLst>
        <pc:spChg chg="mod">
          <ac:chgData name="up423346@ms.uporto.pt" userId="886f1fb4-dee8-4943-9147-91ac47e3c32e" providerId="ADAL" clId="{2F3DE655-24FC-463E-97AF-67396BE4C682}" dt="2020-08-25T12:35:15.571" v="130" actId="20577"/>
          <ac:spMkLst>
            <pc:docMk/>
            <pc:sldMk cId="1347585207" sldId="352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6:02.412" v="146" actId="207"/>
          <ac:spMkLst>
            <pc:docMk/>
            <pc:sldMk cId="1347585207" sldId="352"/>
            <ac:spMk id="6148" creationId="{142D336D-EB99-4C40-B48D-FC4F937853B6}"/>
          </ac:spMkLst>
        </pc:spChg>
      </pc:sldChg>
      <pc:sldChg chg="modSp add mod">
        <pc:chgData name="up423346@ms.uporto.pt" userId="886f1fb4-dee8-4943-9147-91ac47e3c32e" providerId="ADAL" clId="{2F3DE655-24FC-463E-97AF-67396BE4C682}" dt="2020-08-25T12:35:41.572" v="143" actId="207"/>
        <pc:sldMkLst>
          <pc:docMk/>
          <pc:sldMk cId="944931134" sldId="353"/>
        </pc:sldMkLst>
        <pc:spChg chg="mod">
          <ac:chgData name="up423346@ms.uporto.pt" userId="886f1fb4-dee8-4943-9147-91ac47e3c32e" providerId="ADAL" clId="{2F3DE655-24FC-463E-97AF-67396BE4C682}" dt="2020-08-25T12:35:34.876" v="142" actId="20577"/>
          <ac:spMkLst>
            <pc:docMk/>
            <pc:sldMk cId="944931134" sldId="353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5:41.572" v="143" actId="207"/>
          <ac:spMkLst>
            <pc:docMk/>
            <pc:sldMk cId="944931134" sldId="353"/>
            <ac:spMk id="6148" creationId="{142D336D-EB99-4C40-B48D-FC4F937853B6}"/>
          </ac:spMkLst>
        </pc:spChg>
      </pc:sldChg>
      <pc:sldChg chg="addSp modSp new mod modClrScheme chgLayout">
        <pc:chgData name="up423346@ms.uporto.pt" userId="886f1fb4-dee8-4943-9147-91ac47e3c32e" providerId="ADAL" clId="{2F3DE655-24FC-463E-97AF-67396BE4C682}" dt="2020-08-25T13:12:41.432" v="939" actId="27636"/>
        <pc:sldMkLst>
          <pc:docMk/>
          <pc:sldMk cId="1429159280" sldId="354"/>
        </pc:sldMkLst>
        <pc:spChg chg="mod ord">
          <ac:chgData name="up423346@ms.uporto.pt" userId="886f1fb4-dee8-4943-9147-91ac47e3c32e" providerId="ADAL" clId="{2F3DE655-24FC-463E-97AF-67396BE4C682}" dt="2020-08-25T12:41:55.577" v="231" actId="700"/>
          <ac:spMkLst>
            <pc:docMk/>
            <pc:sldMk cId="1429159280" sldId="354"/>
            <ac:spMk id="2" creationId="{CD05B330-A129-402F-A760-6F17990C0C8A}"/>
          </ac:spMkLst>
        </pc:spChg>
        <pc:spChg chg="mod ord">
          <ac:chgData name="up423346@ms.uporto.pt" userId="886f1fb4-dee8-4943-9147-91ac47e3c32e" providerId="ADAL" clId="{2F3DE655-24FC-463E-97AF-67396BE4C682}" dt="2020-08-25T12:41:55.577" v="231" actId="700"/>
          <ac:spMkLst>
            <pc:docMk/>
            <pc:sldMk cId="1429159280" sldId="354"/>
            <ac:spMk id="3" creationId="{D2B27B65-0849-412D-AE80-1699CE7AE8E0}"/>
          </ac:spMkLst>
        </pc:spChg>
        <pc:spChg chg="add mod ord">
          <ac:chgData name="up423346@ms.uporto.pt" userId="886f1fb4-dee8-4943-9147-91ac47e3c32e" providerId="ADAL" clId="{2F3DE655-24FC-463E-97AF-67396BE4C682}" dt="2020-08-25T12:41:58.396" v="241" actId="20577"/>
          <ac:spMkLst>
            <pc:docMk/>
            <pc:sldMk cId="1429159280" sldId="354"/>
            <ac:spMk id="4" creationId="{B883FEFE-9546-4708-8BF9-797569171359}"/>
          </ac:spMkLst>
        </pc:spChg>
        <pc:spChg chg="add mod ord">
          <ac:chgData name="up423346@ms.uporto.pt" userId="886f1fb4-dee8-4943-9147-91ac47e3c32e" providerId="ADAL" clId="{2F3DE655-24FC-463E-97AF-67396BE4C682}" dt="2020-08-25T13:12:41.432" v="939" actId="27636"/>
          <ac:spMkLst>
            <pc:docMk/>
            <pc:sldMk cId="1429159280" sldId="354"/>
            <ac:spMk id="5" creationId="{741CBCB8-1433-4F6D-A4BF-36CA2B96A168}"/>
          </ac:spMkLst>
        </pc:spChg>
      </pc:sldChg>
      <pc:sldChg chg="add">
        <pc:chgData name="up423346@ms.uporto.pt" userId="886f1fb4-dee8-4943-9147-91ac47e3c32e" providerId="ADAL" clId="{2F3DE655-24FC-463E-97AF-67396BE4C682}" dt="2020-08-25T12:44:55.424" v="256"/>
        <pc:sldMkLst>
          <pc:docMk/>
          <pc:sldMk cId="973874967" sldId="355"/>
        </pc:sldMkLst>
      </pc:sldChg>
      <pc:sldChg chg="new del">
        <pc:chgData name="up423346@ms.uporto.pt" userId="886f1fb4-dee8-4943-9147-91ac47e3c32e" providerId="ADAL" clId="{2F3DE655-24FC-463E-97AF-67396BE4C682}" dt="2020-08-25T12:59:42.879" v="446" actId="47"/>
        <pc:sldMkLst>
          <pc:docMk/>
          <pc:sldMk cId="3601580214" sldId="356"/>
        </pc:sldMkLst>
      </pc:sldChg>
      <pc:sldChg chg="new">
        <pc:chgData name="up423346@ms.uporto.pt" userId="886f1fb4-dee8-4943-9147-91ac47e3c32e" providerId="ADAL" clId="{2F3DE655-24FC-463E-97AF-67396BE4C682}" dt="2020-08-25T13:00:02.460" v="447" actId="680"/>
        <pc:sldMkLst>
          <pc:docMk/>
          <pc:sldMk cId="1889165447" sldId="366"/>
        </pc:sldMkLst>
      </pc:sldChg>
      <pc:sldChg chg="new">
        <pc:chgData name="up423346@ms.uporto.pt" userId="886f1fb4-dee8-4943-9147-91ac47e3c32e" providerId="ADAL" clId="{2F3DE655-24FC-463E-97AF-67396BE4C682}" dt="2020-08-25T13:00:02.939" v="448" actId="680"/>
        <pc:sldMkLst>
          <pc:docMk/>
          <pc:sldMk cId="976243738" sldId="367"/>
        </pc:sldMkLst>
      </pc:sldChg>
      <pc:sldChg chg="addSp delSp modSp new mod">
        <pc:chgData name="up423346@ms.uporto.pt" userId="886f1fb4-dee8-4943-9147-91ac47e3c32e" providerId="ADAL" clId="{2F3DE655-24FC-463E-97AF-67396BE4C682}" dt="2020-08-25T13:30:53.015" v="961" actId="14100"/>
        <pc:sldMkLst>
          <pc:docMk/>
          <pc:sldMk cId="476749685" sldId="368"/>
        </pc:sldMkLst>
        <pc:picChg chg="add del mod">
          <ac:chgData name="up423346@ms.uporto.pt" userId="886f1fb4-dee8-4943-9147-91ac47e3c32e" providerId="ADAL" clId="{2F3DE655-24FC-463E-97AF-67396BE4C682}" dt="2020-08-25T13:19:41.115" v="946" actId="478"/>
          <ac:picMkLst>
            <pc:docMk/>
            <pc:sldMk cId="476749685" sldId="368"/>
            <ac:picMk id="7" creationId="{E75CFE43-15CF-4340-B682-558910B2639B}"/>
          </ac:picMkLst>
        </pc:picChg>
        <pc:picChg chg="add mod">
          <ac:chgData name="up423346@ms.uporto.pt" userId="886f1fb4-dee8-4943-9147-91ac47e3c32e" providerId="ADAL" clId="{2F3DE655-24FC-463E-97AF-67396BE4C682}" dt="2020-08-25T13:20:17.582" v="955" actId="14100"/>
          <ac:picMkLst>
            <pc:docMk/>
            <pc:sldMk cId="476749685" sldId="368"/>
            <ac:picMk id="9" creationId="{B21E9ECB-97D6-448D-AAAB-BA8EE2459D25}"/>
          </ac:picMkLst>
        </pc:picChg>
        <pc:picChg chg="add mod">
          <ac:chgData name="up423346@ms.uporto.pt" userId="886f1fb4-dee8-4943-9147-91ac47e3c32e" providerId="ADAL" clId="{2F3DE655-24FC-463E-97AF-67396BE4C682}" dt="2020-08-25T13:20:37.949" v="958" actId="14100"/>
          <ac:picMkLst>
            <pc:docMk/>
            <pc:sldMk cId="476749685" sldId="368"/>
            <ac:picMk id="11" creationId="{C92BE4D3-A1A2-4538-8622-1387AA79FEEC}"/>
          </ac:picMkLst>
        </pc:picChg>
        <pc:picChg chg="add mod">
          <ac:chgData name="up423346@ms.uporto.pt" userId="886f1fb4-dee8-4943-9147-91ac47e3c32e" providerId="ADAL" clId="{2F3DE655-24FC-463E-97AF-67396BE4C682}" dt="2020-08-25T13:30:53.015" v="961" actId="14100"/>
          <ac:picMkLst>
            <pc:docMk/>
            <pc:sldMk cId="476749685" sldId="368"/>
            <ac:picMk id="13" creationId="{697107C5-E9AB-4574-A754-F8E410A3AC27}"/>
          </ac:picMkLst>
        </pc:picChg>
        <pc:picChg chg="add mod">
          <ac:chgData name="up423346@ms.uporto.pt" userId="886f1fb4-dee8-4943-9147-91ac47e3c32e" providerId="ADAL" clId="{2F3DE655-24FC-463E-97AF-67396BE4C682}" dt="2020-08-25T13:20:23.932" v="956" actId="1076"/>
          <ac:picMkLst>
            <pc:docMk/>
            <pc:sldMk cId="476749685" sldId="368"/>
            <ac:picMk id="15" creationId="{551749F3-F4DA-44F2-B50D-8552DD4987BF}"/>
          </ac:picMkLst>
        </pc:picChg>
      </pc:sldChg>
    </pc:docChg>
  </pc:docChgLst>
  <pc:docChgLst>
    <pc:chgData name="up423346@ms.uporto.pt" userId="886f1fb4-dee8-4943-9147-91ac47e3c32e" providerId="ADAL" clId="{4FDD598A-341C-4201-A711-A79E3A259DE9}"/>
    <pc:docChg chg="undo custSel addSld delSld modSld sldOrd">
      <pc:chgData name="up423346@ms.uporto.pt" userId="886f1fb4-dee8-4943-9147-91ac47e3c32e" providerId="ADAL" clId="{4FDD598A-341C-4201-A711-A79E3A259DE9}" dt="2020-08-26T14:24:45.577" v="1423" actId="47"/>
      <pc:docMkLst>
        <pc:docMk/>
      </pc:docMkLst>
      <pc:sldChg chg="add del">
        <pc:chgData name="up423346@ms.uporto.pt" userId="886f1fb4-dee8-4943-9147-91ac47e3c32e" providerId="ADAL" clId="{4FDD598A-341C-4201-A711-A79E3A259DE9}" dt="2020-08-26T13:59:47.557" v="727" actId="47"/>
        <pc:sldMkLst>
          <pc:docMk/>
          <pc:sldMk cId="0" sldId="302"/>
        </pc:sldMkLst>
      </pc:sldChg>
      <pc:sldChg chg="modSp mod">
        <pc:chgData name="up423346@ms.uporto.pt" userId="886f1fb4-dee8-4943-9147-91ac47e3c32e" providerId="ADAL" clId="{4FDD598A-341C-4201-A711-A79E3A259DE9}" dt="2020-08-26T14:19:05.531" v="1057" actId="20577"/>
        <pc:sldMkLst>
          <pc:docMk/>
          <pc:sldMk cId="0" sldId="304"/>
        </pc:sldMkLst>
        <pc:spChg chg="mod">
          <ac:chgData name="up423346@ms.uporto.pt" userId="886f1fb4-dee8-4943-9147-91ac47e3c32e" providerId="ADAL" clId="{4FDD598A-341C-4201-A711-A79E3A259DE9}" dt="2020-08-26T14:16:15.171" v="826" actId="20577"/>
          <ac:spMkLst>
            <pc:docMk/>
            <pc:sldMk cId="0" sldId="304"/>
            <ac:spMk id="22531" creationId="{83671780-8A5C-46D1-B333-ED65D9E00042}"/>
          </ac:spMkLst>
        </pc:spChg>
        <pc:spChg chg="mod">
          <ac:chgData name="up423346@ms.uporto.pt" userId="886f1fb4-dee8-4943-9147-91ac47e3c32e" providerId="ADAL" clId="{4FDD598A-341C-4201-A711-A79E3A259DE9}" dt="2020-08-26T14:16:57.477" v="830" actId="207"/>
          <ac:spMkLst>
            <pc:docMk/>
            <pc:sldMk cId="0" sldId="304"/>
            <ac:spMk id="22532" creationId="{CCF06829-2059-4668-B8BD-B9B9BF2CA0BF}"/>
          </ac:spMkLst>
        </pc:spChg>
        <pc:spChg chg="mod">
          <ac:chgData name="up423346@ms.uporto.pt" userId="886f1fb4-dee8-4943-9147-91ac47e3c32e" providerId="ADAL" clId="{4FDD598A-341C-4201-A711-A79E3A259DE9}" dt="2020-08-26T14:19:05.531" v="1057" actId="20577"/>
          <ac:spMkLst>
            <pc:docMk/>
            <pc:sldMk cId="0" sldId="304"/>
            <ac:spMk id="22535" creationId="{021061A8-CCD3-4886-A685-95F939E655A2}"/>
          </ac:spMkLst>
        </pc:spChg>
      </pc:sldChg>
      <pc:sldChg chg="modSp mod">
        <pc:chgData name="up423346@ms.uporto.pt" userId="886f1fb4-dee8-4943-9147-91ac47e3c32e" providerId="ADAL" clId="{4FDD598A-341C-4201-A711-A79E3A259DE9}" dt="2020-08-26T14:02:24.507" v="764" actId="5793"/>
        <pc:sldMkLst>
          <pc:docMk/>
          <pc:sldMk cId="0" sldId="343"/>
        </pc:sldMkLst>
        <pc:spChg chg="mod">
          <ac:chgData name="up423346@ms.uporto.pt" userId="886f1fb4-dee8-4943-9147-91ac47e3c32e" providerId="ADAL" clId="{4FDD598A-341C-4201-A711-A79E3A259DE9}" dt="2020-08-26T14:02:24.507" v="764" actId="5793"/>
          <ac:spMkLst>
            <pc:docMk/>
            <pc:sldMk cId="0" sldId="343"/>
            <ac:spMk id="49155" creationId="{0E698F87-E55C-430E-9488-8995AEE50097}"/>
          </ac:spMkLst>
        </pc:spChg>
      </pc:sldChg>
      <pc:sldChg chg="del">
        <pc:chgData name="up423346@ms.uporto.pt" userId="886f1fb4-dee8-4943-9147-91ac47e3c32e" providerId="ADAL" clId="{4FDD598A-341C-4201-A711-A79E3A259DE9}" dt="2020-08-26T13:59:38.446" v="725" actId="47"/>
        <pc:sldMkLst>
          <pc:docMk/>
          <pc:sldMk cId="973874967" sldId="355"/>
        </pc:sldMkLst>
      </pc:sldChg>
      <pc:sldChg chg="addSp delSp modSp">
        <pc:chgData name="up423346@ms.uporto.pt" userId="886f1fb4-dee8-4943-9147-91ac47e3c32e" providerId="ADAL" clId="{4FDD598A-341C-4201-A711-A79E3A259DE9}" dt="2020-08-26T14:12:00.299" v="765"/>
        <pc:sldMkLst>
          <pc:docMk/>
          <pc:sldMk cId="380171779" sldId="366"/>
        </pc:sldMkLst>
        <pc:spChg chg="del">
          <ac:chgData name="up423346@ms.uporto.pt" userId="886f1fb4-dee8-4943-9147-91ac47e3c32e" providerId="ADAL" clId="{4FDD598A-341C-4201-A711-A79E3A259DE9}" dt="2020-08-26T14:12:00.299" v="765"/>
          <ac:spMkLst>
            <pc:docMk/>
            <pc:sldMk cId="380171779" sldId="366"/>
            <ac:spMk id="3" creationId="{21CF1BC1-7D84-45C1-ADC2-12AB94AD78B8}"/>
          </ac:spMkLst>
        </pc:spChg>
        <pc:picChg chg="add mod">
          <ac:chgData name="up423346@ms.uporto.pt" userId="886f1fb4-dee8-4943-9147-91ac47e3c32e" providerId="ADAL" clId="{4FDD598A-341C-4201-A711-A79E3A259DE9}" dt="2020-08-26T14:12:00.299" v="765"/>
          <ac:picMkLst>
            <pc:docMk/>
            <pc:sldMk cId="380171779" sldId="366"/>
            <ac:picMk id="7170" creationId="{FCD150BA-5E06-4F06-A095-A559EEF465F3}"/>
          </ac:picMkLst>
        </pc:picChg>
      </pc:sldChg>
      <pc:sldChg chg="addSp modSp add del mod">
        <pc:chgData name="up423346@ms.uporto.pt" userId="886f1fb4-dee8-4943-9147-91ac47e3c32e" providerId="ADAL" clId="{4FDD598A-341C-4201-A711-A79E3A259DE9}" dt="2020-08-26T14:13:23.442" v="812" actId="1035"/>
        <pc:sldMkLst>
          <pc:docMk/>
          <pc:sldMk cId="1889165447" sldId="366"/>
        </pc:sldMkLst>
        <pc:spChg chg="mod">
          <ac:chgData name="up423346@ms.uporto.pt" userId="886f1fb4-dee8-4943-9147-91ac47e3c32e" providerId="ADAL" clId="{4FDD598A-341C-4201-A711-A79E3A259DE9}" dt="2020-08-26T14:12:53.082" v="797" actId="20577"/>
          <ac:spMkLst>
            <pc:docMk/>
            <pc:sldMk cId="1889165447" sldId="366"/>
            <ac:spMk id="2" creationId="{D4D0EE24-A222-4494-AF28-8D2D017719F2}"/>
          </ac:spMkLst>
        </pc:spChg>
        <pc:spChg chg="add mod">
          <ac:chgData name="up423346@ms.uporto.pt" userId="886f1fb4-dee8-4943-9147-91ac47e3c32e" providerId="ADAL" clId="{4FDD598A-341C-4201-A711-A79E3A259DE9}" dt="2020-08-26T14:13:23.442" v="812" actId="1035"/>
          <ac:spMkLst>
            <pc:docMk/>
            <pc:sldMk cId="1889165447" sldId="366"/>
            <ac:spMk id="7" creationId="{7E4AD924-30D6-4274-94CC-B3F7FDFC794D}"/>
          </ac:spMkLst>
        </pc:spChg>
      </pc:sldChg>
      <pc:sldChg chg="del">
        <pc:chgData name="up423346@ms.uporto.pt" userId="886f1fb4-dee8-4943-9147-91ac47e3c32e" providerId="ADAL" clId="{4FDD598A-341C-4201-A711-A79E3A259DE9}" dt="2020-08-26T14:24:45.577" v="1423" actId="47"/>
        <pc:sldMkLst>
          <pc:docMk/>
          <pc:sldMk cId="976243738" sldId="367"/>
        </pc:sldMkLst>
      </pc:sldChg>
      <pc:sldChg chg="addSp delSp modSp mod modClrScheme chgLayout">
        <pc:chgData name="up423346@ms.uporto.pt" userId="886f1fb4-dee8-4943-9147-91ac47e3c32e" providerId="ADAL" clId="{4FDD598A-341C-4201-A711-A79E3A259DE9}" dt="2020-08-26T13:46:30.541" v="41" actId="6549"/>
        <pc:sldMkLst>
          <pc:docMk/>
          <pc:sldMk cId="476749685" sldId="368"/>
        </pc:sldMkLst>
        <pc:spChg chg="del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2" creationId="{9942C9D1-5D62-48F3-BA14-5EA4CE2E6481}"/>
          </ac:spMkLst>
        </pc:spChg>
        <pc:spChg chg="del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3" creationId="{845584D2-646A-4FE1-B5F3-38B9C8EF3F38}"/>
          </ac:spMkLst>
        </pc:spChg>
        <pc:spChg chg="mod ord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4" creationId="{EF9B4731-C110-4516-AF51-FF1840CE8EB4}"/>
          </ac:spMkLst>
        </pc:spChg>
        <pc:spChg chg="mod ord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5" creationId="{D87145C4-44CC-4E63-AA57-08B7FEC6C673}"/>
          </ac:spMkLst>
        </pc:spChg>
        <pc:spChg chg="add mod">
          <ac:chgData name="up423346@ms.uporto.pt" userId="886f1fb4-dee8-4943-9147-91ac47e3c32e" providerId="ADAL" clId="{4FDD598A-341C-4201-A711-A79E3A259DE9}" dt="2020-08-26T13:46:30.541" v="41" actId="6549"/>
          <ac:spMkLst>
            <pc:docMk/>
            <pc:sldMk cId="476749685" sldId="368"/>
            <ac:spMk id="12" creationId="{266F1279-1A30-4E0A-94F8-10A83E5CF4A5}"/>
          </ac:spMkLst>
        </pc:spChg>
        <pc:picChg chg="mod">
          <ac:chgData name="up423346@ms.uporto.pt" userId="886f1fb4-dee8-4943-9147-91ac47e3c32e" providerId="ADAL" clId="{4FDD598A-341C-4201-A711-A79E3A259DE9}" dt="2020-08-26T13:44:23.061" v="4" actId="1076"/>
          <ac:picMkLst>
            <pc:docMk/>
            <pc:sldMk cId="476749685" sldId="368"/>
            <ac:picMk id="11" creationId="{C92BE4D3-A1A2-4538-8622-1387AA79FEEC}"/>
          </ac:picMkLst>
        </pc:picChg>
        <pc:picChg chg="mod">
          <ac:chgData name="up423346@ms.uporto.pt" userId="886f1fb4-dee8-4943-9147-91ac47e3c32e" providerId="ADAL" clId="{4FDD598A-341C-4201-A711-A79E3A259DE9}" dt="2020-08-26T13:44:56.394" v="17" actId="1036"/>
          <ac:picMkLst>
            <pc:docMk/>
            <pc:sldMk cId="476749685" sldId="368"/>
            <ac:picMk id="13" creationId="{697107C5-E9AB-4574-A754-F8E410A3AC27}"/>
          </ac:picMkLst>
        </pc:picChg>
        <pc:picChg chg="mod">
          <ac:chgData name="up423346@ms.uporto.pt" userId="886f1fb4-dee8-4943-9147-91ac47e3c32e" providerId="ADAL" clId="{4FDD598A-341C-4201-A711-A79E3A259DE9}" dt="2020-08-26T13:43:56.882" v="1" actId="1076"/>
          <ac:picMkLst>
            <pc:docMk/>
            <pc:sldMk cId="476749685" sldId="368"/>
            <ac:picMk id="15" creationId="{551749F3-F4DA-44F2-B50D-8552DD4987BF}"/>
          </ac:picMkLst>
        </pc:picChg>
      </pc:sldChg>
      <pc:sldChg chg="addSp modSp new mod modClrScheme chgLayout">
        <pc:chgData name="up423346@ms.uporto.pt" userId="886f1fb4-dee8-4943-9147-91ac47e3c32e" providerId="ADAL" clId="{4FDD598A-341C-4201-A711-A79E3A259DE9}" dt="2020-08-26T13:56:01.610" v="681" actId="20577"/>
        <pc:sldMkLst>
          <pc:docMk/>
          <pc:sldMk cId="737246565" sldId="369"/>
        </pc:sldMkLst>
        <pc:spChg chg="mod ord">
          <ac:chgData name="up423346@ms.uporto.pt" userId="886f1fb4-dee8-4943-9147-91ac47e3c32e" providerId="ADAL" clId="{4FDD598A-341C-4201-A711-A79E3A259DE9}" dt="2020-08-26T13:47:18.497" v="42" actId="700"/>
          <ac:spMkLst>
            <pc:docMk/>
            <pc:sldMk cId="737246565" sldId="369"/>
            <ac:spMk id="2" creationId="{525C5FAE-8598-4100-BCA2-4CCAB85B1D52}"/>
          </ac:spMkLst>
        </pc:spChg>
        <pc:spChg chg="mod ord">
          <ac:chgData name="up423346@ms.uporto.pt" userId="886f1fb4-dee8-4943-9147-91ac47e3c32e" providerId="ADAL" clId="{4FDD598A-341C-4201-A711-A79E3A259DE9}" dt="2020-08-26T13:47:18.497" v="42" actId="700"/>
          <ac:spMkLst>
            <pc:docMk/>
            <pc:sldMk cId="737246565" sldId="369"/>
            <ac:spMk id="3" creationId="{C003787B-3280-4405-848D-9E4319236803}"/>
          </ac:spMkLst>
        </pc:spChg>
        <pc:spChg chg="add mod ord">
          <ac:chgData name="up423346@ms.uporto.pt" userId="886f1fb4-dee8-4943-9147-91ac47e3c32e" providerId="ADAL" clId="{4FDD598A-341C-4201-A711-A79E3A259DE9}" dt="2020-08-26T13:56:01.610" v="681" actId="20577"/>
          <ac:spMkLst>
            <pc:docMk/>
            <pc:sldMk cId="737246565" sldId="369"/>
            <ac:spMk id="4" creationId="{5498013E-F91A-4A9A-963B-CA35A9FEC6E1}"/>
          </ac:spMkLst>
        </pc:spChg>
        <pc:spChg chg="add mod ord">
          <ac:chgData name="up423346@ms.uporto.pt" userId="886f1fb4-dee8-4943-9147-91ac47e3c32e" providerId="ADAL" clId="{4FDD598A-341C-4201-A711-A79E3A259DE9}" dt="2020-08-26T13:55:48.338" v="662" actId="207"/>
          <ac:spMkLst>
            <pc:docMk/>
            <pc:sldMk cId="737246565" sldId="369"/>
            <ac:spMk id="5" creationId="{8EF9E5BE-2CEB-4DCD-877E-5EA0AEC1A6A7}"/>
          </ac:spMkLst>
        </pc:spChg>
      </pc:sldChg>
      <pc:sldChg chg="addSp delSp modSp new mod">
        <pc:chgData name="up423346@ms.uporto.pt" userId="886f1fb4-dee8-4943-9147-91ac47e3c32e" providerId="ADAL" clId="{4FDD598A-341C-4201-A711-A79E3A259DE9}" dt="2020-08-26T13:58:36.990" v="723" actId="1076"/>
        <pc:sldMkLst>
          <pc:docMk/>
          <pc:sldMk cId="1702344311" sldId="370"/>
        </pc:sldMkLst>
        <pc:spChg chg="mod">
          <ac:chgData name="up423346@ms.uporto.pt" userId="886f1fb4-dee8-4943-9147-91ac47e3c32e" providerId="ADAL" clId="{4FDD598A-341C-4201-A711-A79E3A259DE9}" dt="2020-08-26T13:56:14.802" v="713" actId="20577"/>
          <ac:spMkLst>
            <pc:docMk/>
            <pc:sldMk cId="1702344311" sldId="370"/>
            <ac:spMk id="2" creationId="{9E74E909-B47F-4504-ABC8-EBFE6E44AF09}"/>
          </ac:spMkLst>
        </pc:spChg>
        <pc:spChg chg="del">
          <ac:chgData name="up423346@ms.uporto.pt" userId="886f1fb4-dee8-4943-9147-91ac47e3c32e" providerId="ADAL" clId="{4FDD598A-341C-4201-A711-A79E3A259DE9}" dt="2020-08-26T13:57:17.498" v="714" actId="22"/>
          <ac:spMkLst>
            <pc:docMk/>
            <pc:sldMk cId="1702344311" sldId="370"/>
            <ac:spMk id="3" creationId="{07D018A3-49C2-4B99-9981-FB2B7FC7B8CA}"/>
          </ac:spMkLst>
        </pc:spChg>
        <pc:spChg chg="add mod">
          <ac:chgData name="up423346@ms.uporto.pt" userId="886f1fb4-dee8-4943-9147-91ac47e3c32e" providerId="ADAL" clId="{4FDD598A-341C-4201-A711-A79E3A259DE9}" dt="2020-08-26T13:58:36.990" v="723" actId="1076"/>
          <ac:spMkLst>
            <pc:docMk/>
            <pc:sldMk cId="1702344311" sldId="370"/>
            <ac:spMk id="9" creationId="{C301BBBE-38F4-48CE-8984-9934A36BE88A}"/>
          </ac:spMkLst>
        </pc:spChg>
        <pc:picChg chg="add mod ord">
          <ac:chgData name="up423346@ms.uporto.pt" userId="886f1fb4-dee8-4943-9147-91ac47e3c32e" providerId="ADAL" clId="{4FDD598A-341C-4201-A711-A79E3A259DE9}" dt="2020-08-26T13:57:17.498" v="714" actId="22"/>
          <ac:picMkLst>
            <pc:docMk/>
            <pc:sldMk cId="1702344311" sldId="370"/>
            <ac:picMk id="7" creationId="{3C40CB85-FDFF-4773-9414-2327FAF7ABC9}"/>
          </ac:picMkLst>
        </pc:picChg>
      </pc:sldChg>
      <pc:sldChg chg="addSp delSp modSp new mod modClrScheme chgLayout">
        <pc:chgData name="up423346@ms.uporto.pt" userId="886f1fb4-dee8-4943-9147-91ac47e3c32e" providerId="ADAL" clId="{4FDD598A-341C-4201-A711-A79E3A259DE9}" dt="2020-08-26T14:00:47.034" v="746" actId="20577"/>
        <pc:sldMkLst>
          <pc:docMk/>
          <pc:sldMk cId="683624546" sldId="371"/>
        </pc:sldMkLst>
        <pc:spChg chg="del 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2" creationId="{D0A782A8-834C-414B-92C1-B82A97EF45E0}"/>
          </ac:spMkLst>
        </pc:spChg>
        <pc:spChg chg="del 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3" creationId="{8B9BD252-2FDB-4650-A051-AE2AF6D5C935}"/>
          </ac:spMkLst>
        </pc:spChg>
        <pc:spChg chg="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4" creationId="{E62AC94A-7A04-4EC9-8BBE-4EAEEA696E9B}"/>
          </ac:spMkLst>
        </pc:spChg>
        <pc:spChg chg="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5" creationId="{DED15B81-063B-4947-82F5-E43B8E11E80A}"/>
          </ac:spMkLst>
        </pc:spChg>
        <pc:spChg chg="add mod ord">
          <ac:chgData name="up423346@ms.uporto.pt" userId="886f1fb4-dee8-4943-9147-91ac47e3c32e" providerId="ADAL" clId="{4FDD598A-341C-4201-A711-A79E3A259DE9}" dt="2020-08-26T14:00:47.034" v="746" actId="20577"/>
          <ac:spMkLst>
            <pc:docMk/>
            <pc:sldMk cId="683624546" sldId="371"/>
            <ac:spMk id="6" creationId="{313CE566-4187-4BA0-A182-8749E2F316BD}"/>
          </ac:spMkLst>
        </pc:spChg>
        <pc:spChg chg="add del mod ord">
          <ac:chgData name="up423346@ms.uporto.pt" userId="886f1fb4-dee8-4943-9147-91ac47e3c32e" providerId="ADAL" clId="{4FDD598A-341C-4201-A711-A79E3A259DE9}" dt="2020-08-26T14:00:01.006" v="729" actId="22"/>
          <ac:spMkLst>
            <pc:docMk/>
            <pc:sldMk cId="683624546" sldId="371"/>
            <ac:spMk id="7" creationId="{5E09DFD2-86BF-40A6-B122-34451B315B68}"/>
          </ac:spMkLst>
        </pc:spChg>
        <pc:spChg chg="add del mod ord">
          <ac:chgData name="up423346@ms.uporto.pt" userId="886f1fb4-dee8-4943-9147-91ac47e3c32e" providerId="ADAL" clId="{4FDD598A-341C-4201-A711-A79E3A259DE9}" dt="2020-08-26T14:00:12.697" v="730" actId="22"/>
          <ac:spMkLst>
            <pc:docMk/>
            <pc:sldMk cId="683624546" sldId="371"/>
            <ac:spMk id="8" creationId="{FB838E3C-5CA9-4CAB-B978-2BE13E536F79}"/>
          </ac:spMkLst>
        </pc:spChg>
        <pc:spChg chg="add mod">
          <ac:chgData name="up423346@ms.uporto.pt" userId="886f1fb4-dee8-4943-9147-91ac47e3c32e" providerId="ADAL" clId="{4FDD598A-341C-4201-A711-A79E3A259DE9}" dt="2020-08-26T14:00:42.648" v="736" actId="14100"/>
          <ac:spMkLst>
            <pc:docMk/>
            <pc:sldMk cId="683624546" sldId="371"/>
            <ac:spMk id="14" creationId="{B7A92BE0-C429-4439-A407-9F4F770237A8}"/>
          </ac:spMkLst>
        </pc:spChg>
        <pc:picChg chg="add mod ord">
          <ac:chgData name="up423346@ms.uporto.pt" userId="886f1fb4-dee8-4943-9147-91ac47e3c32e" providerId="ADAL" clId="{4FDD598A-341C-4201-A711-A79E3A259DE9}" dt="2020-08-26T14:00:01.006" v="729" actId="22"/>
          <ac:picMkLst>
            <pc:docMk/>
            <pc:sldMk cId="683624546" sldId="371"/>
            <ac:picMk id="10" creationId="{F372095D-7407-4773-9BFD-4A9A4479203B}"/>
          </ac:picMkLst>
        </pc:picChg>
        <pc:picChg chg="add mod ord">
          <ac:chgData name="up423346@ms.uporto.pt" userId="886f1fb4-dee8-4943-9147-91ac47e3c32e" providerId="ADAL" clId="{4FDD598A-341C-4201-A711-A79E3A259DE9}" dt="2020-08-26T14:00:12.697" v="730" actId="22"/>
          <ac:picMkLst>
            <pc:docMk/>
            <pc:sldMk cId="683624546" sldId="371"/>
            <ac:picMk id="12" creationId="{2D4BE7A5-AAAB-4CDA-BBBE-EAFBDC566F26}"/>
          </ac:picMkLst>
        </pc:picChg>
      </pc:sldChg>
      <pc:sldChg chg="modSp add mod">
        <pc:chgData name="up423346@ms.uporto.pt" userId="886f1fb4-dee8-4943-9147-91ac47e3c32e" providerId="ADAL" clId="{4FDD598A-341C-4201-A711-A79E3A259DE9}" dt="2020-08-26T14:19:31.003" v="1075" actId="20577"/>
        <pc:sldMkLst>
          <pc:docMk/>
          <pc:sldMk cId="71081558" sldId="372"/>
        </pc:sldMkLst>
        <pc:spChg chg="mod">
          <ac:chgData name="up423346@ms.uporto.pt" userId="886f1fb4-dee8-4943-9147-91ac47e3c32e" providerId="ADAL" clId="{4FDD598A-341C-4201-A711-A79E3A259DE9}" dt="2020-08-26T14:18:20.146" v="991" actId="20577"/>
          <ac:spMkLst>
            <pc:docMk/>
            <pc:sldMk cId="71081558" sldId="372"/>
            <ac:spMk id="22531" creationId="{83671780-8A5C-46D1-B333-ED65D9E00042}"/>
          </ac:spMkLst>
        </pc:spChg>
        <pc:spChg chg="mod">
          <ac:chgData name="up423346@ms.uporto.pt" userId="886f1fb4-dee8-4943-9147-91ac47e3c32e" providerId="ADAL" clId="{4FDD598A-341C-4201-A711-A79E3A259DE9}" dt="2020-08-26T14:18:36.397" v="996" actId="113"/>
          <ac:spMkLst>
            <pc:docMk/>
            <pc:sldMk cId="71081558" sldId="372"/>
            <ac:spMk id="22532" creationId="{CCF06829-2059-4668-B8BD-B9B9BF2CA0BF}"/>
          </ac:spMkLst>
        </pc:spChg>
        <pc:spChg chg="mod">
          <ac:chgData name="up423346@ms.uporto.pt" userId="886f1fb4-dee8-4943-9147-91ac47e3c32e" providerId="ADAL" clId="{4FDD598A-341C-4201-A711-A79E3A259DE9}" dt="2020-08-26T14:19:31.003" v="1075" actId="20577"/>
          <ac:spMkLst>
            <pc:docMk/>
            <pc:sldMk cId="71081558" sldId="372"/>
            <ac:spMk id="22535" creationId="{021061A8-CCD3-4886-A685-95F939E655A2}"/>
          </ac:spMkLst>
        </pc:spChg>
      </pc:sldChg>
      <pc:sldChg chg="addSp modSp new add del mod">
        <pc:chgData name="up423346@ms.uporto.pt" userId="886f1fb4-dee8-4943-9147-91ac47e3c32e" providerId="ADAL" clId="{4FDD598A-341C-4201-A711-A79E3A259DE9}" dt="2020-08-26T14:20:50.713" v="1118" actId="1036"/>
        <pc:sldMkLst>
          <pc:docMk/>
          <pc:sldMk cId="672350257" sldId="373"/>
        </pc:sldMkLst>
        <pc:spChg chg="mod">
          <ac:chgData name="up423346@ms.uporto.pt" userId="886f1fb4-dee8-4943-9147-91ac47e3c32e" providerId="ADAL" clId="{4FDD598A-341C-4201-A711-A79E3A259DE9}" dt="2020-08-26T14:20:07.157" v="1099" actId="20577"/>
          <ac:spMkLst>
            <pc:docMk/>
            <pc:sldMk cId="672350257" sldId="373"/>
            <ac:spMk id="2" creationId="{C38698AC-F98C-4A9D-A0AA-4670C71FB133}"/>
          </ac:spMkLst>
        </pc:spChg>
        <pc:spChg chg="add mod">
          <ac:chgData name="up423346@ms.uporto.pt" userId="886f1fb4-dee8-4943-9147-91ac47e3c32e" providerId="ADAL" clId="{4FDD598A-341C-4201-A711-A79E3A259DE9}" dt="2020-08-26T14:20:50.713" v="1118" actId="1036"/>
          <ac:spMkLst>
            <pc:docMk/>
            <pc:sldMk cId="672350257" sldId="373"/>
            <ac:spMk id="7" creationId="{788A9C18-F012-4E5C-90C9-E4E2D560F21E}"/>
          </ac:spMkLst>
        </pc:spChg>
        <pc:picChg chg="mod">
          <ac:chgData name="up423346@ms.uporto.pt" userId="886f1fb4-dee8-4943-9147-91ac47e3c32e" providerId="ADAL" clId="{4FDD598A-341C-4201-A711-A79E3A259DE9}" dt="2020-08-26T14:20:45.539" v="1113" actId="1035"/>
          <ac:picMkLst>
            <pc:docMk/>
            <pc:sldMk cId="672350257" sldId="373"/>
            <ac:picMk id="8194" creationId="{C3EE04C3-4F57-43C8-9514-4679D54517D5}"/>
          </ac:picMkLst>
        </pc:picChg>
      </pc:sldChg>
      <pc:sldChg chg="addSp delSp modSp">
        <pc:chgData name="up423346@ms.uporto.pt" userId="886f1fb4-dee8-4943-9147-91ac47e3c32e" providerId="ADAL" clId="{4FDD598A-341C-4201-A711-A79E3A259DE9}" dt="2020-08-26T14:19:59.140" v="1077"/>
        <pc:sldMkLst>
          <pc:docMk/>
          <pc:sldMk cId="4147020822" sldId="373"/>
        </pc:sldMkLst>
        <pc:spChg chg="del">
          <ac:chgData name="up423346@ms.uporto.pt" userId="886f1fb4-dee8-4943-9147-91ac47e3c32e" providerId="ADAL" clId="{4FDD598A-341C-4201-A711-A79E3A259DE9}" dt="2020-08-26T14:19:59.140" v="1077"/>
          <ac:spMkLst>
            <pc:docMk/>
            <pc:sldMk cId="4147020822" sldId="373"/>
            <ac:spMk id="3" creationId="{AEFC6E0B-0895-485F-9019-0CC853705ACB}"/>
          </ac:spMkLst>
        </pc:spChg>
        <pc:picChg chg="add mod">
          <ac:chgData name="up423346@ms.uporto.pt" userId="886f1fb4-dee8-4943-9147-91ac47e3c32e" providerId="ADAL" clId="{4FDD598A-341C-4201-A711-A79E3A259DE9}" dt="2020-08-26T14:19:59.140" v="1077"/>
          <ac:picMkLst>
            <pc:docMk/>
            <pc:sldMk cId="4147020822" sldId="373"/>
            <ac:picMk id="8194" creationId="{C3EE04C3-4F57-43C8-9514-4679D54517D5}"/>
          </ac:picMkLst>
        </pc:picChg>
      </pc:sldChg>
      <pc:sldChg chg="modSp new mod ord">
        <pc:chgData name="up423346@ms.uporto.pt" userId="886f1fb4-dee8-4943-9147-91ac47e3c32e" providerId="ADAL" clId="{4FDD598A-341C-4201-A711-A79E3A259DE9}" dt="2020-08-26T14:24:33.924" v="1422" actId="14"/>
        <pc:sldMkLst>
          <pc:docMk/>
          <pc:sldMk cId="3622698697" sldId="374"/>
        </pc:sldMkLst>
        <pc:spChg chg="mod">
          <ac:chgData name="up423346@ms.uporto.pt" userId="886f1fb4-dee8-4943-9147-91ac47e3c32e" providerId="ADAL" clId="{4FDD598A-341C-4201-A711-A79E3A259DE9}" dt="2020-08-26T14:23:20.299" v="1199" actId="20577"/>
          <ac:spMkLst>
            <pc:docMk/>
            <pc:sldMk cId="3622698697" sldId="374"/>
            <ac:spMk id="2" creationId="{1C84AC95-60E7-4A69-BDC9-C9D418C48F70}"/>
          </ac:spMkLst>
        </pc:spChg>
        <pc:spChg chg="mod">
          <ac:chgData name="up423346@ms.uporto.pt" userId="886f1fb4-dee8-4943-9147-91ac47e3c32e" providerId="ADAL" clId="{4FDD598A-341C-4201-A711-A79E3A259DE9}" dt="2020-08-26T14:24:33.924" v="1422" actId="14"/>
          <ac:spMkLst>
            <pc:docMk/>
            <pc:sldMk cId="3622698697" sldId="374"/>
            <ac:spMk id="3" creationId="{6E265466-9E04-4FC8-9388-CD3F90444323}"/>
          </ac:spMkLst>
        </pc:spChg>
      </pc:sldChg>
    </pc:docChg>
  </pc:docChgLst>
  <pc:docChgLst>
    <pc:chgData name="up423346@ms.uporto.pt" userId="886f1fb4-dee8-4943-9147-91ac47e3c32e" providerId="ADAL" clId="{9D40002A-1647-4DA3-863E-1FBADFBBBBE2}"/>
    <pc:docChg chg="custSel modHandout">
      <pc:chgData name="up423346@ms.uporto.pt" userId="886f1fb4-dee8-4943-9147-91ac47e3c32e" providerId="ADAL" clId="{9D40002A-1647-4DA3-863E-1FBADFBBBBE2}" dt="2020-08-26T15:08:33.713" v="4" actId="20577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1580D736-BAD3-4208-9136-40F0EF15A8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63788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TP8 - Advanced Segmentation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F6D7E0-0F53-46B0-AD44-A52A5D5384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AAAD993-3C48-4E3E-B445-EED3107A5B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DAF808E-9AF1-459E-B007-F136BB36F4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BDE38F0-69B3-42AD-9ED8-33AEECB528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1358AE9-B2AA-4CE2-BA5A-04BD57D948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B92E3DF-0DA1-4EA8-8367-8D23C808C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1A64D3F6-9A34-4482-A8A5-4C5C89B6E4EF}" type="slidenum">
              <a:rPr lang="pt-PT" altLang="en-US"/>
              <a:pPr/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>
            <a:extLst>
              <a:ext uri="{FF2B5EF4-FFF2-40B4-BE49-F238E27FC236}">
                <a16:creationId xmlns:a16="http://schemas.microsoft.com/office/drawing/2014/main" id="{FFE002BA-2267-4B3E-8963-47756EE4EC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Marcador de Posição de Notas 2">
            <a:extLst>
              <a:ext uri="{FF2B5EF4-FFF2-40B4-BE49-F238E27FC236}">
                <a16:creationId xmlns:a16="http://schemas.microsoft.com/office/drawing/2014/main" id="{DC190544-3736-4975-981E-18A79010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44390-86EE-498E-8650-80544D5306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19C67AB8-772C-461B-BA3D-583DAC374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4ED3A04-7AB0-47D0-BA8E-BD7C09212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F9AAFF-DC7D-4F55-A352-3BC3B61099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B5CA929-D992-4599-9C4A-747D2C870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BF7768D-D2BA-4FA2-A68F-A6F8AB963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35141-8A46-456E-8829-27BFF2E6F3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D961E51B-A093-4755-9E76-77B333117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5C6F480-1F95-406F-8ECF-B3E8385E5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5BE62F-1AEC-4A1F-AC5A-ED36D9582D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E4FCD2A2-FD0F-4BF2-AF58-7475FD918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504CD2B-EC1D-48C5-A227-434720C5F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DD622-7C83-4BD4-8B57-5E39F9513C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F703BD7-546E-4070-B013-ECD0D195CC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0B8196AC-E64E-4DA6-AD43-4CF4455CF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BA43F194-669D-4FA7-80AC-B949E8A36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33E44-F85D-46CF-AB55-9EF0D981B1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72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938DD2-39D2-417D-8B6E-9F801E7EC7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F980CE-37DC-4C60-8F84-E629A9CCA9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3869A-BC8F-4953-9819-9CFCF85C3E2A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0505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DA47C-0AA2-4984-A968-D8BB5C31F9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6DF214-A6A4-4338-994D-F24A444CD2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F005-E611-4EF2-B07E-C9326096E226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9895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2FDB99-EAA0-4CCB-B43E-C6FE951CC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FF1490-E3B0-472B-965E-2AFD77DED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FCC4E-F894-4430-B052-2CA52081E8B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66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8948AA-FE59-4EE6-91CF-5554F8237C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1D7BF6-D1D6-4D3F-ABFB-12A3E0BD2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B35C-FC5A-4E6C-86FD-FDFEAB3E5533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6062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BBC991-C55D-4A9C-879A-34D4519A9A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2F03F1-1B4F-46C0-AE45-5DFDBE57D0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17C8-F8F9-4AEB-9BBF-F837C462954E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548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69EEA-6C32-4845-91BE-5A47752AD5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F08CFE-CCAD-457D-89E9-941FF41060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EF9B4-6744-4AB5-B08D-3C262681B8CD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056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D3820-1D67-4B13-A27E-5F03064E01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C7FB73-9869-41C8-94BF-D7D140D6F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8317-578F-42BB-BB5E-7B515E6331B5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66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76C371-5A05-4467-9A34-BDED02CAE8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62EFE3-A12A-4AC9-B8BA-01D4D3214F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5E74E-7B68-4F53-A5A1-B62A97A9785E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0705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9B4A0D-0BAF-4CBE-B3E0-E41166E219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9F7F771-EA60-4163-B7E2-31BDE1CB1D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25BAF-4B3C-4E99-B4A9-BA48F676353B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525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FAED-610B-40A1-96D8-C31BF51B4F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C40C4-C2CC-495E-8C31-1CD1333037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4C20B-92D2-4292-A951-95513E769874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151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CA6B1-B2D5-4FA9-BF62-2CFD8E2046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13FC1-B70F-4AF2-829A-DB74E7B809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2424C-4776-4B23-AD47-9B51BFC9E7CA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045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AECC99-5486-4812-B829-6186D8389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AC9A46-B884-44C9-B023-137BE597F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3D6FB2-9845-450A-A50D-4B3517D394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29B003-D15F-4423-9AAE-3DDAF65E91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fld id="{7AC87BED-E019-4ACE-80E0-02FB1F49B28F}" type="slidenum">
              <a:rPr lang="pt-PT" altLang="en-US"/>
              <a:pPr/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1F1D741-E7E0-43BF-9891-BDAF15995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A635269A-FA76-483F-AB25-44D3BEA59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1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17BBC0-9435-4785-ADCE-8B47A0F2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D4AB6B-6E64-4330-954A-0D26F28F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TP8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Advanced Segmentation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8605D12-D2C6-4AEF-B3E8-C60A2934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3">
            <a:extLst>
              <a:ext uri="{FF2B5EF4-FFF2-40B4-BE49-F238E27FC236}">
                <a16:creationId xmlns:a16="http://schemas.microsoft.com/office/drawing/2014/main" id="{C866EFE7-095C-4B4E-BDF5-E0DDA79E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Simple clustering with images</a:t>
            </a:r>
          </a:p>
        </p:txBody>
      </p:sp>
      <p:sp>
        <p:nvSpPr>
          <p:cNvPr id="22531" name="Marcador de Posição de Conteúdo 4">
            <a:extLst>
              <a:ext uri="{FF2B5EF4-FFF2-40B4-BE49-F238E27FC236}">
                <a16:creationId xmlns:a16="http://schemas.microsoft.com/office/drawing/2014/main" id="{201D529C-9B11-4EDA-BDD3-83526792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Some specific problems arise:</a:t>
            </a:r>
          </a:p>
          <a:p>
            <a:pPr lvl="1"/>
            <a:r>
              <a:rPr lang="en-GB" altLang="pt-PT" dirty="0"/>
              <a:t>Lots of pixels! Graphical representations are harder to read</a:t>
            </a:r>
          </a:p>
          <a:p>
            <a:pPr lvl="1"/>
            <a:r>
              <a:rPr lang="en-GB" altLang="pt-PT" dirty="0"/>
              <a:t>Segmentation: It is desirable that certain objects are connected. How to enforce this?</a:t>
            </a:r>
          </a:p>
          <a:p>
            <a:pPr lvl="1"/>
            <a:r>
              <a:rPr lang="en-GB" altLang="pt-PT" dirty="0"/>
              <a:t>When do we stop splitting/merging process?</a:t>
            </a:r>
          </a:p>
          <a:p>
            <a:r>
              <a:rPr lang="en-GB" altLang="pt-PT" dirty="0"/>
              <a:t>Complex situations require more complex clustering solutions!</a:t>
            </a:r>
          </a:p>
        </p:txBody>
      </p:sp>
      <p:sp>
        <p:nvSpPr>
          <p:cNvPr id="22532" name="Marcador de Posição do Rodapé 1">
            <a:extLst>
              <a:ext uri="{FF2B5EF4-FFF2-40B4-BE49-F238E27FC236}">
                <a16:creationId xmlns:a16="http://schemas.microsoft.com/office/drawing/2014/main" id="{E4CEB51F-BC02-4899-AC49-B05E2234E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8B3-6640-4738-8239-CA7F1FE8B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28F31A1F-202A-425A-B044-8FFE12C1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/>
              <a:t>K-means Clustering</a:t>
            </a:r>
          </a:p>
        </p:txBody>
      </p:sp>
      <p:sp>
        <p:nvSpPr>
          <p:cNvPr id="24579" name="Marcador de Posição de Conteúdo 2">
            <a:extLst>
              <a:ext uri="{FF2B5EF4-FFF2-40B4-BE49-F238E27FC236}">
                <a16:creationId xmlns:a16="http://schemas.microsoft.com/office/drawing/2014/main" id="{C76E4CDF-1D17-441D-AED1-648F3937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What if we know that there are </a:t>
            </a:r>
            <a:r>
              <a:rPr lang="en-GB" altLang="pt-PT" i="1" dirty="0">
                <a:solidFill>
                  <a:srgbClr val="FF0000"/>
                </a:solidFill>
              </a:rPr>
              <a:t>k</a:t>
            </a:r>
            <a:r>
              <a:rPr lang="en-GB" altLang="pt-PT" dirty="0"/>
              <a:t> clusters in the image?</a:t>
            </a:r>
          </a:p>
          <a:p>
            <a:r>
              <a:rPr lang="en-GB" altLang="pt-PT" dirty="0"/>
              <a:t>We can define an </a:t>
            </a:r>
            <a:r>
              <a:rPr lang="en-GB" altLang="pt-PT" i="1" dirty="0"/>
              <a:t>objective function</a:t>
            </a:r>
            <a:r>
              <a:rPr lang="en-GB" altLang="pt-PT" dirty="0"/>
              <a:t>!</a:t>
            </a:r>
          </a:p>
          <a:p>
            <a:pPr lvl="1"/>
            <a:r>
              <a:rPr lang="en-GB" altLang="pt-PT" dirty="0"/>
              <a:t>Expresses how good my representation is</a:t>
            </a:r>
          </a:p>
          <a:p>
            <a:r>
              <a:rPr lang="en-GB" altLang="pt-PT" dirty="0"/>
              <a:t>We can now build an algorithm to obtain the </a:t>
            </a:r>
            <a:r>
              <a:rPr lang="en-GB" altLang="pt-PT" i="1" dirty="0"/>
              <a:t>best</a:t>
            </a:r>
            <a:r>
              <a:rPr lang="en-GB" altLang="pt-PT" dirty="0"/>
              <a:t> representation</a:t>
            </a:r>
          </a:p>
        </p:txBody>
      </p:sp>
      <p:sp>
        <p:nvSpPr>
          <p:cNvPr id="24580" name="Marcador de Posição do Rodapé 3">
            <a:extLst>
              <a:ext uri="{FF2B5EF4-FFF2-40B4-BE49-F238E27FC236}">
                <a16:creationId xmlns:a16="http://schemas.microsoft.com/office/drawing/2014/main" id="{C3FC5C11-3D12-4039-A249-0AC8075DC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81" name="Chamada rectangular arredondada 5">
            <a:extLst>
              <a:ext uri="{FF2B5EF4-FFF2-40B4-BE49-F238E27FC236}">
                <a16:creationId xmlns:a16="http://schemas.microsoft.com/office/drawing/2014/main" id="{DC488BF8-667D-43D3-AA03-8E91279E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929188"/>
            <a:ext cx="5143500" cy="1071562"/>
          </a:xfrm>
          <a:prstGeom prst="wedgeRoundRectCallout">
            <a:avLst>
              <a:gd name="adj1" fmla="val -56884"/>
              <a:gd name="adj2" fmla="val -5364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 b="1">
                <a:solidFill>
                  <a:schemeClr val="tx1"/>
                </a:solidFill>
              </a:rPr>
              <a:t>Caution! </a:t>
            </a:r>
            <a:r>
              <a:rPr lang="en-GB" altLang="pt-PT" sz="2400">
                <a:solidFill>
                  <a:schemeClr val="tx1"/>
                </a:solidFill>
              </a:rPr>
              <a:t>“</a:t>
            </a:r>
            <a:r>
              <a:rPr lang="en-GB" altLang="pt-PT" sz="2400" i="1">
                <a:solidFill>
                  <a:schemeClr val="tx1"/>
                </a:solidFill>
              </a:rPr>
              <a:t>Best</a:t>
            </a:r>
            <a:r>
              <a:rPr lang="en-GB" altLang="pt-PT" sz="2400">
                <a:solidFill>
                  <a:schemeClr val="tx1"/>
                </a:solidFill>
              </a:rPr>
              <a:t>” given my objective function!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E4CBF-8D33-45BA-8687-2341B1BEB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88264F7E-5968-4BC9-BCD3-C0B3896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K-means Clustering</a:t>
            </a:r>
          </a:p>
        </p:txBody>
      </p:sp>
      <p:sp>
        <p:nvSpPr>
          <p:cNvPr id="25603" name="Marcador de Posição de Conteúdo 2">
            <a:extLst>
              <a:ext uri="{FF2B5EF4-FFF2-40B4-BE49-F238E27FC236}">
                <a16:creationId xmlns:a16="http://schemas.microsoft.com/office/drawing/2014/main" id="{8634EBEB-62FF-4298-8D23-A555FBFD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Assume:</a:t>
            </a:r>
          </a:p>
          <a:p>
            <a:pPr lvl="1"/>
            <a:r>
              <a:rPr lang="en-GB" altLang="pt-PT" dirty="0"/>
              <a:t>We have </a:t>
            </a:r>
            <a:r>
              <a:rPr lang="en-GB" altLang="pt-PT" i="1" dirty="0">
                <a:solidFill>
                  <a:srgbClr val="FF0000"/>
                </a:solidFill>
              </a:rPr>
              <a:t>k</a:t>
            </a:r>
            <a:r>
              <a:rPr lang="en-GB" altLang="pt-PT" dirty="0"/>
              <a:t> clusters</a:t>
            </a:r>
          </a:p>
          <a:p>
            <a:pPr lvl="1"/>
            <a:r>
              <a:rPr lang="en-GB" altLang="pt-PT" dirty="0"/>
              <a:t>Each cluster </a:t>
            </a:r>
            <a:r>
              <a:rPr lang="en-GB" altLang="pt-PT" i="1" dirty="0" err="1">
                <a:solidFill>
                  <a:srgbClr val="FF0000"/>
                </a:solidFill>
              </a:rPr>
              <a:t>i</a:t>
            </a:r>
            <a:r>
              <a:rPr lang="en-GB" altLang="pt-PT" dirty="0"/>
              <a:t> has a centre </a:t>
            </a:r>
            <a:r>
              <a:rPr lang="en-GB" altLang="pt-PT" i="1" dirty="0">
                <a:solidFill>
                  <a:srgbClr val="FF0000"/>
                </a:solidFill>
              </a:rPr>
              <a:t>c</a:t>
            </a:r>
            <a:r>
              <a:rPr lang="en-GB" altLang="pt-PT" i="1" baseline="-25000" dirty="0">
                <a:solidFill>
                  <a:srgbClr val="FF0000"/>
                </a:solidFill>
              </a:rPr>
              <a:t>i</a:t>
            </a:r>
            <a:endParaRPr lang="en-GB" altLang="pt-PT" dirty="0"/>
          </a:p>
          <a:p>
            <a:pPr lvl="1"/>
            <a:r>
              <a:rPr lang="en-GB" altLang="pt-PT" dirty="0"/>
              <a:t>Element </a:t>
            </a:r>
            <a:r>
              <a:rPr lang="en-GB" altLang="pt-PT" i="1" dirty="0">
                <a:solidFill>
                  <a:srgbClr val="FF0000"/>
                </a:solidFill>
              </a:rPr>
              <a:t>j</a:t>
            </a:r>
            <a:r>
              <a:rPr lang="en-GB" altLang="pt-PT" dirty="0"/>
              <a:t> to be clustered is described by a feature vector </a:t>
            </a:r>
            <a:r>
              <a:rPr lang="en-GB" altLang="pt-PT" i="1" dirty="0" err="1">
                <a:solidFill>
                  <a:srgbClr val="FF0000"/>
                </a:solidFill>
              </a:rPr>
              <a:t>x</a:t>
            </a:r>
            <a:r>
              <a:rPr lang="en-GB" altLang="pt-PT" i="1" baseline="-25000" dirty="0" err="1">
                <a:solidFill>
                  <a:srgbClr val="FF0000"/>
                </a:solidFill>
              </a:rPr>
              <a:t>j</a:t>
            </a:r>
            <a:endParaRPr lang="en-GB" altLang="pt-PT" dirty="0"/>
          </a:p>
          <a:p>
            <a:r>
              <a:rPr lang="en-GB" altLang="pt-PT" dirty="0"/>
              <a:t>Our objective function is thus:</a:t>
            </a:r>
          </a:p>
        </p:txBody>
      </p:sp>
      <p:sp>
        <p:nvSpPr>
          <p:cNvPr id="25604" name="Marcador de Posição do Rodapé 3">
            <a:extLst>
              <a:ext uri="{FF2B5EF4-FFF2-40B4-BE49-F238E27FC236}">
                <a16:creationId xmlns:a16="http://schemas.microsoft.com/office/drawing/2014/main" id="{6E4ED22F-8C79-4315-8797-7F546EC0B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47EC4B78-00A6-4308-8F2D-E93E630BC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4929188"/>
          <a:ext cx="5572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ção" r:id="rId3" imgW="3136900" imgH="482600" progId="Equation.3">
                  <p:embed/>
                </p:oleObj>
              </mc:Choice>
              <mc:Fallback>
                <p:oleObj name="Equação" r:id="rId3" imgW="3136900" imgH="482600" progId="Equation.3">
                  <p:embed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47EC4B78-00A6-4308-8F2D-E93E630BC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929188"/>
                        <a:ext cx="5572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hamada rectangular arredondada 6">
            <a:extLst>
              <a:ext uri="{FF2B5EF4-FFF2-40B4-BE49-F238E27FC236}">
                <a16:creationId xmlns:a16="http://schemas.microsoft.com/office/drawing/2014/main" id="{B435F1FD-7530-48BB-8B22-EC016F50050B}"/>
              </a:ext>
            </a:extLst>
          </p:cNvPr>
          <p:cNvSpPr/>
          <p:nvPr/>
        </p:nvSpPr>
        <p:spPr bwMode="auto">
          <a:xfrm>
            <a:off x="6286500" y="3786188"/>
            <a:ext cx="2571750" cy="1071562"/>
          </a:xfrm>
          <a:prstGeom prst="wedgeRoundRectCallout">
            <a:avLst>
              <a:gd name="adj1" fmla="val -46808"/>
              <a:gd name="adj2" fmla="val 58854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What does this mean?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D53FB-FB05-4554-A967-8FC104F1E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12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6A914C37-E99F-46BC-9B0F-0DE19415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Iteration step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26D095-42A7-43B0-8E41-49EB1E68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Too many possible allocations of points to clusters to search this space for a minimum</a:t>
            </a:r>
          </a:p>
          <a:p>
            <a:pPr>
              <a:defRPr/>
            </a:pPr>
            <a:r>
              <a:rPr lang="en-GB" dirty="0"/>
              <a:t>Iterate!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Assume cluster centres are known </a:t>
            </a:r>
            <a:r>
              <a:rPr lang="en-GB" dirty="0"/>
              <a:t>and allocate each point to the closest cluster centre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Assume the allocation is known </a:t>
            </a:r>
            <a:r>
              <a:rPr lang="en-GB" dirty="0"/>
              <a:t>and choose a new set of cluster centres. Each centre is the mean of the points allocated to that cluster</a:t>
            </a:r>
          </a:p>
          <a:p>
            <a:pPr lvl="1">
              <a:defRPr/>
            </a:pPr>
            <a:endParaRPr lang="en-GB" dirty="0"/>
          </a:p>
        </p:txBody>
      </p:sp>
      <p:sp>
        <p:nvSpPr>
          <p:cNvPr id="26628" name="Marcador de Posição do Rodapé 3">
            <a:extLst>
              <a:ext uri="{FF2B5EF4-FFF2-40B4-BE49-F238E27FC236}">
                <a16:creationId xmlns:a16="http://schemas.microsoft.com/office/drawing/2014/main" id="{3F7F98B3-8018-4C89-95CE-8818C3C91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92CE4-C060-4B13-924F-B0768248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13</a:t>
            </a:fld>
            <a:endParaRPr lang="pt-P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A19D4607-63BF-4378-915A-6DE91A23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7080893B-55BB-4F24-B773-5743D8F3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6469063"/>
            <a:ext cx="809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[Wikipedia]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D3969C0A-5E63-4CD4-B410-A89B58BF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660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Marcador de Posição do Rodapé 4">
            <a:extLst>
              <a:ext uri="{FF2B5EF4-FFF2-40B4-BE49-F238E27FC236}">
                <a16:creationId xmlns:a16="http://schemas.microsoft.com/office/drawing/2014/main" id="{F41971BC-CCB4-4B19-B78E-3ADCD0EA1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50044-5B2B-4814-9CBE-FA078CE77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83FEFE-9546-4708-8BF9-79756917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CBCB8-1433-4F6D-A4BF-36CA2B96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K-means:</a:t>
            </a:r>
          </a:p>
          <a:p>
            <a:pPr lvl="1"/>
            <a:r>
              <a:rPr lang="en-US" dirty="0"/>
              <a:t>Segments our feature space (and not the image!) into clusters (and not regions)</a:t>
            </a:r>
          </a:p>
          <a:p>
            <a:pPr lvl="1"/>
            <a:r>
              <a:rPr lang="en-US" dirty="0"/>
              <a:t>Uses a parametric model for its distributions (e.g. Gaussians), whose locations (centers) and shape (covariance) can be estimated</a:t>
            </a:r>
          </a:p>
          <a:p>
            <a:r>
              <a:rPr lang="en-US" dirty="0"/>
              <a:t>Mean shift:</a:t>
            </a:r>
          </a:p>
          <a:p>
            <a:pPr lvl="1"/>
            <a:r>
              <a:rPr lang="en-US" dirty="0"/>
              <a:t>Segments an image (and not the feature space) into regions</a:t>
            </a:r>
          </a:p>
          <a:p>
            <a:pPr lvl="1"/>
            <a:r>
              <a:rPr lang="en-US" dirty="0"/>
              <a:t>Uses a non-parametric model (simply tries to find distribution peaks)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5B330-A129-402F-A760-6F17990C0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27B65-0849-412D-AE80-1699CE7AE8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15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2915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B4731-C110-4516-AF51-FF1840CE8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145C4-44CC-4E63-AA57-08B7FEC6C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16</a:t>
            </a:fld>
            <a:endParaRPr lang="pt-PT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1E9ECB-97D6-448D-AAAB-BA8EE245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3" y="0"/>
            <a:ext cx="4544794" cy="312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BE4D3-A1A2-4538-8622-1387AA79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41" y="0"/>
            <a:ext cx="4473009" cy="3165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7107C5-E9AB-4574-A754-F8E410A3A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772" y="3049002"/>
            <a:ext cx="3933692" cy="3116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1749F3-F4DA-44F2-B50D-8552DD498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3" y="3115643"/>
            <a:ext cx="4611757" cy="3001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6F1279-1A30-4E0A-94F8-10A83E5CF4A5}"/>
              </a:ext>
            </a:extLst>
          </p:cNvPr>
          <p:cNvSpPr txBox="1"/>
          <p:nvPr/>
        </p:nvSpPr>
        <p:spPr>
          <a:xfrm>
            <a:off x="4526741" y="0"/>
            <a:ext cx="4617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Comaniciu</a:t>
            </a:r>
            <a:r>
              <a:rPr lang="en-US" sz="1000" dirty="0"/>
              <a:t>, D. and Meer, P. (2002). Mean shift: A robust approach toward feature space analysis. IEEE Transactions on Pattern Analysis and Machine Intelligence, 24(5):603– 619.</a:t>
            </a:r>
          </a:p>
        </p:txBody>
      </p:sp>
    </p:spTree>
    <p:extLst>
      <p:ext uri="{BB962C8B-B14F-4D97-AF65-F5344CB8AC3E}">
        <p14:creationId xmlns:p14="http://schemas.microsoft.com/office/powerpoint/2010/main" val="47674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8013E-F91A-4A9A-963B-CA35A9FE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9E5BE-2CEB-4DCD-877E-5EA0AEC1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pixel ‘finds’ its nearest distribution peak by ‘climbing uphill’ the image’s </a:t>
            </a:r>
            <a:r>
              <a:rPr lang="en-US" dirty="0">
                <a:solidFill>
                  <a:srgbClr val="FF0000"/>
                </a:solidFill>
              </a:rPr>
              <a:t>kernel density function f(x)</a:t>
            </a:r>
          </a:p>
          <a:p>
            <a:r>
              <a:rPr lang="en-US" dirty="0"/>
              <a:t>The gradient of f(x) defines the direction for this ‘climb’, by defining </a:t>
            </a:r>
            <a:r>
              <a:rPr lang="en-US" dirty="0">
                <a:solidFill>
                  <a:srgbClr val="FF0000"/>
                </a:solidFill>
              </a:rPr>
              <a:t>mean-shift vectors</a:t>
            </a:r>
          </a:p>
          <a:p>
            <a:r>
              <a:rPr lang="en-US" dirty="0"/>
              <a:t>Pixels that ‘climb’ to the same peak form a </a:t>
            </a:r>
            <a:r>
              <a:rPr lang="en-US" dirty="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C5FAE-8598-4100-BCA2-4CCAB85B1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3787B-3280-4405-848D-9E4319236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17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3724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E909-B47F-4504-ABC8-EBFE6E44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40CB85-FDFF-4773-9414-2327FAF7A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61" y="1600200"/>
            <a:ext cx="787827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D3AD-A684-45B5-AC15-89D184C35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DC517-B7B5-4FD9-8EBF-C130A5658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18</a:t>
            </a:fld>
            <a:endParaRPr lang="pt-PT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1BBBE-38F4-48CE-8984-9934A36BE88A}"/>
              </a:ext>
            </a:extLst>
          </p:cNvPr>
          <p:cNvSpPr txBox="1"/>
          <p:nvPr/>
        </p:nvSpPr>
        <p:spPr>
          <a:xfrm>
            <a:off x="3939138" y="1473242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/>
              <a:t>Szeliski</a:t>
            </a:r>
            <a:r>
              <a:rPr lang="en-US" sz="1050" dirty="0"/>
              <a:t>, “Computer Vision: Algorithms and Applications”, Springer, 2011</a:t>
            </a:r>
          </a:p>
        </p:txBody>
      </p:sp>
    </p:spTree>
    <p:extLst>
      <p:ext uri="{BB962C8B-B14F-4D97-AF65-F5344CB8AC3E}">
        <p14:creationId xmlns:p14="http://schemas.microsoft.com/office/powerpoint/2010/main" val="170234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3CE566-4187-4BA0-A182-8749E2F3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72095D-7407-4773-9BFD-4A9A44792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552" y="2292799"/>
            <a:ext cx="3935896" cy="314076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4BE7A5-AAAB-4CDA-BBBE-EAFBDC566F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9552" y="2292799"/>
            <a:ext cx="3935896" cy="31407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AC94A-7A04-4EC9-8BBE-4EAEEA696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15B81-063B-4947-82F5-E43B8E11E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19</a:t>
            </a:fld>
            <a:endParaRPr lang="pt-PT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92BE0-C429-4439-A407-9F4F770237A8}"/>
              </a:ext>
            </a:extLst>
          </p:cNvPr>
          <p:cNvSpPr txBox="1"/>
          <p:nvPr/>
        </p:nvSpPr>
        <p:spPr>
          <a:xfrm>
            <a:off x="508552" y="1709838"/>
            <a:ext cx="812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Comaniciu</a:t>
            </a:r>
            <a:r>
              <a:rPr lang="en-US" sz="1000" dirty="0"/>
              <a:t>, D. and Meer, P. (2002). Mean shift: A robust approach toward feature space analysis. IEEE Transactions on Pattern Analysis and Machine Intelligence, 24(5):603– 619.</a:t>
            </a:r>
          </a:p>
        </p:txBody>
      </p:sp>
    </p:spTree>
    <p:extLst>
      <p:ext uri="{BB962C8B-B14F-4D97-AF65-F5344CB8AC3E}">
        <p14:creationId xmlns:p14="http://schemas.microsoft.com/office/powerpoint/2010/main" val="68362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/>
              <a:t>Segmentation by Clustering</a:t>
            </a:r>
          </a:p>
          <a:p>
            <a:pPr eaLnBrk="1" hangingPunct="1"/>
            <a:r>
              <a:rPr lang="en-GB" altLang="pt-PT" dirty="0"/>
              <a:t>Segmentation by Fitting</a:t>
            </a:r>
          </a:p>
          <a:p>
            <a:pPr eaLnBrk="1" hangingPunct="1"/>
            <a:r>
              <a:rPr lang="en-GB" altLang="pt-PT" dirty="0"/>
              <a:t>Semantic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C1942-C1B8-4EE1-9175-E5280E7C2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C41E2DAA-F14B-439D-B05E-F32BA6ED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/>
              <a:t>Normalized Cuts</a:t>
            </a:r>
          </a:p>
        </p:txBody>
      </p:sp>
      <p:sp>
        <p:nvSpPr>
          <p:cNvPr id="33795" name="Marcador de Posição de Conteúdo 2">
            <a:extLst>
              <a:ext uri="{FF2B5EF4-FFF2-40B4-BE49-F238E27FC236}">
                <a16:creationId xmlns:a16="http://schemas.microsoft.com/office/drawing/2014/main" id="{A1542B3A-E863-462A-9FFC-C59F6DEF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Clustering can be seen as a problem of “</a:t>
            </a:r>
            <a:r>
              <a:rPr lang="en-GB" i="1" dirty="0"/>
              <a:t>cutting graphs into good pieces</a:t>
            </a:r>
            <a:r>
              <a:rPr lang="en-GB" dirty="0"/>
              <a:t>” </a:t>
            </a:r>
          </a:p>
          <a:p>
            <a:pPr>
              <a:defRPr/>
            </a:pPr>
            <a:r>
              <a:rPr lang="en-GB" dirty="0"/>
              <a:t>Data Items</a:t>
            </a:r>
          </a:p>
          <a:p>
            <a:pPr lvl="1">
              <a:defRPr/>
            </a:pPr>
            <a:r>
              <a:rPr lang="en-GB" dirty="0"/>
              <a:t>Vertex in a weighted graph</a:t>
            </a:r>
          </a:p>
          <a:p>
            <a:pPr lvl="1">
              <a:defRPr/>
            </a:pPr>
            <a:r>
              <a:rPr lang="en-GB" dirty="0"/>
              <a:t>Weights are large if elements are similar</a:t>
            </a:r>
          </a:p>
          <a:p>
            <a:pPr>
              <a:defRPr/>
            </a:pPr>
            <a:r>
              <a:rPr lang="en-GB" dirty="0"/>
              <a:t>Cut edges</a:t>
            </a:r>
          </a:p>
          <a:p>
            <a:pPr lvl="1">
              <a:defRPr/>
            </a:pPr>
            <a:r>
              <a:rPr lang="en-GB" dirty="0"/>
              <a:t>Cut edges with small weights</a:t>
            </a:r>
          </a:p>
          <a:p>
            <a:pPr lvl="1">
              <a:defRPr/>
            </a:pPr>
            <a:r>
              <a:rPr lang="en-GB" dirty="0"/>
              <a:t>Keep connected components with large interior weights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0724" name="Marcador de Posição do Rodapé 3">
            <a:extLst>
              <a:ext uri="{FF2B5EF4-FFF2-40B4-BE49-F238E27FC236}">
                <a16:creationId xmlns:a16="http://schemas.microsoft.com/office/drawing/2014/main" id="{2EC50850-C099-4449-879E-93C00C6EE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Chamada rectangular arredondada 5">
            <a:extLst>
              <a:ext uri="{FF2B5EF4-FFF2-40B4-BE49-F238E27FC236}">
                <a16:creationId xmlns:a16="http://schemas.microsoft.com/office/drawing/2014/main" id="{9612D9E6-8116-4737-8866-1F5452D2348B}"/>
              </a:ext>
            </a:extLst>
          </p:cNvPr>
          <p:cNvSpPr/>
          <p:nvPr/>
        </p:nvSpPr>
        <p:spPr bwMode="auto">
          <a:xfrm>
            <a:off x="4214813" y="5500688"/>
            <a:ext cx="4143375" cy="500062"/>
          </a:xfrm>
          <a:prstGeom prst="wedgeRoundRectCallout">
            <a:avLst>
              <a:gd name="adj1" fmla="val -55775"/>
              <a:gd name="adj2" fmla="val -46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Regions!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F8880-1C3E-4059-9898-15768F864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F709B85E-1989-45A8-BE84-DE3129654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CE78A086-04D3-4503-A66C-08ACBFC7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2AEAB901-DC7E-4057-85EA-2C28D6F9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70E69-1058-4C15-9600-781DD41B0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>
            <a:extLst>
              <a:ext uri="{FF2B5EF4-FFF2-40B4-BE49-F238E27FC236}">
                <a16:creationId xmlns:a16="http://schemas.microsoft.com/office/drawing/2014/main" id="{696B788A-218F-4377-A182-CAC3DCBD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Graphs and Clustering</a:t>
            </a:r>
          </a:p>
        </p:txBody>
      </p:sp>
      <p:sp>
        <p:nvSpPr>
          <p:cNvPr id="32771" name="Marcador de Posição de Conteúdo 4">
            <a:extLst>
              <a:ext uri="{FF2B5EF4-FFF2-40B4-BE49-F238E27FC236}">
                <a16:creationId xmlns:a16="http://schemas.microsoft.com/office/drawing/2014/main" id="{2D93EF28-8DE2-428F-8F3A-0504AA5A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Associate each element to be clustered with a </a:t>
            </a:r>
            <a:r>
              <a:rPr lang="en-GB" altLang="pt-PT" dirty="0">
                <a:solidFill>
                  <a:srgbClr val="FF0000"/>
                </a:solidFill>
              </a:rPr>
              <a:t>vertex</a:t>
            </a:r>
            <a:r>
              <a:rPr lang="en-GB" altLang="pt-PT" dirty="0"/>
              <a:t> on a graph</a:t>
            </a:r>
          </a:p>
          <a:p>
            <a:r>
              <a:rPr lang="en-GB" altLang="pt-PT" dirty="0"/>
              <a:t>Construct an </a:t>
            </a:r>
            <a:r>
              <a:rPr lang="en-GB" altLang="pt-PT" dirty="0">
                <a:solidFill>
                  <a:srgbClr val="FF0000"/>
                </a:solidFill>
              </a:rPr>
              <a:t>edge</a:t>
            </a:r>
            <a:r>
              <a:rPr lang="en-GB" altLang="pt-PT" dirty="0"/>
              <a:t> from every element to every other</a:t>
            </a:r>
          </a:p>
          <a:p>
            <a:r>
              <a:rPr lang="en-GB" altLang="pt-PT" dirty="0"/>
              <a:t>Associate a </a:t>
            </a:r>
            <a:r>
              <a:rPr lang="en-GB" altLang="pt-PT" dirty="0">
                <a:solidFill>
                  <a:srgbClr val="FF0000"/>
                </a:solidFill>
              </a:rPr>
              <a:t>weight</a:t>
            </a:r>
            <a:r>
              <a:rPr lang="en-GB" altLang="pt-PT" dirty="0"/>
              <a:t> with each edge based on a similarity measure</a:t>
            </a:r>
          </a:p>
          <a:p>
            <a:r>
              <a:rPr lang="en-GB" altLang="pt-PT" dirty="0">
                <a:solidFill>
                  <a:srgbClr val="FF0000"/>
                </a:solidFill>
              </a:rPr>
              <a:t>Cut the edges </a:t>
            </a:r>
            <a:r>
              <a:rPr lang="en-GB" altLang="pt-PT" dirty="0"/>
              <a:t>in the graph to form a good set of connected components</a:t>
            </a:r>
          </a:p>
        </p:txBody>
      </p:sp>
      <p:sp>
        <p:nvSpPr>
          <p:cNvPr id="32772" name="Marcador de Posição do Rodapé 1">
            <a:extLst>
              <a:ext uri="{FF2B5EF4-FFF2-40B4-BE49-F238E27FC236}">
                <a16:creationId xmlns:a16="http://schemas.microsoft.com/office/drawing/2014/main" id="{A2A43017-8B42-4748-BE94-A39A50840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0DE76-94DA-44D8-A4E4-9AE46E35E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308DD5F8-33A2-4A66-8126-85BADE0D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Weight Matrices</a:t>
            </a:r>
          </a:p>
        </p:txBody>
      </p:sp>
      <p:sp>
        <p:nvSpPr>
          <p:cNvPr id="33795" name="Marcador de Posição de Conteúdo 2">
            <a:extLst>
              <a:ext uri="{FF2B5EF4-FFF2-40B4-BE49-F238E27FC236}">
                <a16:creationId xmlns:a16="http://schemas.microsoft.com/office/drawing/2014/main" id="{B1A42447-AACE-4CCF-8832-E65668DA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Typically look like block diagonal matrices</a:t>
            </a:r>
          </a:p>
          <a:p>
            <a:r>
              <a:rPr lang="en-GB" altLang="pt-PT" dirty="0"/>
              <a:t>Why?</a:t>
            </a:r>
          </a:p>
          <a:p>
            <a:pPr lvl="1"/>
            <a:r>
              <a:rPr lang="en-GB" altLang="pt-PT" dirty="0" err="1"/>
              <a:t>Interclusters</a:t>
            </a:r>
            <a:r>
              <a:rPr lang="en-GB" altLang="pt-PT" dirty="0"/>
              <a:t> similarities are strong</a:t>
            </a:r>
          </a:p>
          <a:p>
            <a:pPr lvl="1"/>
            <a:r>
              <a:rPr lang="en-GB" altLang="pt-PT" dirty="0" err="1"/>
              <a:t>Intracluster</a:t>
            </a:r>
            <a:r>
              <a:rPr lang="en-GB" altLang="pt-PT" dirty="0"/>
              <a:t> similarities are weak</a:t>
            </a:r>
          </a:p>
          <a:p>
            <a:r>
              <a:rPr lang="en-GB" altLang="pt-PT" dirty="0"/>
              <a:t>Split a matrix into smaller matrices, each of which is a block</a:t>
            </a:r>
          </a:p>
          <a:p>
            <a:r>
              <a:rPr lang="en-GB" altLang="pt-PT" dirty="0"/>
              <a:t>Define </a:t>
            </a:r>
            <a:r>
              <a:rPr lang="en-GB" altLang="pt-PT" i="1" dirty="0">
                <a:solidFill>
                  <a:srgbClr val="FF0000"/>
                </a:solidFill>
              </a:rPr>
              <a:t>Affinity Measures</a:t>
            </a:r>
            <a:endParaRPr lang="en-GB" altLang="pt-PT" dirty="0"/>
          </a:p>
        </p:txBody>
      </p:sp>
      <p:sp>
        <p:nvSpPr>
          <p:cNvPr id="33796" name="Marcador de Posição do Rodapé 3">
            <a:extLst>
              <a:ext uri="{FF2B5EF4-FFF2-40B4-BE49-F238E27FC236}">
                <a16:creationId xmlns:a16="http://schemas.microsoft.com/office/drawing/2014/main" id="{9FA87E97-A497-4914-AC6D-A9ABA81E5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355D9-545C-4F34-9E43-EC53842AD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EEEBB76A-504C-4D49-9D18-F097A0BE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More on this</a:t>
            </a:r>
          </a:p>
        </p:txBody>
      </p:sp>
      <p:sp>
        <p:nvSpPr>
          <p:cNvPr id="34819" name="Marcador de Posição de Conteúdo 2">
            <a:extLst>
              <a:ext uri="{FF2B5EF4-FFF2-40B4-BE49-F238E27FC236}">
                <a16:creationId xmlns:a16="http://schemas.microsoft.com/office/drawing/2014/main" id="{3EE32D3E-E2A8-42D7-A150-B444694F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/>
              <a:t>Affinity measures</a:t>
            </a:r>
          </a:p>
          <a:p>
            <a:pPr lvl="1"/>
            <a:r>
              <a:rPr lang="en-GB" altLang="pt-PT"/>
              <a:t>Affinity by Distance</a:t>
            </a:r>
          </a:p>
          <a:p>
            <a:pPr lvl="1"/>
            <a:r>
              <a:rPr lang="en-GB" altLang="pt-PT"/>
              <a:t>Affinity by Intensity</a:t>
            </a:r>
          </a:p>
          <a:p>
            <a:pPr lvl="1"/>
            <a:r>
              <a:rPr lang="en-GB" altLang="pt-PT"/>
              <a:t>Affinity by Colour</a:t>
            </a:r>
          </a:p>
          <a:p>
            <a:pPr lvl="1"/>
            <a:r>
              <a:rPr lang="en-GB" altLang="pt-PT"/>
              <a:t>Affinity by Texture</a:t>
            </a:r>
          </a:p>
          <a:p>
            <a:r>
              <a:rPr lang="en-GB" altLang="pt-PT"/>
              <a:t>Popular method: Normalized cuts</a:t>
            </a:r>
          </a:p>
          <a:p>
            <a:pPr lvl="2">
              <a:buFontTx/>
              <a:buNone/>
            </a:pPr>
            <a:r>
              <a:rPr lang="en-US" altLang="pt-PT" sz="2000"/>
              <a:t>Jianbo Shi and Jitendra Malik, “Normalized Cuts and Image Segmentation”, IEEE Transactions on Pattern Analysis And Machine Intelligence, Vol. 22, No. 8, August 2000</a:t>
            </a:r>
            <a:endParaRPr lang="en-GB" altLang="pt-PT" sz="2000"/>
          </a:p>
          <a:p>
            <a:endParaRPr lang="en-GB" altLang="pt-PT"/>
          </a:p>
          <a:p>
            <a:endParaRPr lang="en-GB" altLang="pt-PT"/>
          </a:p>
        </p:txBody>
      </p:sp>
      <p:sp>
        <p:nvSpPr>
          <p:cNvPr id="34820" name="Marcador de Posição do Rodapé 3">
            <a:extLst>
              <a:ext uri="{FF2B5EF4-FFF2-40B4-BE49-F238E27FC236}">
                <a16:creationId xmlns:a16="http://schemas.microsoft.com/office/drawing/2014/main" id="{21DA1A99-7C44-4680-A2CE-C1BB87CD8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Rectângulo 5">
            <a:extLst>
              <a:ext uri="{FF2B5EF4-FFF2-40B4-BE49-F238E27FC236}">
                <a16:creationId xmlns:a16="http://schemas.microsoft.com/office/drawing/2014/main" id="{1D955382-F13A-4F63-8E10-A6D3950C268B}"/>
              </a:ext>
            </a:extLst>
          </p:cNvPr>
          <p:cNvSpPr/>
          <p:nvPr/>
        </p:nvSpPr>
        <p:spPr bwMode="auto">
          <a:xfrm>
            <a:off x="5357813" y="1857375"/>
            <a:ext cx="3286125" cy="1643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atin typeface="Arial" charset="0"/>
              </a:rPr>
              <a:t>Want to know more?</a:t>
            </a:r>
          </a:p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Check out: Forsyth and Ponce, Section 14.5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AF2B4-D1F1-407C-84AA-C6839A8B1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Segmentation by Fitting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eaLnBrk="1" hangingPunct="1"/>
            <a:r>
              <a:rPr lang="en-GB" altLang="pt-PT" dirty="0"/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Semantic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C1942-C1B8-4EE1-9175-E5280E7C2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25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47585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AF5286B-1DF3-4AA9-8513-259C2F1C8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Fitting and Clustering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5757C5-49FA-41C6-A1CD-D6080EAD7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 err="1"/>
              <a:t>Another</a:t>
            </a:r>
            <a:r>
              <a:rPr lang="pt-PT" altLang="pt-PT" dirty="0"/>
              <a:t> </a:t>
            </a:r>
            <a:r>
              <a:rPr lang="pt-PT" altLang="pt-PT" dirty="0" err="1"/>
              <a:t>definition</a:t>
            </a:r>
            <a:r>
              <a:rPr lang="pt-PT" altLang="pt-PT" dirty="0"/>
              <a:t> for </a:t>
            </a:r>
            <a:r>
              <a:rPr lang="pt-PT" altLang="pt-PT" dirty="0" err="1"/>
              <a:t>segmentation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dirty="0"/>
              <a:t>Pixels </a:t>
            </a:r>
            <a:r>
              <a:rPr lang="pt-PT" altLang="pt-PT" dirty="0" err="1"/>
              <a:t>belong</a:t>
            </a:r>
            <a:r>
              <a:rPr lang="pt-PT" altLang="pt-PT" dirty="0"/>
              <a:t> </a:t>
            </a:r>
            <a:r>
              <a:rPr lang="pt-PT" altLang="pt-PT" dirty="0" err="1"/>
              <a:t>together</a:t>
            </a:r>
            <a:r>
              <a:rPr lang="pt-PT" altLang="pt-PT" dirty="0"/>
              <a:t> </a:t>
            </a:r>
            <a:r>
              <a:rPr lang="pt-PT" altLang="pt-PT" dirty="0" err="1"/>
              <a:t>because</a:t>
            </a:r>
            <a:r>
              <a:rPr lang="pt-PT" altLang="pt-PT" dirty="0"/>
              <a:t> </a:t>
            </a:r>
            <a:r>
              <a:rPr lang="pt-PT" altLang="pt-PT" dirty="0" err="1"/>
              <a:t>they</a:t>
            </a:r>
            <a:r>
              <a:rPr lang="pt-PT" altLang="pt-PT" dirty="0"/>
              <a:t> </a:t>
            </a:r>
            <a:r>
              <a:rPr lang="pt-PT" altLang="pt-PT" dirty="0" err="1"/>
              <a:t>conform</a:t>
            </a:r>
            <a:r>
              <a:rPr lang="pt-PT" altLang="pt-PT" dirty="0"/>
              <a:t> to some </a:t>
            </a:r>
            <a:r>
              <a:rPr lang="pt-PT" altLang="pt-PT" dirty="0" err="1"/>
              <a:t>model</a:t>
            </a:r>
            <a:endParaRPr lang="pt-PT" altLang="pt-PT" dirty="0"/>
          </a:p>
          <a:p>
            <a:r>
              <a:rPr lang="pt-PT" altLang="pt-PT" dirty="0" err="1"/>
              <a:t>Sounds</a:t>
            </a:r>
            <a:r>
              <a:rPr lang="pt-PT" altLang="pt-PT" dirty="0"/>
              <a:t> </a:t>
            </a:r>
            <a:r>
              <a:rPr lang="pt-PT" altLang="pt-PT" dirty="0" err="1"/>
              <a:t>like</a:t>
            </a:r>
            <a:r>
              <a:rPr lang="pt-PT" altLang="pt-PT" dirty="0"/>
              <a:t> “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by</a:t>
            </a:r>
            <a:r>
              <a:rPr lang="pt-PT" altLang="pt-PT" dirty="0"/>
              <a:t> </a:t>
            </a:r>
            <a:r>
              <a:rPr lang="pt-PT" altLang="pt-PT" dirty="0" err="1"/>
              <a:t>Clustering</a:t>
            </a:r>
            <a:r>
              <a:rPr lang="pt-PT" altLang="pt-PT" dirty="0"/>
              <a:t>”...</a:t>
            </a:r>
          </a:p>
          <a:p>
            <a:r>
              <a:rPr lang="pt-PT" altLang="pt-PT" dirty="0" err="1"/>
              <a:t>Key</a:t>
            </a:r>
            <a:r>
              <a:rPr lang="pt-PT" altLang="pt-PT" dirty="0"/>
              <a:t> </a:t>
            </a:r>
            <a:r>
              <a:rPr lang="pt-PT" altLang="pt-PT" dirty="0" err="1"/>
              <a:t>difference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model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now</a:t>
            </a:r>
            <a:r>
              <a:rPr lang="pt-PT" altLang="pt-PT" dirty="0"/>
              <a:t> </a:t>
            </a:r>
            <a:r>
              <a:rPr lang="pt-PT" altLang="pt-PT" b="1" dirty="0" err="1">
                <a:solidFill>
                  <a:srgbClr val="FF0000"/>
                </a:solidFill>
              </a:rPr>
              <a:t>explicit</a:t>
            </a:r>
            <a:endParaRPr lang="pt-PT" altLang="pt-PT" dirty="0"/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8B69745D-2521-41F8-9869-6FB24351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2808288" cy="2305050"/>
          </a:xfrm>
          <a:prstGeom prst="wedgeRoundRectCallout">
            <a:avLst>
              <a:gd name="adj1" fmla="val -60458"/>
              <a:gd name="adj2" fmla="val 1363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have</a:t>
            </a:r>
            <a:r>
              <a:rPr lang="pt-PT" altLang="pt-PT" sz="2400" dirty="0">
                <a:solidFill>
                  <a:schemeClr val="tx1"/>
                </a:solidFill>
              </a:rPr>
              <a:t> a </a:t>
            </a:r>
            <a:r>
              <a:rPr lang="pt-PT" altLang="pt-PT" sz="2400" dirty="0" err="1">
                <a:solidFill>
                  <a:schemeClr val="tx1"/>
                </a:solidFill>
              </a:rPr>
              <a:t>mathematical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model</a:t>
            </a:r>
            <a:r>
              <a:rPr lang="pt-PT" altLang="pt-PT" sz="2400" dirty="0">
                <a:solidFill>
                  <a:schemeClr val="tx1"/>
                </a:solidFill>
              </a:rPr>
              <a:t> for </a:t>
            </a:r>
            <a:r>
              <a:rPr lang="pt-PT" altLang="pt-PT" sz="2400" dirty="0" err="1">
                <a:solidFill>
                  <a:schemeClr val="tx1"/>
                </a:solidFill>
              </a:rPr>
              <a:t>the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object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want</a:t>
            </a:r>
            <a:r>
              <a:rPr lang="pt-PT" altLang="pt-PT" sz="2400" dirty="0">
                <a:solidFill>
                  <a:schemeClr val="tx1"/>
                </a:solidFill>
              </a:rPr>
              <a:t> to </a:t>
            </a:r>
            <a:r>
              <a:rPr lang="pt-PT" altLang="pt-PT" sz="2400" dirty="0" err="1">
                <a:solidFill>
                  <a:schemeClr val="tx1"/>
                </a:solidFill>
              </a:rPr>
              <a:t>segment</a:t>
            </a:r>
            <a:r>
              <a:rPr lang="pt-PT" altLang="pt-PT" sz="2400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tx1"/>
                </a:solidFill>
              </a:rPr>
              <a:t>Ex: A </a:t>
            </a:r>
            <a:r>
              <a:rPr lang="pt-PT" altLang="pt-PT" sz="2400" dirty="0" err="1">
                <a:solidFill>
                  <a:schemeClr val="tx1"/>
                </a:solidFill>
              </a:rPr>
              <a:t>line</a:t>
            </a:r>
            <a:endParaRPr lang="pt-PT" altLang="pt-PT" sz="2400" dirty="0">
              <a:solidFill>
                <a:schemeClr val="tx1"/>
              </a:solidFill>
            </a:endParaRPr>
          </a:p>
        </p:txBody>
      </p:sp>
      <p:sp>
        <p:nvSpPr>
          <p:cNvPr id="36869" name="Marcador de Posição do Rodapé 5">
            <a:extLst>
              <a:ext uri="{FF2B5EF4-FFF2-40B4-BE49-F238E27FC236}">
                <a16:creationId xmlns:a16="http://schemas.microsoft.com/office/drawing/2014/main" id="{62DEAF5B-0D95-41C9-AA83-8427285F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AC83F-EF71-4011-BBB4-A76A4BA31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F061DD8B-88EC-45FD-A55A-92F3E2D2F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A18B383-7C7C-4F5C-AAA3-D49C60B54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Hough Transform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6452E7C0-6029-4817-8A6D-A576B2751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Elegant method for direct object recognition</a:t>
            </a:r>
          </a:p>
          <a:p>
            <a:pPr eaLnBrk="1" hangingPunct="1"/>
            <a:r>
              <a:rPr lang="en-US" altLang="pt-PT"/>
              <a:t>Edges need not be connected</a:t>
            </a:r>
          </a:p>
          <a:p>
            <a:pPr eaLnBrk="1" hangingPunct="1"/>
            <a:r>
              <a:rPr lang="en-US" altLang="pt-PT"/>
              <a:t>Complete object need not be visible</a:t>
            </a:r>
          </a:p>
          <a:p>
            <a:pPr eaLnBrk="1" hangingPunct="1"/>
            <a:r>
              <a:rPr lang="en-US" altLang="pt-PT"/>
              <a:t>Key Idea: Edges </a:t>
            </a:r>
            <a:r>
              <a:rPr lang="en-US" altLang="pt-PT" b="1"/>
              <a:t>VOTE</a:t>
            </a:r>
            <a:r>
              <a:rPr lang="en-US" altLang="pt-PT"/>
              <a:t> for the possible model</a:t>
            </a:r>
            <a:endParaRPr lang="pt-PT" altLang="pt-P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85C91-4271-42C8-A2BD-5826EB9DB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>
            <a:extLst>
              <a:ext uri="{FF2B5EF4-FFF2-40B4-BE49-F238E27FC236}">
                <a16:creationId xmlns:a16="http://schemas.microsoft.com/office/drawing/2014/main" id="{CC4BC73C-8C67-47C8-B347-B77CC9AC2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957DE3F-DB49-488B-8A4F-1CB673E6E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 and Parameter Spaces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26FF1414-C94F-47CF-A6ED-46FAD0D0F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18621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565F42AB-513C-4754-86DB-8D9BE5BE2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3690938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3CF818EC-D913-4E9F-91E4-05483B6DA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3250" y="2166938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7">
            <a:extLst>
              <a:ext uri="{FF2B5EF4-FFF2-40B4-BE49-F238E27FC236}">
                <a16:creationId xmlns:a16="http://schemas.microsoft.com/office/drawing/2014/main" id="{B8D884A4-160A-44ED-9715-0591E074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195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FAC88159-DF97-40FB-8337-932CC4C3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081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3" name="Oval 9">
            <a:extLst>
              <a:ext uri="{FF2B5EF4-FFF2-40B4-BE49-F238E27FC236}">
                <a16:creationId xmlns:a16="http://schemas.microsoft.com/office/drawing/2014/main" id="{E9458647-D3D3-4BAA-B98F-1662D33A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2852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4" name="Oval 10">
            <a:extLst>
              <a:ext uri="{FF2B5EF4-FFF2-40B4-BE49-F238E27FC236}">
                <a16:creationId xmlns:a16="http://schemas.microsoft.com/office/drawing/2014/main" id="{DBAE3A13-B948-4D60-A0DC-8FF8C6E0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6431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5" name="Oval 11">
            <a:extLst>
              <a:ext uri="{FF2B5EF4-FFF2-40B4-BE49-F238E27FC236}">
                <a16:creationId xmlns:a16="http://schemas.microsoft.com/office/drawing/2014/main" id="{DC35BD8F-8A42-4B76-881E-0067227A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776538"/>
            <a:ext cx="76200" cy="7620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67D980B2-5C41-401F-8535-965BC2FC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2433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87DF1C87-928F-4037-A3DC-E87E74BC5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2243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1B102863-38AD-470E-80E6-E09983F5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47119" name="Object 15">
            <a:extLst>
              <a:ext uri="{FF2B5EF4-FFF2-40B4-BE49-F238E27FC236}">
                <a16:creationId xmlns:a16="http://schemas.microsoft.com/office/drawing/2014/main" id="{8BB873DD-11B5-4A0E-B5F5-962FE75E4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8650" y="1709738"/>
          <a:ext cx="1479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672516" imgH="177646" progId="Equation.3">
                  <p:embed/>
                </p:oleObj>
              </mc:Choice>
              <mc:Fallback>
                <p:oleObj name="Equation" r:id="rId4" imgW="672516" imgH="177646" progId="Equation.3">
                  <p:embed/>
                  <p:pic>
                    <p:nvPicPr>
                      <p:cNvPr id="47119" name="Object 15">
                        <a:extLst>
                          <a:ext uri="{FF2B5EF4-FFF2-40B4-BE49-F238E27FC236}">
                            <a16:creationId xmlns:a16="http://schemas.microsoft.com/office/drawing/2014/main" id="{8BB873DD-11B5-4A0E-B5F5-962FE75E4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1709738"/>
                        <a:ext cx="1479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>
            <a:extLst>
              <a:ext uri="{FF2B5EF4-FFF2-40B4-BE49-F238E27FC236}">
                <a16:creationId xmlns:a16="http://schemas.microsoft.com/office/drawing/2014/main" id="{705136FE-F756-457B-9B88-269FAD2D9E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1450" y="2852738"/>
          <a:ext cx="1004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47120" name="Object 16">
                        <a:extLst>
                          <a:ext uri="{FF2B5EF4-FFF2-40B4-BE49-F238E27FC236}">
                            <a16:creationId xmlns:a16="http://schemas.microsoft.com/office/drawing/2014/main" id="{705136FE-F756-457B-9B88-269FAD2D9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2852738"/>
                        <a:ext cx="1004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>
            <a:extLst>
              <a:ext uri="{FF2B5EF4-FFF2-40B4-BE49-F238E27FC236}">
                <a16:creationId xmlns:a16="http://schemas.microsoft.com/office/drawing/2014/main" id="{9014224A-2AE7-40F0-AD44-5CF4A4BE1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9850" y="1557338"/>
          <a:ext cx="307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39579" imgH="164957" progId="Equation.3">
                  <p:embed/>
                </p:oleObj>
              </mc:Choice>
              <mc:Fallback>
                <p:oleObj name="Equation" r:id="rId8" imgW="139579" imgH="164957" progId="Equation.3">
                  <p:embed/>
                  <p:pic>
                    <p:nvPicPr>
                      <p:cNvPr id="47121" name="Object 17">
                        <a:extLst>
                          <a:ext uri="{FF2B5EF4-FFF2-40B4-BE49-F238E27FC236}">
                            <a16:creationId xmlns:a16="http://schemas.microsoft.com/office/drawing/2014/main" id="{9014224A-2AE7-40F0-AD44-5CF4A4BE1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557338"/>
                        <a:ext cx="307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>
            <a:extLst>
              <a:ext uri="{FF2B5EF4-FFF2-40B4-BE49-F238E27FC236}">
                <a16:creationId xmlns:a16="http://schemas.microsoft.com/office/drawing/2014/main" id="{5C273A5B-7C8B-4B16-9678-900BCE08D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6850" y="3614738"/>
          <a:ext cx="2794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26835" imgH="139518" progId="Equation.3">
                  <p:embed/>
                </p:oleObj>
              </mc:Choice>
              <mc:Fallback>
                <p:oleObj name="Equation" r:id="rId10" imgW="126835" imgH="139518" progId="Equation.3">
                  <p:embed/>
                  <p:pic>
                    <p:nvPicPr>
                      <p:cNvPr id="47122" name="Object 18">
                        <a:extLst>
                          <a:ext uri="{FF2B5EF4-FFF2-40B4-BE49-F238E27FC236}">
                            <a16:creationId xmlns:a16="http://schemas.microsoft.com/office/drawing/2014/main" id="{5C273A5B-7C8B-4B16-9678-900BCE08D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3614738"/>
                        <a:ext cx="2794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Text Box 19">
            <a:extLst>
              <a:ext uri="{FF2B5EF4-FFF2-40B4-BE49-F238E27FC236}">
                <a16:creationId xmlns:a16="http://schemas.microsoft.com/office/drawing/2014/main" id="{5D74CE25-3300-47C9-BA43-D8168E28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49450"/>
            <a:ext cx="1962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Equation of Line: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Find: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Consider point:</a:t>
            </a:r>
            <a:r>
              <a:rPr lang="en-US" altLang="pt-PT" sz="18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7124" name="Object 20">
            <a:extLst>
              <a:ext uri="{FF2B5EF4-FFF2-40B4-BE49-F238E27FC236}">
                <a16:creationId xmlns:a16="http://schemas.microsoft.com/office/drawing/2014/main" id="{E7460E33-52F6-4E14-8A67-995659D36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9050" y="1960563"/>
          <a:ext cx="1479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672516" imgH="177646" progId="Equation.3">
                  <p:embed/>
                </p:oleObj>
              </mc:Choice>
              <mc:Fallback>
                <p:oleObj name="Equation" r:id="rId12" imgW="672516" imgH="177646" progId="Equation.3">
                  <p:embed/>
                  <p:pic>
                    <p:nvPicPr>
                      <p:cNvPr id="47124" name="Object 20">
                        <a:extLst>
                          <a:ext uri="{FF2B5EF4-FFF2-40B4-BE49-F238E27FC236}">
                            <a16:creationId xmlns:a16="http://schemas.microsoft.com/office/drawing/2014/main" id="{E7460E33-52F6-4E14-8A67-995659D36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960563"/>
                        <a:ext cx="1479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>
            <a:extLst>
              <a:ext uri="{FF2B5EF4-FFF2-40B4-BE49-F238E27FC236}">
                <a16:creationId xmlns:a16="http://schemas.microsoft.com/office/drawing/2014/main" id="{03F943DB-3311-4D38-A8BD-3A1B1192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457450"/>
          <a:ext cx="8651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393529" imgH="203112" progId="Equation.3">
                  <p:embed/>
                </p:oleObj>
              </mc:Choice>
              <mc:Fallback>
                <p:oleObj name="Equation" r:id="rId13" imgW="393529" imgH="203112" progId="Equation.3">
                  <p:embed/>
                  <p:pic>
                    <p:nvPicPr>
                      <p:cNvPr id="47125" name="Object 21">
                        <a:extLst>
                          <a:ext uri="{FF2B5EF4-FFF2-40B4-BE49-F238E27FC236}">
                            <a16:creationId xmlns:a16="http://schemas.microsoft.com/office/drawing/2014/main" id="{03F943DB-3311-4D38-A8BD-3A1B1192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57450"/>
                        <a:ext cx="8651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>
            <a:extLst>
              <a:ext uri="{FF2B5EF4-FFF2-40B4-BE49-F238E27FC236}">
                <a16:creationId xmlns:a16="http://schemas.microsoft.com/office/drawing/2014/main" id="{B3E55203-8EA7-4FB2-80F0-9E5D7C87B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84538"/>
          <a:ext cx="1004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47126" name="Object 22">
                        <a:extLst>
                          <a:ext uri="{FF2B5EF4-FFF2-40B4-BE49-F238E27FC236}">
                            <a16:creationId xmlns:a16="http://schemas.microsoft.com/office/drawing/2014/main" id="{B3E55203-8EA7-4FB2-80F0-9E5D7C87B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4538"/>
                        <a:ext cx="1004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3" name="Object 23">
            <a:extLst>
              <a:ext uri="{FF2B5EF4-FFF2-40B4-BE49-F238E27FC236}">
                <a16:creationId xmlns:a16="http://schemas.microsoft.com/office/drawing/2014/main" id="{DDA2B939-5B79-4A12-B293-5BAB9FE2B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22738"/>
          <a:ext cx="4300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6" imgW="1955800" imgH="228600" progId="Equation.3">
                  <p:embed/>
                </p:oleObj>
              </mc:Choice>
              <mc:Fallback>
                <p:oleObj name="Equation" r:id="rId16" imgW="1955800" imgH="228600" progId="Equation.3">
                  <p:embed/>
                  <p:pic>
                    <p:nvPicPr>
                      <p:cNvPr id="542743" name="Object 23">
                        <a:extLst>
                          <a:ext uri="{FF2B5EF4-FFF2-40B4-BE49-F238E27FC236}">
                            <a16:creationId xmlns:a16="http://schemas.microsoft.com/office/drawing/2014/main" id="{DDA2B939-5B79-4A12-B293-5BAB9FE2B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22738"/>
                        <a:ext cx="4300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4" name="Line 24">
            <a:extLst>
              <a:ext uri="{FF2B5EF4-FFF2-40B4-BE49-F238E27FC236}">
                <a16:creationId xmlns:a16="http://schemas.microsoft.com/office/drawing/2014/main" id="{E7F4F488-D227-45BA-AFA0-0315D22A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1386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5" name="Line 25">
            <a:extLst>
              <a:ext uri="{FF2B5EF4-FFF2-40B4-BE49-F238E27FC236}">
                <a16:creationId xmlns:a16="http://schemas.microsoft.com/office/drawing/2014/main" id="{4BF0429B-05F1-4E0C-A5C6-09532912A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967413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6" name="Line 26">
            <a:extLst>
              <a:ext uri="{FF2B5EF4-FFF2-40B4-BE49-F238E27FC236}">
                <a16:creationId xmlns:a16="http://schemas.microsoft.com/office/drawing/2014/main" id="{8A446D08-61B7-44D5-B11C-86AB9FF11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443413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7" name="Oval 27">
            <a:extLst>
              <a:ext uri="{FF2B5EF4-FFF2-40B4-BE49-F238E27FC236}">
                <a16:creationId xmlns:a16="http://schemas.microsoft.com/office/drawing/2014/main" id="{9D86CA0B-3856-4F87-8DEA-72193975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53013"/>
            <a:ext cx="76200" cy="7620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542748" name="Object 28">
            <a:extLst>
              <a:ext uri="{FF2B5EF4-FFF2-40B4-BE49-F238E27FC236}">
                <a16:creationId xmlns:a16="http://schemas.microsoft.com/office/drawing/2014/main" id="{0CD4C679-D912-48F3-8824-C48307EC0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3860800"/>
          <a:ext cx="3651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8" imgW="164957" imgH="139579" progId="Equation.3">
                  <p:embed/>
                </p:oleObj>
              </mc:Choice>
              <mc:Fallback>
                <p:oleObj name="Equation" r:id="rId18" imgW="164957" imgH="139579" progId="Equation.3">
                  <p:embed/>
                  <p:pic>
                    <p:nvPicPr>
                      <p:cNvPr id="542748" name="Object 28">
                        <a:extLst>
                          <a:ext uri="{FF2B5EF4-FFF2-40B4-BE49-F238E27FC236}">
                            <a16:creationId xmlns:a16="http://schemas.microsoft.com/office/drawing/2014/main" id="{0CD4C679-D912-48F3-8824-C48307EC0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860800"/>
                        <a:ext cx="3651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9" name="Object 29">
            <a:extLst>
              <a:ext uri="{FF2B5EF4-FFF2-40B4-BE49-F238E27FC236}">
                <a16:creationId xmlns:a16="http://schemas.microsoft.com/office/drawing/2014/main" id="{F6D71908-D957-4583-8BAE-30D59190C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62888" y="5891213"/>
          <a:ext cx="2508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0" imgW="114201" imgH="139579" progId="Equation.3">
                  <p:embed/>
                </p:oleObj>
              </mc:Choice>
              <mc:Fallback>
                <p:oleObj name="Equation" r:id="rId20" imgW="114201" imgH="139579" progId="Equation.3">
                  <p:embed/>
                  <p:pic>
                    <p:nvPicPr>
                      <p:cNvPr id="542749" name="Object 29">
                        <a:extLst>
                          <a:ext uri="{FF2B5EF4-FFF2-40B4-BE49-F238E27FC236}">
                            <a16:creationId xmlns:a16="http://schemas.microsoft.com/office/drawing/2014/main" id="{F6D71908-D957-4583-8BAE-30D59190C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5891213"/>
                        <a:ext cx="2508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0" name="Object 30">
            <a:extLst>
              <a:ext uri="{FF2B5EF4-FFF2-40B4-BE49-F238E27FC236}">
                <a16:creationId xmlns:a16="http://schemas.microsoft.com/office/drawing/2014/main" id="{7443847D-8C56-4CEC-B993-7B55B4230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281613"/>
          <a:ext cx="8651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2" imgW="393529" imgH="203112" progId="Equation.3">
                  <p:embed/>
                </p:oleObj>
              </mc:Choice>
              <mc:Fallback>
                <p:oleObj name="Equation" r:id="rId22" imgW="393529" imgH="203112" progId="Equation.3">
                  <p:embed/>
                  <p:pic>
                    <p:nvPicPr>
                      <p:cNvPr id="542750" name="Object 30">
                        <a:extLst>
                          <a:ext uri="{FF2B5EF4-FFF2-40B4-BE49-F238E27FC236}">
                            <a16:creationId xmlns:a16="http://schemas.microsoft.com/office/drawing/2014/main" id="{7443847D-8C56-4CEC-B993-7B55B4230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281613"/>
                        <a:ext cx="8651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1" name="Line 31">
            <a:extLst>
              <a:ext uri="{FF2B5EF4-FFF2-40B4-BE49-F238E27FC236}">
                <a16:creationId xmlns:a16="http://schemas.microsoft.com/office/drawing/2014/main" id="{2F3496AA-4CBF-4EFF-B8A4-5843BDF16B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443413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2" name="Line 32">
            <a:extLst>
              <a:ext uri="{FF2B5EF4-FFF2-40B4-BE49-F238E27FC236}">
                <a16:creationId xmlns:a16="http://schemas.microsoft.com/office/drawing/2014/main" id="{61704F99-D857-4861-B383-298E4393DB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4062413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3" name="Line 33">
            <a:extLst>
              <a:ext uri="{FF2B5EF4-FFF2-40B4-BE49-F238E27FC236}">
                <a16:creationId xmlns:a16="http://schemas.microsoft.com/office/drawing/2014/main" id="{A4219420-71D8-42D7-9DAF-F9CE012A9A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138613"/>
            <a:ext cx="990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4" name="Line 34">
            <a:extLst>
              <a:ext uri="{FF2B5EF4-FFF2-40B4-BE49-F238E27FC236}">
                <a16:creationId xmlns:a16="http://schemas.microsoft.com/office/drawing/2014/main" id="{DF00F256-CCB8-4560-B8B4-E5C8B5FFDD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053013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5" name="Line 35">
            <a:extLst>
              <a:ext uri="{FF2B5EF4-FFF2-40B4-BE49-F238E27FC236}">
                <a16:creationId xmlns:a16="http://schemas.microsoft.com/office/drawing/2014/main" id="{C63411F5-D1A3-44D0-B25D-987C64B11B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205413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6BD801C6-FA81-4A62-9622-59090332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2636838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Image</a:t>
            </a:r>
            <a:br>
              <a:rPr lang="en-US" altLang="pt-PT" sz="1800">
                <a:solidFill>
                  <a:schemeClr val="tx1"/>
                </a:solidFill>
              </a:rPr>
            </a:br>
            <a:r>
              <a:rPr lang="en-US" altLang="pt-PT" sz="18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542757" name="Text Box 37">
            <a:extLst>
              <a:ext uri="{FF2B5EF4-FFF2-40B4-BE49-F238E27FC236}">
                <a16:creationId xmlns:a16="http://schemas.microsoft.com/office/drawing/2014/main" id="{E74C4F92-13D3-4157-8687-26E93AEB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933825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Parameter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542758" name="Text Box 38">
            <a:extLst>
              <a:ext uri="{FF2B5EF4-FFF2-40B4-BE49-F238E27FC236}">
                <a16:creationId xmlns:a16="http://schemas.microsoft.com/office/drawing/2014/main" id="{EC53CEC3-D7D1-40EA-8188-96639840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49850"/>
            <a:ext cx="451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Parameter space also called Hough 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0F1AA-177B-4D62-A411-CDAF6987E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5E74E-7B68-4F53-A5A1-B62A97A9785E}" type="slidenum">
              <a:rPr lang="pt-PT" altLang="en-US" smtClean="0"/>
              <a:pPr/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2">
            <a:extLst>
              <a:ext uri="{FF2B5EF4-FFF2-40B4-BE49-F238E27FC236}">
                <a16:creationId xmlns:a16="http://schemas.microsoft.com/office/drawing/2014/main" id="{D27E22D5-8E8E-4737-8DDF-C8CC08CF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395413"/>
            <a:ext cx="8648700" cy="1123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4DC7607-95B9-47E9-AF90-FCDD37E9B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Font typeface="Times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PT" sz="4000" dirty="0">
                <a:solidFill>
                  <a:srgbClr val="000000"/>
                </a:solidFill>
              </a:rPr>
              <a:t>Example - Lines</a:t>
            </a:r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72B70CBF-89D0-45AE-8155-24C79C7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62880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>
            <a:extLst>
              <a:ext uri="{FF2B5EF4-FFF2-40B4-BE49-F238E27FC236}">
                <a16:creationId xmlns:a16="http://schemas.microsoft.com/office/drawing/2014/main" id="{4931CCE8-ED2A-4119-9A3E-00E186E1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08" y="162880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C2BE0-FD1A-4CA4-A8F4-3F3CCF512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8BF32-3343-4933-A4E6-CACA07802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5E74E-7B68-4F53-A5A1-B62A97A9785E}" type="slidenum">
              <a:rPr lang="pt-PT" altLang="en-US" smtClean="0"/>
              <a:pPr/>
              <a:t>29</a:t>
            </a:fld>
            <a:endParaRPr lang="pt-PT" alt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Segmentation by Clustering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/>
              <a:t>Segmentation by Clustering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Semantic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C1942-C1B8-4EE1-9175-E5280E7C2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851349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4">
            <a:extLst>
              <a:ext uri="{FF2B5EF4-FFF2-40B4-BE49-F238E27FC236}">
                <a16:creationId xmlns:a16="http://schemas.microsoft.com/office/drawing/2014/main" id="{C2FED8E5-50FD-4F8D-AAE2-88E84574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993" cy="609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>
            <a:extLst>
              <a:ext uri="{FF2B5EF4-FFF2-40B4-BE49-F238E27FC236}">
                <a16:creationId xmlns:a16="http://schemas.microsoft.com/office/drawing/2014/main" id="{28289A20-6A1E-4EFF-BBB6-16888D3B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992" cy="60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980A24-2CE3-423C-8D69-0207E283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- Circles</a:t>
            </a:r>
          </a:p>
        </p:txBody>
      </p:sp>
      <p:sp>
        <p:nvSpPr>
          <p:cNvPr id="66562" name="Marcador de Posição do Rodapé 2">
            <a:extLst>
              <a:ext uri="{FF2B5EF4-FFF2-40B4-BE49-F238E27FC236}">
                <a16:creationId xmlns:a16="http://schemas.microsoft.com/office/drawing/2014/main" id="{79D0C1C9-3975-4967-8897-2FC38386C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8D447-5D72-4B19-A8DF-159AC902A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5E74E-7B68-4F53-A5A1-B62A97A9785E}" type="slidenum">
              <a:rPr lang="pt-PT" altLang="en-US" smtClean="0"/>
              <a:pPr/>
              <a:t>30</a:t>
            </a:fld>
            <a:endParaRPr lang="pt-PT" altLang="en-US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4BEE9F-18CC-447B-A14F-6A527105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err="1"/>
              <a:t>Least</a:t>
            </a:r>
            <a:r>
              <a:rPr lang="pt-PT" altLang="pt-PT" dirty="0"/>
              <a:t> </a:t>
            </a:r>
            <a:r>
              <a:rPr lang="pt-PT" altLang="pt-PT" dirty="0" err="1"/>
              <a:t>Squares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</a:t>
            </a:r>
            <a:r>
              <a:rPr lang="pt-PT" altLang="pt-PT" dirty="0" err="1"/>
              <a:t>Fitting</a:t>
            </a:r>
            <a:endParaRPr lang="pt-PT" altLang="pt-PT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8532974-E18E-47C5-B829-869E27B0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Popular </a:t>
            </a:r>
            <a:r>
              <a:rPr lang="pt-PT" altLang="pt-PT" dirty="0" err="1"/>
              <a:t>fitting</a:t>
            </a:r>
            <a:r>
              <a:rPr lang="pt-PT" altLang="pt-PT" dirty="0"/>
              <a:t> </a:t>
            </a:r>
            <a:r>
              <a:rPr lang="pt-PT" altLang="pt-PT" dirty="0" err="1"/>
              <a:t>procedure</a:t>
            </a:r>
            <a:endParaRPr lang="pt-PT" altLang="pt-PT" dirty="0"/>
          </a:p>
          <a:p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but</a:t>
            </a:r>
            <a:r>
              <a:rPr lang="pt-PT" altLang="pt-PT" dirty="0"/>
              <a:t> </a:t>
            </a:r>
            <a:r>
              <a:rPr lang="pt-PT" altLang="pt-PT" dirty="0" err="1"/>
              <a:t>biased</a:t>
            </a:r>
            <a:r>
              <a:rPr lang="pt-PT" altLang="pt-PT" dirty="0"/>
              <a:t> (</a:t>
            </a:r>
            <a:r>
              <a:rPr lang="pt-PT" altLang="pt-PT" dirty="0" err="1"/>
              <a:t>why</a:t>
            </a:r>
            <a:r>
              <a:rPr lang="pt-PT" altLang="pt-PT" dirty="0"/>
              <a:t>?)</a:t>
            </a:r>
          </a:p>
          <a:p>
            <a:r>
              <a:rPr lang="pt-PT" altLang="pt-PT" dirty="0" err="1"/>
              <a:t>Consider</a:t>
            </a:r>
            <a:r>
              <a:rPr lang="pt-PT" altLang="pt-PT" dirty="0"/>
              <a:t> a </a:t>
            </a:r>
            <a:r>
              <a:rPr lang="pt-PT" altLang="pt-PT" dirty="0" err="1"/>
              <a:t>line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r>
              <a:rPr lang="pt-PT" altLang="pt-PT" dirty="0"/>
              <a:t>y = </a:t>
            </a:r>
            <a:r>
              <a:rPr lang="pt-PT" altLang="pt-PT" dirty="0" err="1"/>
              <a:t>ax</a:t>
            </a:r>
            <a:r>
              <a:rPr lang="pt-PT" altLang="pt-PT" dirty="0"/>
              <a:t> + b</a:t>
            </a:r>
          </a:p>
          <a:p>
            <a:r>
              <a:rPr lang="pt-PT" altLang="pt-PT" dirty="0" err="1"/>
              <a:t>What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</a:t>
            </a:r>
            <a:r>
              <a:rPr lang="pt-PT" altLang="pt-PT" dirty="0" err="1"/>
              <a:t>that</a:t>
            </a:r>
            <a:r>
              <a:rPr lang="pt-PT" altLang="pt-PT" dirty="0"/>
              <a:t> </a:t>
            </a:r>
            <a:r>
              <a:rPr lang="pt-PT" altLang="pt-PT" dirty="0" err="1"/>
              <a:t>best</a:t>
            </a:r>
            <a:r>
              <a:rPr lang="pt-PT" altLang="pt-PT" dirty="0"/>
              <a:t> </a:t>
            </a:r>
            <a:r>
              <a:rPr lang="pt-PT" altLang="pt-PT" dirty="0" err="1"/>
              <a:t>predicts</a:t>
            </a:r>
            <a:r>
              <a:rPr lang="pt-PT" altLang="pt-PT" dirty="0"/>
              <a:t> </a:t>
            </a:r>
            <a:r>
              <a:rPr lang="pt-PT" altLang="pt-PT" dirty="0" err="1"/>
              <a:t>all</a:t>
            </a:r>
            <a:r>
              <a:rPr lang="pt-PT" altLang="pt-PT" dirty="0"/>
              <a:t> </a:t>
            </a:r>
            <a:r>
              <a:rPr lang="pt-PT" altLang="pt-PT" dirty="0" err="1"/>
              <a:t>observations</a:t>
            </a:r>
            <a:r>
              <a:rPr lang="pt-PT" altLang="pt-PT" dirty="0"/>
              <a:t> (</a:t>
            </a:r>
            <a:r>
              <a:rPr lang="pt-PT" altLang="pt-PT" dirty="0" err="1"/>
              <a:t>x</a:t>
            </a:r>
            <a:r>
              <a:rPr lang="pt-PT" altLang="pt-PT" baseline="-25000" dirty="0" err="1"/>
              <a:t>i</a:t>
            </a:r>
            <a:r>
              <a:rPr lang="pt-PT" altLang="pt-PT" dirty="0" err="1"/>
              <a:t>,y</a:t>
            </a:r>
            <a:r>
              <a:rPr lang="pt-PT" altLang="pt-PT" baseline="-25000" dirty="0" err="1"/>
              <a:t>i</a:t>
            </a:r>
            <a:r>
              <a:rPr lang="pt-PT" altLang="pt-PT" dirty="0"/>
              <a:t>)?</a:t>
            </a:r>
          </a:p>
          <a:p>
            <a:pPr lvl="1"/>
            <a:r>
              <a:rPr lang="pt-PT" altLang="pt-PT" dirty="0"/>
              <a:t>Minimize:</a:t>
            </a:r>
          </a:p>
          <a:p>
            <a:endParaRPr lang="pt-PT" altLang="pt-PT" dirty="0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32DC406-2ED3-4512-AADA-AD96E2E4AAF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92463" y="5032375"/>
          <a:ext cx="2819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054100" imgH="342900" progId="Equation.3">
                  <p:embed/>
                </p:oleObj>
              </mc:Choice>
              <mc:Fallback>
                <p:oleObj name="Equation" r:id="rId3" imgW="1054100" imgH="3429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32DC406-2ED3-4512-AADA-AD96E2E4A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032375"/>
                        <a:ext cx="2819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Marcador de Posição do Rodapé 5">
            <a:extLst>
              <a:ext uri="{FF2B5EF4-FFF2-40B4-BE49-F238E27FC236}">
                <a16:creationId xmlns:a16="http://schemas.microsoft.com/office/drawing/2014/main" id="{7BA80D76-3679-4B08-8AE0-91284B547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1E0D41-EC6C-4162-9966-FC4257D94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8482EABC-5C66-4CAE-BCD5-F2C03003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29FC3A26-7719-42AA-A41C-728C2489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hamada rectangular arredondada 5">
            <a:extLst>
              <a:ext uri="{FF2B5EF4-FFF2-40B4-BE49-F238E27FC236}">
                <a16:creationId xmlns:a16="http://schemas.microsoft.com/office/drawing/2014/main" id="{E7D2A27E-FD45-4D08-9BAB-3CAAE7EB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857500" cy="1357313"/>
          </a:xfrm>
          <a:prstGeom prst="wedgeRoundRectCallout">
            <a:avLst>
              <a:gd name="adj1" fmla="val -32833"/>
              <a:gd name="adj2" fmla="val -9094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What happens if the line is vertical?</a:t>
            </a:r>
          </a:p>
        </p:txBody>
      </p:sp>
      <p:sp>
        <p:nvSpPr>
          <p:cNvPr id="40965" name="Marcador de Posição do Rodapé 4">
            <a:extLst>
              <a:ext uri="{FF2B5EF4-FFF2-40B4-BE49-F238E27FC236}">
                <a16:creationId xmlns:a16="http://schemas.microsoft.com/office/drawing/2014/main" id="{C75BAFE5-5B94-465B-A84D-A5F3C1E82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3D41C-3E0B-4F71-8224-CE9FBEFD9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5D43D3DC-071D-45E6-AB44-43EF510C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831C3272-5F58-4D8C-A59D-8BB53754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Chamada rectangular arredondada 5">
            <a:extLst>
              <a:ext uri="{FF2B5EF4-FFF2-40B4-BE49-F238E27FC236}">
                <a16:creationId xmlns:a16="http://schemas.microsoft.com/office/drawing/2014/main" id="{06AF405A-4812-4BA7-9210-4F078DE2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857500" cy="1357313"/>
          </a:xfrm>
          <a:prstGeom prst="wedgeRoundRectCallout">
            <a:avLst>
              <a:gd name="adj1" fmla="val -32833"/>
              <a:gd name="adj2" fmla="val -9094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This looks better…</a:t>
            </a:r>
          </a:p>
        </p:txBody>
      </p:sp>
      <p:sp>
        <p:nvSpPr>
          <p:cNvPr id="41989" name="Marcador de Posição do Rodapé 4">
            <a:extLst>
              <a:ext uri="{FF2B5EF4-FFF2-40B4-BE49-F238E27FC236}">
                <a16:creationId xmlns:a16="http://schemas.microsoft.com/office/drawing/2014/main" id="{F19DD996-187A-4DFC-99D6-1BABDA58D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4B54C-B516-4067-B83A-A1789418B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33</a:t>
            </a:fld>
            <a:endParaRPr lang="pt-PT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D4FFBB6-2AEE-4E88-8180-16CC1DA9E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Total Least Squares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DCB4CD6-38DF-45F5-8C2C-D3B4DED5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Works </a:t>
            </a:r>
            <a:r>
              <a:rPr lang="pt-PT" altLang="pt-PT" dirty="0" err="1"/>
              <a:t>with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actual</a:t>
            </a:r>
            <a:r>
              <a:rPr lang="pt-PT" altLang="pt-PT" dirty="0"/>
              <a:t> </a:t>
            </a:r>
            <a:r>
              <a:rPr lang="pt-PT" altLang="pt-PT" dirty="0" err="1"/>
              <a:t>distance</a:t>
            </a:r>
            <a:r>
              <a:rPr lang="pt-PT" altLang="pt-PT" dirty="0"/>
              <a:t> </a:t>
            </a:r>
            <a:r>
              <a:rPr lang="pt-PT" altLang="pt-PT" dirty="0" err="1"/>
              <a:t>between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point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(</a:t>
            </a:r>
            <a:r>
              <a:rPr lang="pt-PT" altLang="pt-PT" dirty="0" err="1"/>
              <a:t>rather</a:t>
            </a:r>
            <a:r>
              <a:rPr lang="pt-PT" altLang="pt-PT" dirty="0"/>
              <a:t> </a:t>
            </a:r>
            <a:r>
              <a:rPr lang="pt-PT" altLang="pt-PT" dirty="0" err="1"/>
              <a:t>than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vertical </a:t>
            </a:r>
            <a:r>
              <a:rPr lang="pt-PT" altLang="pt-PT" dirty="0" err="1"/>
              <a:t>distance</a:t>
            </a:r>
            <a:r>
              <a:rPr lang="pt-PT" altLang="pt-PT" dirty="0"/>
              <a:t>)</a:t>
            </a:r>
          </a:p>
          <a:p>
            <a:r>
              <a:rPr lang="pt-PT" altLang="pt-PT" dirty="0" err="1"/>
              <a:t>Lines</a:t>
            </a:r>
            <a:r>
              <a:rPr lang="pt-PT" altLang="pt-PT" dirty="0"/>
              <a:t> are </a:t>
            </a:r>
            <a:r>
              <a:rPr lang="pt-PT" altLang="pt-PT" dirty="0" err="1"/>
              <a:t>represented</a:t>
            </a:r>
            <a:r>
              <a:rPr lang="pt-PT" altLang="pt-PT" dirty="0"/>
              <a:t> as a </a:t>
            </a:r>
            <a:r>
              <a:rPr lang="pt-PT" altLang="pt-PT" dirty="0" err="1"/>
              <a:t>collection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points</a:t>
            </a:r>
            <a:r>
              <a:rPr lang="pt-PT" altLang="pt-PT" dirty="0"/>
              <a:t> </a:t>
            </a:r>
            <a:r>
              <a:rPr lang="pt-PT" altLang="pt-PT" dirty="0" err="1"/>
              <a:t>where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endParaRPr lang="pt-PT" altLang="pt-PT" dirty="0"/>
          </a:p>
          <a:p>
            <a:r>
              <a:rPr lang="pt-PT" altLang="pt-PT" dirty="0" err="1"/>
              <a:t>And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endParaRPr lang="pt-PT" altLang="pt-PT" dirty="0"/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66DD0656-0801-4C6F-A727-7CFF895C9501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5229225"/>
          <a:ext cx="19510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672808" imgH="203112" progId="Equation.3">
                  <p:embed/>
                </p:oleObj>
              </mc:Choice>
              <mc:Fallback>
                <p:oleObj name="Equation" r:id="rId3" imgW="672808" imgH="203112" progId="Equation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66DD0656-0801-4C6F-A727-7CFF895C9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229225"/>
                        <a:ext cx="19510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AutoShape 6">
            <a:extLst>
              <a:ext uri="{FF2B5EF4-FFF2-40B4-BE49-F238E27FC236}">
                <a16:creationId xmlns:a16="http://schemas.microsoft.com/office/drawing/2014/main" id="{07565A1F-DDB7-43B0-AA09-2EDCAFB9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3095625" cy="2089150"/>
          </a:xfrm>
          <a:prstGeom prst="wedgeRoundRectCallout">
            <a:avLst>
              <a:gd name="adj1" fmla="val -63333"/>
              <a:gd name="adj2" fmla="val 9269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Again... Minimize the error, obtain the line with the ‘best fit’.</a:t>
            </a:r>
          </a:p>
        </p:txBody>
      </p:sp>
      <p:graphicFrame>
        <p:nvGraphicFramePr>
          <p:cNvPr id="43014" name="Object 7">
            <a:extLst>
              <a:ext uri="{FF2B5EF4-FFF2-40B4-BE49-F238E27FC236}">
                <a16:creationId xmlns:a16="http://schemas.microsoft.com/office/drawing/2014/main" id="{3B199E26-E477-4F68-AC8F-060BA895B9D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4284663"/>
          <a:ext cx="23034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901309" imgH="203112" progId="Equation.3">
                  <p:embed/>
                </p:oleObj>
              </mc:Choice>
              <mc:Fallback>
                <p:oleObj name="Equation" r:id="rId5" imgW="901309" imgH="203112" progId="Equation.3">
                  <p:embed/>
                  <p:pic>
                    <p:nvPicPr>
                      <p:cNvPr id="43014" name="Object 7">
                        <a:extLst>
                          <a:ext uri="{FF2B5EF4-FFF2-40B4-BE49-F238E27FC236}">
                            <a16:creationId xmlns:a16="http://schemas.microsoft.com/office/drawing/2014/main" id="{3B199E26-E477-4F68-AC8F-060BA895B9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84663"/>
                        <a:ext cx="23034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Marcador de Posição do Rodapé 7">
            <a:extLst>
              <a:ext uri="{FF2B5EF4-FFF2-40B4-BE49-F238E27FC236}">
                <a16:creationId xmlns:a16="http://schemas.microsoft.com/office/drawing/2014/main" id="{141495A2-D525-49D7-8D9E-638A0CDDC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E43C4-DA4C-4255-83D8-B4DC0E368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34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27559D-2D1F-44C1-A113-B96E89E59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Point correspondence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20D4052-D4E8-46E4-A828-33C3D969E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We can estimate a line but, </a:t>
            </a:r>
            <a:r>
              <a:rPr lang="en-US" b="1" dirty="0">
                <a:solidFill>
                  <a:srgbClr val="FF0000"/>
                </a:solidFill>
              </a:rPr>
              <a:t>which points are on which line</a:t>
            </a:r>
            <a:r>
              <a:rPr lang="en-US" dirty="0"/>
              <a:t>?</a:t>
            </a:r>
          </a:p>
          <a:p>
            <a:pPr>
              <a:defRPr/>
            </a:pPr>
            <a:r>
              <a:rPr lang="en-US" dirty="0"/>
              <a:t>Usually:</a:t>
            </a:r>
          </a:p>
          <a:p>
            <a:pPr lvl="1">
              <a:defRPr/>
            </a:pPr>
            <a:r>
              <a:rPr lang="en-US" dirty="0"/>
              <a:t>We are fitting lines to edge points, so…</a:t>
            </a:r>
          </a:p>
          <a:p>
            <a:pPr lvl="1">
              <a:defRPr/>
            </a:pPr>
            <a:r>
              <a:rPr lang="en-US" dirty="0"/>
              <a:t>Edge directions can give us hints!</a:t>
            </a:r>
          </a:p>
          <a:p>
            <a:pPr>
              <a:defRPr/>
            </a:pPr>
            <a:r>
              <a:rPr lang="en-US" dirty="0"/>
              <a:t>What if I only have isolated points?</a:t>
            </a:r>
          </a:p>
          <a:p>
            <a:pPr>
              <a:defRPr/>
            </a:pPr>
            <a:r>
              <a:rPr lang="en-US" dirty="0"/>
              <a:t>Let’s look at two options:</a:t>
            </a:r>
          </a:p>
          <a:p>
            <a:pPr lvl="1">
              <a:defRPr/>
            </a:pPr>
            <a:r>
              <a:rPr lang="en-US" dirty="0"/>
              <a:t>Incremental fitting</a:t>
            </a:r>
          </a:p>
          <a:p>
            <a:pPr lvl="1">
              <a:defRPr/>
            </a:pPr>
            <a:r>
              <a:rPr lang="en-US" dirty="0"/>
              <a:t>Allocating points to lines with K-means</a:t>
            </a:r>
          </a:p>
        </p:txBody>
      </p:sp>
      <p:sp>
        <p:nvSpPr>
          <p:cNvPr id="44036" name="Marcador de Posição do Rodapé 4">
            <a:extLst>
              <a:ext uri="{FF2B5EF4-FFF2-40B4-BE49-F238E27FC236}">
                <a16:creationId xmlns:a16="http://schemas.microsoft.com/office/drawing/2014/main" id="{BF19E298-460D-4EA9-8E3A-AC7A2D74D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46E06-8926-4E83-846D-E85E2F394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35</a:t>
            </a:fld>
            <a:endParaRPr lang="pt-PT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BB70C6-2135-427D-8402-AD04A0AE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Incremental Fitting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80E75C-EAEE-4F0F-B487-220EE51E8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PT" dirty="0"/>
              <a:t>Start with connected </a:t>
            </a:r>
            <a:r>
              <a:rPr lang="en-US" altLang="pt-PT" i="1" dirty="0"/>
              <a:t>curves</a:t>
            </a:r>
            <a:r>
              <a:rPr lang="en-US" altLang="pt-PT" dirty="0"/>
              <a:t> of edge points</a:t>
            </a:r>
          </a:p>
          <a:p>
            <a:r>
              <a:rPr lang="en-US" altLang="pt-PT" dirty="0"/>
              <a:t>Fit </a:t>
            </a:r>
            <a:r>
              <a:rPr lang="en-US" altLang="pt-PT" i="1" dirty="0"/>
              <a:t>lines</a:t>
            </a:r>
            <a:r>
              <a:rPr lang="en-US" altLang="pt-PT" dirty="0"/>
              <a:t> to those points in that curve</a:t>
            </a:r>
          </a:p>
          <a:p>
            <a:r>
              <a:rPr lang="en-US" altLang="pt-PT" dirty="0"/>
              <a:t>Incremental fitting:</a:t>
            </a:r>
          </a:p>
          <a:p>
            <a:pPr lvl="1"/>
            <a:r>
              <a:rPr lang="en-US" altLang="pt-PT" dirty="0"/>
              <a:t>Start at one end of the </a:t>
            </a:r>
            <a:r>
              <a:rPr lang="en-US" altLang="pt-PT" i="1" dirty="0"/>
              <a:t>curve</a:t>
            </a:r>
            <a:endParaRPr lang="en-US" altLang="pt-PT" dirty="0"/>
          </a:p>
          <a:p>
            <a:pPr lvl="1"/>
            <a:r>
              <a:rPr lang="en-US" altLang="pt-PT" dirty="0"/>
              <a:t>Keep fitting all points in that curve to a line</a:t>
            </a:r>
          </a:p>
          <a:p>
            <a:pPr lvl="1"/>
            <a:r>
              <a:rPr lang="en-US" altLang="pt-PT" dirty="0"/>
              <a:t>Begin another line when the fitting deteriorates too much</a:t>
            </a:r>
          </a:p>
          <a:p>
            <a:r>
              <a:rPr lang="en-US" altLang="pt-PT" dirty="0"/>
              <a:t>Great for closed curves!</a:t>
            </a:r>
          </a:p>
          <a:p>
            <a:pPr lvl="1"/>
            <a:endParaRPr lang="en-US" altLang="pt-PT" dirty="0"/>
          </a:p>
        </p:txBody>
      </p:sp>
      <p:sp>
        <p:nvSpPr>
          <p:cNvPr id="45060" name="Marcador de Posição do Rodapé 4">
            <a:extLst>
              <a:ext uri="{FF2B5EF4-FFF2-40B4-BE49-F238E27FC236}">
                <a16:creationId xmlns:a16="http://schemas.microsoft.com/office/drawing/2014/main" id="{E7DD213F-043D-477F-BCFC-B9D626B3B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5274C-CA16-4C23-9949-2AD6E5F57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36</a:t>
            </a:fld>
            <a:endParaRPr lang="pt-PT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>
            <a:extLst>
              <a:ext uri="{FF2B5EF4-FFF2-40B4-BE49-F238E27FC236}">
                <a16:creationId xmlns:a16="http://schemas.microsoft.com/office/drawing/2014/main" id="{0E65A2FA-D74F-4057-B2E3-9C07C5A6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9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Marcador de Posição do Rodapé 3">
            <a:extLst>
              <a:ext uri="{FF2B5EF4-FFF2-40B4-BE49-F238E27FC236}">
                <a16:creationId xmlns:a16="http://schemas.microsoft.com/office/drawing/2014/main" id="{F9E60435-3949-4B9E-A84B-5D5E541DC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9B0BC-77EF-4878-9F96-B29DDBBFD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0438307-A308-438E-AA8B-4EABD8FA2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K-means allocation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E4EF2C-7632-4D25-A645-8093AB213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What if points carry no hints about which line they lie on?</a:t>
            </a:r>
          </a:p>
          <a:p>
            <a:pPr>
              <a:defRPr/>
            </a:pPr>
            <a:r>
              <a:rPr lang="en-US" dirty="0"/>
              <a:t>Assume there are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</a:t>
            </a:r>
            <a:r>
              <a:rPr lang="en-US" dirty="0"/>
              <a:t>lines for the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 points.</a:t>
            </a:r>
          </a:p>
          <a:p>
            <a:pPr>
              <a:defRPr/>
            </a:pPr>
            <a:r>
              <a:rPr lang="en-US" dirty="0"/>
              <a:t>Minimize: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Iteration:</a:t>
            </a:r>
          </a:p>
          <a:p>
            <a:pPr lvl="1">
              <a:defRPr/>
            </a:pPr>
            <a:r>
              <a:rPr lang="en-US" dirty="0"/>
              <a:t>Allocate each point to the closest line</a:t>
            </a:r>
          </a:p>
          <a:p>
            <a:pPr lvl="1">
              <a:defRPr/>
            </a:pPr>
            <a:r>
              <a:rPr lang="en-US" dirty="0"/>
              <a:t>Fir the best line to the points allocated to each line</a:t>
            </a:r>
          </a:p>
        </p:txBody>
      </p:sp>
      <p:sp>
        <p:nvSpPr>
          <p:cNvPr id="47108" name="Marcador de Posição do Rodapé 4">
            <a:extLst>
              <a:ext uri="{FF2B5EF4-FFF2-40B4-BE49-F238E27FC236}">
                <a16:creationId xmlns:a16="http://schemas.microsoft.com/office/drawing/2014/main" id="{F29BED9A-C254-4439-9276-8E6C8C5F4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47109" name="Object 4">
            <a:extLst>
              <a:ext uri="{FF2B5EF4-FFF2-40B4-BE49-F238E27FC236}">
                <a16:creationId xmlns:a16="http://schemas.microsoft.com/office/drawing/2014/main" id="{2C459054-18B8-4C2E-92C4-73DD7A6EB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3071813"/>
          <a:ext cx="42164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ção" r:id="rId3" imgW="1435100" imgH="381000" progId="Equation.3">
                  <p:embed/>
                </p:oleObj>
              </mc:Choice>
              <mc:Fallback>
                <p:oleObj name="Equação" r:id="rId3" imgW="1435100" imgH="381000" progId="Equation.3">
                  <p:embed/>
                  <p:pic>
                    <p:nvPicPr>
                      <p:cNvPr id="47109" name="Object 4">
                        <a:extLst>
                          <a:ext uri="{FF2B5EF4-FFF2-40B4-BE49-F238E27FC236}">
                            <a16:creationId xmlns:a16="http://schemas.microsoft.com/office/drawing/2014/main" id="{2C459054-18B8-4C2E-92C4-73DD7A6EB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071813"/>
                        <a:ext cx="421640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735DD-884A-4A5C-95DD-0A8DE7C99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4929D163-0EA3-4D91-AAB0-2A128C20D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A6C6E64C-E95A-46D3-8297-E4E733AF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071563"/>
            <a:ext cx="9051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38B10-6F3A-4EAF-AE28-8D5D51A76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682B5-D9B7-4D8A-80CD-D602D49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What is ‘Segmentation’? (again?)</a:t>
            </a:r>
          </a:p>
        </p:txBody>
      </p:sp>
      <p:sp>
        <p:nvSpPr>
          <p:cNvPr id="8195" name="Marcador de Posição de Conteúdo 2">
            <a:extLst>
              <a:ext uri="{FF2B5EF4-FFF2-40B4-BE49-F238E27FC236}">
                <a16:creationId xmlns:a16="http://schemas.microsoft.com/office/drawing/2014/main" id="{89D7781E-2C08-40CD-A30A-E769E0CB0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Traditional definition:</a:t>
            </a:r>
          </a:p>
          <a:p>
            <a:pPr lvl="1">
              <a:buFontTx/>
              <a:buNone/>
            </a:pPr>
            <a:r>
              <a:rPr lang="en-GB" altLang="pt-PT" dirty="0"/>
              <a:t>“</a:t>
            </a:r>
            <a:r>
              <a:rPr lang="en-US" altLang="pt-PT" dirty="0"/>
              <a:t>Separation of the image in different areas“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PT" dirty="0"/>
              <a:t>Decompose an image into “</a:t>
            </a:r>
            <a:r>
              <a:rPr lang="en-US" altLang="pt-PT" dirty="0" err="1"/>
              <a:t>superpixels</a:t>
            </a:r>
            <a:r>
              <a:rPr lang="en-US" altLang="pt-PT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PT" dirty="0" err="1"/>
              <a:t>Colour</a:t>
            </a:r>
            <a:r>
              <a:rPr lang="en-US" altLang="pt-PT" dirty="0"/>
              <a:t> and texture coherence.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pt-PT" dirty="0"/>
          </a:p>
          <a:p>
            <a:r>
              <a:rPr lang="en-GB" altLang="pt-PT" dirty="0"/>
              <a:t>Aren’t there other ways to look at the ‘Segmentation’ concept?</a:t>
            </a:r>
          </a:p>
          <a:p>
            <a:pPr lvl="1">
              <a:buFontTx/>
              <a:buNone/>
            </a:pPr>
            <a:endParaRPr lang="en-GB" altLang="pt-PT" dirty="0"/>
          </a:p>
        </p:txBody>
      </p:sp>
      <p:sp>
        <p:nvSpPr>
          <p:cNvPr id="8196" name="Marcador de Posição do Rodapé 3">
            <a:extLst>
              <a:ext uri="{FF2B5EF4-FFF2-40B4-BE49-F238E27FC236}">
                <a16:creationId xmlns:a16="http://schemas.microsoft.com/office/drawing/2014/main" id="{7C54B37C-48E1-4E02-AECD-E9AECFB4A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86FEB-5C26-4C8B-932C-DEC38F90D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E7A5F-5661-4C34-B98C-000C685C3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 evolve the contour to fit exact object boundary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718B-9E50-425C-A121-6DF021467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Reward solutions next to high image gradients</a:t>
            </a:r>
          </a:p>
          <a:p>
            <a:pPr lvl="1"/>
            <a:r>
              <a:rPr lang="en-US" dirty="0"/>
              <a:t>Punish solutions that deform shape too much</a:t>
            </a:r>
          </a:p>
          <a:p>
            <a:pPr lvl="1"/>
            <a:r>
              <a:rPr lang="en-US" dirty="0"/>
              <a:t>Iteratively find the ‘best’ solution to these requirements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3165697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49254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4925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49254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49254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1" y="3165698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49255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C761-AED4-42B4-A8DD-396E59606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704C-E15D-40C0-B897-6E8C23C42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A7FCB3-AD06-4908-B86D-30E42450E914}" type="slidenum">
              <a:rPr lang="pt-PT" smtClean="0"/>
              <a:pPr>
                <a:defRPr/>
              </a:pPr>
              <a:t>40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Semantic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Fitting</a:t>
            </a:r>
          </a:p>
          <a:p>
            <a:pPr eaLnBrk="1" hangingPunct="1"/>
            <a:r>
              <a:rPr lang="en-GB" altLang="pt-PT" dirty="0"/>
              <a:t>Semantic Segmentation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C1942-C1B8-4EE1-9175-E5280E7C2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41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44931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Remember</a:t>
            </a:r>
            <a:r>
              <a:rPr lang="pt-PT" altLang="pt-PT" dirty="0"/>
              <a:t> ‘</a:t>
            </a:r>
            <a:r>
              <a:rPr lang="pt-PT" altLang="pt-PT" dirty="0" err="1"/>
              <a:t>Segmentation</a:t>
            </a:r>
            <a:r>
              <a:rPr lang="pt-PT" altLang="pt-PT" dirty="0"/>
              <a:t>’?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b="1" dirty="0">
                <a:solidFill>
                  <a:srgbClr val="FF0000"/>
                </a:solidFill>
              </a:rPr>
              <a:t>Areas with similar visual</a:t>
            </a:r>
            <a:r>
              <a:rPr lang="en-US" altLang="pt-PT" dirty="0"/>
              <a:t> or semantic</a:t>
            </a:r>
            <a:r>
              <a:rPr lang="en-US" altLang="pt-PT" b="1" dirty="0">
                <a:solidFill>
                  <a:srgbClr val="FF0000"/>
                </a:solidFill>
              </a:rPr>
              <a:t>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 dirty="0">
                <a:solidFill>
                  <a:schemeClr val="tx1"/>
                </a:solidFill>
              </a:rPr>
              <a:t>First form regions based on visual characteristics, then find the semantics of each region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F1E67C-715C-421B-870E-155376BF5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Semantic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endParaRPr lang="pt-PT" altLang="pt-PT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b="1" dirty="0">
                <a:solidFill>
                  <a:srgbClr val="FF0000"/>
                </a:solidFill>
              </a:rPr>
              <a:t>Areas with similar </a:t>
            </a:r>
            <a:r>
              <a:rPr lang="en-US" altLang="pt-PT" dirty="0"/>
              <a:t>visual or </a:t>
            </a:r>
            <a:r>
              <a:rPr lang="en-US" altLang="pt-PT" b="1" dirty="0">
                <a:solidFill>
                  <a:srgbClr val="FF0000"/>
                </a:solidFill>
              </a:rPr>
              <a:t>semantic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 dirty="0">
                <a:solidFill>
                  <a:schemeClr val="tx1"/>
                </a:solidFill>
              </a:rPr>
              <a:t>First classify each pixel, and only then form regions (much harder!!)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F1E67C-715C-421B-870E-155376BF5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79FB49-DFEF-4599-9E2D-065013999C7D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108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EE24-A222-4494-AF28-8D2D0177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F976E-58DE-4051-843F-6004096A1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F05F7-EBA3-46F2-9DA5-062DD7C558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44</a:t>
            </a:fld>
            <a:endParaRPr lang="pt-PT" alt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D150BA-5E06-4F06-A095-A559EEF46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0396"/>
            <a:ext cx="8229600" cy="34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AD924-30D6-4274-94CC-B3F7FDFC794D}"/>
              </a:ext>
            </a:extLst>
          </p:cNvPr>
          <p:cNvSpPr txBox="1"/>
          <p:nvPr/>
        </p:nvSpPr>
        <p:spPr>
          <a:xfrm>
            <a:off x="4067944" y="5733256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/>
              <a:t>Source http://cs224d.stanford.edu/index.html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165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8AC-F98C-4A9D-A0AA-4670C71F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8A40A-7794-4157-B400-3826EC48C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73CF4-87D6-4B31-8CB8-EA6B37354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45</a:t>
            </a:fld>
            <a:endParaRPr lang="pt-PT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EE04C3-4F57-43C8-9514-4679D5451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4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9C18-F012-4E5C-90C9-E4E2D560F21E}"/>
              </a:ext>
            </a:extLst>
          </p:cNvPr>
          <p:cNvSpPr txBox="1"/>
          <p:nvPr/>
        </p:nvSpPr>
        <p:spPr>
          <a:xfrm>
            <a:off x="2577745" y="5975702"/>
            <a:ext cx="61199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/>
              <a:t>Source http://cs231n.stanford.edu/slides/2017/cs231n_2017_lecture11.pdf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2350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AC95-60E7-4A69-BDC9-C9D418C4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5466-9E04-4FC8-9388-CD3F9044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sophisticated pixel-level classification algorithms to be effective</a:t>
            </a:r>
          </a:p>
          <a:p>
            <a:r>
              <a:rPr lang="en-US" dirty="0"/>
              <a:t>Powerful data-based approach to segmentation</a:t>
            </a:r>
          </a:p>
          <a:p>
            <a:r>
              <a:rPr lang="en-US" dirty="0"/>
              <a:t>Fueled by recent advances in deep neural networks, such as U-NET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38D2C-5B3B-4C0C-9FDE-BA87F5437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7C82D-DDBB-4E0A-B081-101D39284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46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22698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4A7E199-EF40-4AC9-A02B-35F1A7FDE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U-Net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87BE3104-5078-4FB0-8C52-83341C947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400"/>
              <a:t>Encoder-decoder structure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D22C6375-329E-4F96-962B-CB4CEE112E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TP8 - Advanced Segmentation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AB76A83A-23EC-4BAE-9C96-46376791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67151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>
            <a:extLst>
              <a:ext uri="{FF2B5EF4-FFF2-40B4-BE49-F238E27FC236}">
                <a16:creationId xmlns:a16="http://schemas.microsoft.com/office/drawing/2014/main" id="{0E1DD25D-C03C-4B32-9936-5A8E7404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79375"/>
            <a:ext cx="2195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O. Ronneberger, P. Fischer, and T. Brox. "U-net: Convolutional networks for biomedical image segmentation." In </a:t>
            </a:r>
            <a:r>
              <a:rPr lang="en-GB" altLang="en-US" sz="1200" i="1">
                <a:solidFill>
                  <a:schemeClr val="tx1"/>
                </a:solidFill>
              </a:rPr>
              <a:t>International Conference on Medical image computing and computer-assisted intervention</a:t>
            </a:r>
            <a:r>
              <a:rPr lang="en-GB" altLang="en-US" sz="1200">
                <a:solidFill>
                  <a:schemeClr val="tx1"/>
                </a:solidFill>
              </a:rPr>
              <a:t>, pp. 234-241. Springer, Cham, 2015.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9" name="Slide Number Placeholder 1">
            <a:extLst>
              <a:ext uri="{FF2B5EF4-FFF2-40B4-BE49-F238E27FC236}">
                <a16:creationId xmlns:a16="http://schemas.microsoft.com/office/drawing/2014/main" id="{B8CEACD8-033C-4A8F-9940-B9AC44437A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0777A5-2C8A-4558-82B6-F8FAEB36962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EA8E45A-E1E7-49BA-9CA2-0D60D0B61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E698F87-E55C-430E-9488-8995AEE50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5 – “Segmentation”</a:t>
            </a:r>
          </a:p>
          <a:p>
            <a:pPr marL="0" indent="0" eaLnBrk="1" hangingPunct="1">
              <a:buNone/>
            </a:pPr>
            <a:endParaRPr lang="pt-PT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49156" name="Marcador de Posição do Rodapé 4">
            <a:extLst>
              <a:ext uri="{FF2B5EF4-FFF2-40B4-BE49-F238E27FC236}">
                <a16:creationId xmlns:a16="http://schemas.microsoft.com/office/drawing/2014/main" id="{7AA1DD40-F9EB-494C-8FAE-C1136274B7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07B1D-8329-4D0C-AAA5-6FF872BAC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48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D4BB4419-402B-4349-9901-CDEAE288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Other ‘</a:t>
            </a:r>
            <a:r>
              <a:rPr lang="en-GB" altLang="pt-PT" i="1"/>
              <a:t>Segmentation</a:t>
            </a:r>
            <a:r>
              <a:rPr lang="en-GB" altLang="pt-PT"/>
              <a:t>’ problems</a:t>
            </a:r>
          </a:p>
        </p:txBody>
      </p:sp>
      <p:sp>
        <p:nvSpPr>
          <p:cNvPr id="10243" name="Marcador de Posição de Conteúdo 2">
            <a:extLst>
              <a:ext uri="{FF2B5EF4-FFF2-40B4-BE49-F238E27FC236}">
                <a16:creationId xmlns:a16="http://schemas.microsoft.com/office/drawing/2014/main" id="{BFB1052C-DFEE-468B-8BC0-3392D507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Fitting lines to edge points</a:t>
            </a:r>
          </a:p>
          <a:p>
            <a:endParaRPr lang="en-GB" altLang="pt-PT" dirty="0"/>
          </a:p>
          <a:p>
            <a:endParaRPr lang="en-GB" altLang="pt-PT" dirty="0"/>
          </a:p>
          <a:p>
            <a:endParaRPr lang="en-GB" altLang="pt-PT" dirty="0"/>
          </a:p>
          <a:p>
            <a:endParaRPr lang="en-GB" altLang="pt-PT" dirty="0"/>
          </a:p>
          <a:p>
            <a:r>
              <a:rPr lang="en-GB" altLang="pt-PT" dirty="0"/>
              <a:t>Fitting a fundamental matrix to a set of feature points</a:t>
            </a:r>
          </a:p>
        </p:txBody>
      </p:sp>
      <p:sp>
        <p:nvSpPr>
          <p:cNvPr id="10244" name="Marcador de Posição do Rodapé 3">
            <a:extLst>
              <a:ext uri="{FF2B5EF4-FFF2-40B4-BE49-F238E27FC236}">
                <a16:creationId xmlns:a16="http://schemas.microsoft.com/office/drawing/2014/main" id="{4240828A-7D05-4C04-8D26-F2F5362B4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5" name="Chamada rectangular arredondada 5">
            <a:extLst>
              <a:ext uri="{FF2B5EF4-FFF2-40B4-BE49-F238E27FC236}">
                <a16:creationId xmlns:a16="http://schemas.microsoft.com/office/drawing/2014/main" id="{31F10781-774F-4D48-8139-78D8E733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214938"/>
            <a:ext cx="4143375" cy="714375"/>
          </a:xfrm>
          <a:prstGeom prst="wedgeRoundRectCallout">
            <a:avLst>
              <a:gd name="adj1" fmla="val -58838"/>
              <a:gd name="adj2" fmla="val -29944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This one is complicated!</a:t>
            </a:r>
            <a:br>
              <a:rPr lang="en-GB" altLang="pt-PT" sz="2400">
                <a:solidFill>
                  <a:schemeClr val="tx1"/>
                </a:solidFill>
              </a:rPr>
            </a:br>
            <a:r>
              <a:rPr lang="en-GB" altLang="pt-PT" sz="1600">
                <a:solidFill>
                  <a:schemeClr val="tx1"/>
                </a:solidFill>
              </a:rPr>
              <a:t>Check Forsyth and Ponce, chap.14</a:t>
            </a:r>
          </a:p>
        </p:txBody>
      </p:sp>
      <p:sp>
        <p:nvSpPr>
          <p:cNvPr id="10246" name="Chamada rectangular arredondada 6">
            <a:extLst>
              <a:ext uri="{FF2B5EF4-FFF2-40B4-BE49-F238E27FC236}">
                <a16:creationId xmlns:a16="http://schemas.microsoft.com/office/drawing/2014/main" id="{D6ADC07F-C3EE-41CF-BA40-15DBF914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785938"/>
            <a:ext cx="2214563" cy="2500312"/>
          </a:xfrm>
          <a:prstGeom prst="wedgeRoundRectCallout">
            <a:avLst>
              <a:gd name="adj1" fmla="val -100130"/>
              <a:gd name="adj2" fmla="val 2338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We can’t see this as ‘separating an image in different areas’!</a:t>
            </a:r>
            <a:endParaRPr lang="en-GB" altLang="pt-PT" sz="1600">
              <a:solidFill>
                <a:schemeClr val="tx1"/>
              </a:solidFill>
            </a:endParaRPr>
          </a:p>
        </p:txBody>
      </p:sp>
      <p:grpSp>
        <p:nvGrpSpPr>
          <p:cNvPr id="10247" name="Grupo 18">
            <a:extLst>
              <a:ext uri="{FF2B5EF4-FFF2-40B4-BE49-F238E27FC236}">
                <a16:creationId xmlns:a16="http://schemas.microsoft.com/office/drawing/2014/main" id="{1C5358C6-46F7-436F-9695-F2D2CBFA368E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500313"/>
            <a:ext cx="3286125" cy="1714500"/>
            <a:chOff x="1418739" y="2786058"/>
            <a:chExt cx="3286148" cy="1714512"/>
          </a:xfrm>
        </p:grpSpPr>
        <p:sp>
          <p:nvSpPr>
            <p:cNvPr id="10248" name="Oval 9">
              <a:extLst>
                <a:ext uri="{FF2B5EF4-FFF2-40B4-BE49-F238E27FC236}">
                  <a16:creationId xmlns:a16="http://schemas.microsoft.com/office/drawing/2014/main" id="{59A88BF2-FCB6-4F63-AFB0-43B63A522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18" y="364331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49" name="Oval 10">
              <a:extLst>
                <a:ext uri="{FF2B5EF4-FFF2-40B4-BE49-F238E27FC236}">
                  <a16:creationId xmlns:a16="http://schemas.microsoft.com/office/drawing/2014/main" id="{9003F3D3-1C2C-42CE-8BB8-50BB4E1D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54" y="3929066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0" name="Oval 11">
              <a:extLst>
                <a:ext uri="{FF2B5EF4-FFF2-40B4-BE49-F238E27FC236}">
                  <a16:creationId xmlns:a16="http://schemas.microsoft.com/office/drawing/2014/main" id="{7ED2FC5B-0BB6-4B7C-A3AA-A1D86C01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70" y="435769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1" name="Oval 12">
              <a:extLst>
                <a:ext uri="{FF2B5EF4-FFF2-40B4-BE49-F238E27FC236}">
                  <a16:creationId xmlns:a16="http://schemas.microsoft.com/office/drawing/2014/main" id="{BE5FAB83-2982-464D-892B-308D14B1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36" y="3214686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2" name="Oval 13">
              <a:extLst>
                <a:ext uri="{FF2B5EF4-FFF2-40B4-BE49-F238E27FC236}">
                  <a16:creationId xmlns:a16="http://schemas.microsoft.com/office/drawing/2014/main" id="{EA51C2C4-3566-4AC8-B258-BD25DD8B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3" name="Oval 14">
              <a:extLst>
                <a:ext uri="{FF2B5EF4-FFF2-40B4-BE49-F238E27FC236}">
                  <a16:creationId xmlns:a16="http://schemas.microsoft.com/office/drawing/2014/main" id="{79BAC073-80C5-46A6-B4B0-6857E5B19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92893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4" name="Oval 15">
              <a:extLst>
                <a:ext uri="{FF2B5EF4-FFF2-40B4-BE49-F238E27FC236}">
                  <a16:creationId xmlns:a16="http://schemas.microsoft.com/office/drawing/2014/main" id="{69CCC1BE-2F77-4F82-9A98-AC7E3671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2" y="350043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5" name="Oval 16">
              <a:extLst>
                <a:ext uri="{FF2B5EF4-FFF2-40B4-BE49-F238E27FC236}">
                  <a16:creationId xmlns:a16="http://schemas.microsoft.com/office/drawing/2014/main" id="{7496481C-40B8-4821-8FC3-32BCE7BC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4" y="278605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6" name="Oval 17">
              <a:extLst>
                <a:ext uri="{FF2B5EF4-FFF2-40B4-BE49-F238E27FC236}">
                  <a16:creationId xmlns:a16="http://schemas.microsoft.com/office/drawing/2014/main" id="{FDCAB5FB-D66D-4C94-81DE-8249197AA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38276">
              <a:off x="1418739" y="3124721"/>
              <a:ext cx="3286148" cy="100013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A99C8-E86D-46AD-9C24-461594DBE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868D0DF0-0AD5-4D4A-B6F7-1C1A235B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Segmentation as Clustering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1855A5-CCA2-4D7F-ADE2-AFB031C37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Tries to answer the question:</a:t>
            </a:r>
          </a:p>
          <a:p>
            <a:pPr lvl="1">
              <a:buFontTx/>
              <a:buNone/>
              <a:defRPr/>
            </a:pPr>
            <a:r>
              <a:rPr lang="en-GB" dirty="0"/>
              <a:t>“Which components of the data set naturally belong together?”</a:t>
            </a:r>
          </a:p>
          <a:p>
            <a:pPr>
              <a:defRPr/>
            </a:pPr>
            <a:r>
              <a:rPr lang="en-GB" dirty="0"/>
              <a:t>Two approaches:</a:t>
            </a:r>
          </a:p>
          <a:p>
            <a:pPr lvl="1">
              <a:defRPr/>
            </a:pPr>
            <a:r>
              <a:rPr lang="en-GB" dirty="0"/>
              <a:t>Partitioning</a:t>
            </a:r>
          </a:p>
          <a:p>
            <a:pPr lvl="2">
              <a:defRPr/>
            </a:pPr>
            <a:r>
              <a:rPr lang="en-GB" dirty="0"/>
              <a:t>Decompose a large data set into pieces that are ‘good’ according to our model</a:t>
            </a:r>
          </a:p>
          <a:p>
            <a:pPr lvl="1">
              <a:defRPr/>
            </a:pPr>
            <a:r>
              <a:rPr lang="en-GB" dirty="0"/>
              <a:t>Grouping</a:t>
            </a:r>
          </a:p>
          <a:p>
            <a:pPr lvl="2">
              <a:defRPr/>
            </a:pPr>
            <a:r>
              <a:rPr lang="en-GB" dirty="0"/>
              <a:t>Collect sets of data items that ‘make sense’ according to our model</a:t>
            </a:r>
          </a:p>
        </p:txBody>
      </p:sp>
      <p:sp>
        <p:nvSpPr>
          <p:cNvPr id="11268" name="Marcador de Posição do Rodapé 3">
            <a:extLst>
              <a:ext uri="{FF2B5EF4-FFF2-40B4-BE49-F238E27FC236}">
                <a16:creationId xmlns:a16="http://schemas.microsoft.com/office/drawing/2014/main" id="{759E04A3-9922-410F-AB98-0D28764E4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808CC-733C-4DBF-9A3F-222547A9C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EB4A8CD-EE46-4401-9D82-1F6E377A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Simple clustering</a:t>
            </a:r>
          </a:p>
        </p:txBody>
      </p:sp>
      <p:sp>
        <p:nvSpPr>
          <p:cNvPr id="18435" name="Marcador de Posição de Conteúdo 2">
            <a:extLst>
              <a:ext uri="{FF2B5EF4-FFF2-40B4-BE49-F238E27FC236}">
                <a16:creationId xmlns:a16="http://schemas.microsoft.com/office/drawing/2014/main" id="{3683A9D8-7343-4A4B-83DF-12E4C9CB3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Two natural types of clustering:</a:t>
            </a:r>
          </a:p>
          <a:p>
            <a:pPr lvl="1"/>
            <a:r>
              <a:rPr lang="en-GB" altLang="pt-PT" dirty="0"/>
              <a:t>Divisive clustering</a:t>
            </a:r>
          </a:p>
          <a:p>
            <a:pPr lvl="2"/>
            <a:r>
              <a:rPr lang="en-GB" altLang="pt-PT" dirty="0"/>
              <a:t>Entire data set is regarded as a cluster</a:t>
            </a:r>
          </a:p>
          <a:p>
            <a:pPr lvl="2"/>
            <a:r>
              <a:rPr lang="en-GB" altLang="pt-PT" dirty="0"/>
              <a:t>Clusters are recursively split</a:t>
            </a:r>
          </a:p>
          <a:p>
            <a:pPr lvl="1"/>
            <a:r>
              <a:rPr lang="en-GB" altLang="pt-PT" dirty="0"/>
              <a:t>Agglomerative clustering</a:t>
            </a:r>
          </a:p>
          <a:p>
            <a:pPr lvl="2"/>
            <a:r>
              <a:rPr lang="en-GB" altLang="pt-PT" dirty="0"/>
              <a:t>Each data item is a cluster</a:t>
            </a:r>
          </a:p>
          <a:p>
            <a:pPr lvl="2"/>
            <a:r>
              <a:rPr lang="en-GB" altLang="pt-PT" dirty="0"/>
              <a:t>Clusters are recursively merged</a:t>
            </a:r>
          </a:p>
          <a:p>
            <a:r>
              <a:rPr lang="en-GB" altLang="pt-PT" dirty="0"/>
              <a:t>Where have I seen this before?</a:t>
            </a:r>
          </a:p>
        </p:txBody>
      </p:sp>
      <p:sp>
        <p:nvSpPr>
          <p:cNvPr id="18436" name="Marcador de Posição do Rodapé 3">
            <a:extLst>
              <a:ext uri="{FF2B5EF4-FFF2-40B4-BE49-F238E27FC236}">
                <a16:creationId xmlns:a16="http://schemas.microsoft.com/office/drawing/2014/main" id="{55E7B414-34B7-4FE3-8DD4-38233E65B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CA43A-CE17-4AE1-B036-CDE033870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FAF7AF9A-F938-464F-AB0B-C59295111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B15F653-78CD-4EE2-88E5-CFCB2BF4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9460" name="Picture 4" descr="region_growing">
            <a:extLst>
              <a:ext uri="{FF2B5EF4-FFF2-40B4-BE49-F238E27FC236}">
                <a16:creationId xmlns:a16="http://schemas.microsoft.com/office/drawing/2014/main" id="{9FE36C10-D72D-4F0A-8620-B84205D5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hamada rectangular arredondada 5">
            <a:extLst>
              <a:ext uri="{FF2B5EF4-FFF2-40B4-BE49-F238E27FC236}">
                <a16:creationId xmlns:a16="http://schemas.microsoft.com/office/drawing/2014/main" id="{1BFE75FC-899C-4497-8FAB-0312455A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1857375"/>
            <a:ext cx="3286125" cy="1928813"/>
          </a:xfrm>
          <a:prstGeom prst="wedgeRoundRectCallout">
            <a:avLst>
              <a:gd name="adj1" fmla="val -73319"/>
              <a:gd name="adj2" fmla="val 2771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 dirty="0">
                <a:solidFill>
                  <a:schemeClr val="tx1"/>
                </a:solidFill>
              </a:rPr>
              <a:t>Split and Merge (Region-based segmentation) is in fact a </a:t>
            </a:r>
            <a:r>
              <a:rPr lang="en-GB" altLang="pt-PT" sz="2400" i="1" dirty="0">
                <a:solidFill>
                  <a:srgbClr val="FF0000"/>
                </a:solidFill>
              </a:rPr>
              <a:t>clustering</a:t>
            </a:r>
            <a:r>
              <a:rPr lang="en-GB" altLang="pt-PT" sz="2400" i="1" dirty="0">
                <a:solidFill>
                  <a:schemeClr val="tx1"/>
                </a:solidFill>
              </a:rPr>
              <a:t> </a:t>
            </a:r>
            <a:r>
              <a:rPr lang="en-GB" altLang="pt-PT" sz="2400" dirty="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4B394-95D1-4EF8-9D7E-46E95AAC7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5BAF-4B3C-4E99-B4A9-BA48F676353B}" type="slidenum">
              <a:rPr lang="pt-PT" altLang="en-US" smtClean="0"/>
              <a:pPr/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823A5-8B68-41CD-BDE0-9ACE78C0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Generic simple clustering algorithms</a:t>
            </a:r>
          </a:p>
        </p:txBody>
      </p:sp>
      <p:sp>
        <p:nvSpPr>
          <p:cNvPr id="20483" name="Marcador de Posição do Rodapé 3">
            <a:extLst>
              <a:ext uri="{FF2B5EF4-FFF2-40B4-BE49-F238E27FC236}">
                <a16:creationId xmlns:a16="http://schemas.microsoft.com/office/drawing/2014/main" id="{52FF030E-F4C5-4A34-A370-094D860E8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TP8 -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Chamada rectangular arredondada 5">
            <a:extLst>
              <a:ext uri="{FF2B5EF4-FFF2-40B4-BE49-F238E27FC236}">
                <a16:creationId xmlns:a16="http://schemas.microsoft.com/office/drawing/2014/main" id="{AD81D0E2-018F-4AE3-90F4-02AEE5723827}"/>
              </a:ext>
            </a:extLst>
          </p:cNvPr>
          <p:cNvSpPr/>
          <p:nvPr/>
        </p:nvSpPr>
        <p:spPr bwMode="auto">
          <a:xfrm>
            <a:off x="5643563" y="3286125"/>
            <a:ext cx="3214687" cy="928688"/>
          </a:xfrm>
          <a:prstGeom prst="wedgeRoundRectCallout">
            <a:avLst>
              <a:gd name="adj1" fmla="val -58420"/>
              <a:gd name="adj2" fmla="val -48555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Which inter-cluster distance?</a:t>
            </a:r>
          </a:p>
        </p:txBody>
      </p:sp>
      <p:sp>
        <p:nvSpPr>
          <p:cNvPr id="7" name="Chamada rectangular arredondada 6">
            <a:extLst>
              <a:ext uri="{FF2B5EF4-FFF2-40B4-BE49-F238E27FC236}">
                <a16:creationId xmlns:a16="http://schemas.microsoft.com/office/drawing/2014/main" id="{D55F751E-0F43-4C2D-A564-6446514C4FDD}"/>
              </a:ext>
            </a:extLst>
          </p:cNvPr>
          <p:cNvSpPr/>
          <p:nvPr/>
        </p:nvSpPr>
        <p:spPr bwMode="auto">
          <a:xfrm>
            <a:off x="5572125" y="5572125"/>
            <a:ext cx="3214688" cy="928688"/>
          </a:xfrm>
          <a:prstGeom prst="wedgeRoundRectCallout">
            <a:avLst>
              <a:gd name="adj1" fmla="val -40586"/>
              <a:gd name="adj2" fmla="val -108530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What does this mean?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096014-CFCF-4975-B695-B68BF2BC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Divisive Clustering</a:t>
            </a:r>
          </a:p>
          <a:p>
            <a:pPr lvl="1">
              <a:defRPr/>
            </a:pPr>
            <a:r>
              <a:rPr lang="en-GB" dirty="0"/>
              <a:t>Construct a single cluster containing all points</a:t>
            </a:r>
          </a:p>
          <a:p>
            <a:pPr lvl="1">
              <a:defRPr/>
            </a:pPr>
            <a:r>
              <a:rPr lang="en-GB" dirty="0"/>
              <a:t>While the clustering is not satisfactory</a:t>
            </a:r>
          </a:p>
          <a:p>
            <a:pPr lvl="2">
              <a:defRPr/>
            </a:pPr>
            <a:r>
              <a:rPr lang="en-GB" dirty="0"/>
              <a:t>Split the cluster that yields the two components with the largest inter-cluster distance</a:t>
            </a:r>
          </a:p>
          <a:p>
            <a:pPr lvl="1">
              <a:defRPr/>
            </a:pPr>
            <a:r>
              <a:rPr lang="en-GB" dirty="0"/>
              <a:t>end</a:t>
            </a:r>
          </a:p>
          <a:p>
            <a:pPr>
              <a:defRPr/>
            </a:pPr>
            <a:r>
              <a:rPr lang="en-GB" dirty="0"/>
              <a:t>Agglomerative Clustering</a:t>
            </a:r>
          </a:p>
          <a:p>
            <a:pPr lvl="1">
              <a:defRPr/>
            </a:pPr>
            <a:r>
              <a:rPr lang="en-GB" dirty="0"/>
              <a:t>Make each point a separate cluster</a:t>
            </a:r>
          </a:p>
          <a:p>
            <a:pPr lvl="1">
              <a:defRPr/>
            </a:pPr>
            <a:r>
              <a:rPr lang="en-GB" dirty="0"/>
              <a:t>Until the clustering is satisfactory</a:t>
            </a:r>
          </a:p>
          <a:p>
            <a:pPr lvl="2">
              <a:defRPr/>
            </a:pPr>
            <a:r>
              <a:rPr lang="en-GB" dirty="0"/>
              <a:t>Merge the two clusters with smallest </a:t>
            </a:r>
            <a:r>
              <a:rPr lang="en-GB"/>
              <a:t>inter-cluster distance</a:t>
            </a:r>
            <a:endParaRPr lang="en-GB" dirty="0"/>
          </a:p>
          <a:p>
            <a:pPr lvl="1">
              <a:defRPr/>
            </a:pPr>
            <a:r>
              <a:rPr lang="en-GB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61C3A-5328-4377-8693-B5C824062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B35C-FC5A-4E6C-86FD-FDFEAB3E5533}" type="slidenum">
              <a:rPr lang="pt-PT" altLang="en-US" smtClean="0"/>
              <a:pPr/>
              <a:t>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1966</Words>
  <Application>Microsoft Office PowerPoint</Application>
  <PresentationFormat>On-screen Show (4:3)</PresentationFormat>
  <Paragraphs>342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Times</vt:lpstr>
      <vt:lpstr>Modelo de apresentação predefinido</vt:lpstr>
      <vt:lpstr>Equação</vt:lpstr>
      <vt:lpstr>Equation</vt:lpstr>
      <vt:lpstr>Image</vt:lpstr>
      <vt:lpstr>PowerPoint Presentation</vt:lpstr>
      <vt:lpstr>Outline</vt:lpstr>
      <vt:lpstr>Topic: Segmentation by Clustering</vt:lpstr>
      <vt:lpstr>What is ‘Segmentation’? (again?)</vt:lpstr>
      <vt:lpstr>Other ‘Segmentation’ problems</vt:lpstr>
      <vt:lpstr>Segmentation as Clustering</vt:lpstr>
      <vt:lpstr>Simple clustering</vt:lpstr>
      <vt:lpstr>PowerPoint Presentation</vt:lpstr>
      <vt:lpstr>Generic simple clustering algorithms</vt:lpstr>
      <vt:lpstr>Simple clustering with images</vt:lpstr>
      <vt:lpstr>K-means Clustering</vt:lpstr>
      <vt:lpstr>K-means Clustering</vt:lpstr>
      <vt:lpstr>Iteration step</vt:lpstr>
      <vt:lpstr>PowerPoint Presentation</vt:lpstr>
      <vt:lpstr>Mean Shift</vt:lpstr>
      <vt:lpstr>PowerPoint Presentation</vt:lpstr>
      <vt:lpstr>How does it work?</vt:lpstr>
      <vt:lpstr>One-dimensional example</vt:lpstr>
      <vt:lpstr>Mean Shift</vt:lpstr>
      <vt:lpstr>Normalized Cuts</vt:lpstr>
      <vt:lpstr>PowerPoint Presentation</vt:lpstr>
      <vt:lpstr>Graphs and Clustering</vt:lpstr>
      <vt:lpstr>Weight Matrices</vt:lpstr>
      <vt:lpstr>More on this</vt:lpstr>
      <vt:lpstr>Topic: Segmentation by Fitting</vt:lpstr>
      <vt:lpstr>Fitting and Clustering</vt:lpstr>
      <vt:lpstr>Hough Transform</vt:lpstr>
      <vt:lpstr>Image and Parameter Spaces</vt:lpstr>
      <vt:lpstr>Example - Lines</vt:lpstr>
      <vt:lpstr>Example - Circles</vt:lpstr>
      <vt:lpstr>Least Squares Line Fitting</vt:lpstr>
      <vt:lpstr>PowerPoint Presentation</vt:lpstr>
      <vt:lpstr>PowerPoint Presentation</vt:lpstr>
      <vt:lpstr>Total Least Squares</vt:lpstr>
      <vt:lpstr>Point correspondence </vt:lpstr>
      <vt:lpstr>Incremental Fitting</vt:lpstr>
      <vt:lpstr>PowerPoint Presentation</vt:lpstr>
      <vt:lpstr>K-means allocation</vt:lpstr>
      <vt:lpstr>PowerPoint Presentation</vt:lpstr>
      <vt:lpstr>Active Contours</vt:lpstr>
      <vt:lpstr>Topic: Semantic Segmentation</vt:lpstr>
      <vt:lpstr>Remember ‘Segmentation’?</vt:lpstr>
      <vt:lpstr>Semantic Segmentation</vt:lpstr>
      <vt:lpstr>Classification and Segmentation</vt:lpstr>
      <vt:lpstr>Semantic Segmentation</vt:lpstr>
      <vt:lpstr>Semantic Segmentation</vt:lpstr>
      <vt:lpstr>U-Net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533</cp:revision>
  <cp:lastPrinted>2020-08-26T15:08:46Z</cp:lastPrinted>
  <dcterms:created xsi:type="dcterms:W3CDTF">2006-09-04T13:22:43Z</dcterms:created>
  <dcterms:modified xsi:type="dcterms:W3CDTF">2020-08-26T15:08:46Z</dcterms:modified>
</cp:coreProperties>
</file>