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9" r:id="rId3"/>
    <p:sldId id="380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04" r:id="rId12"/>
    <p:sldId id="305" r:id="rId13"/>
    <p:sldId id="382" r:id="rId14"/>
    <p:sldId id="374" r:id="rId15"/>
    <p:sldId id="375" r:id="rId16"/>
    <p:sldId id="353" r:id="rId17"/>
    <p:sldId id="378" r:id="rId18"/>
    <p:sldId id="379" r:id="rId19"/>
    <p:sldId id="383" r:id="rId20"/>
    <p:sldId id="386" r:id="rId21"/>
    <p:sldId id="387" r:id="rId22"/>
    <p:sldId id="388" r:id="rId23"/>
    <p:sldId id="381" r:id="rId24"/>
    <p:sldId id="307" r:id="rId25"/>
    <p:sldId id="308" r:id="rId26"/>
    <p:sldId id="322" r:id="rId27"/>
    <p:sldId id="385" r:id="rId28"/>
    <p:sldId id="327" r:id="rId29"/>
    <p:sldId id="323" r:id="rId30"/>
    <p:sldId id="309" r:id="rId31"/>
    <p:sldId id="329" r:id="rId32"/>
    <p:sldId id="310" r:id="rId33"/>
    <p:sldId id="328" r:id="rId34"/>
    <p:sldId id="331" r:id="rId35"/>
    <p:sldId id="311" r:id="rId36"/>
    <p:sldId id="330" r:id="rId37"/>
    <p:sldId id="312" r:id="rId38"/>
    <p:sldId id="313" r:id="rId39"/>
    <p:sldId id="332" r:id="rId40"/>
    <p:sldId id="333" r:id="rId41"/>
    <p:sldId id="325" r:id="rId42"/>
    <p:sldId id="384" r:id="rId43"/>
    <p:sldId id="389" r:id="rId44"/>
    <p:sldId id="260" r:id="rId45"/>
    <p:sldId id="261" r:id="rId46"/>
    <p:sldId id="262" r:id="rId47"/>
    <p:sldId id="286" r:id="rId48"/>
    <p:sldId id="287" r:id="rId49"/>
    <p:sldId id="288" r:id="rId50"/>
    <p:sldId id="290" r:id="rId51"/>
    <p:sldId id="292" r:id="rId52"/>
    <p:sldId id="293" r:id="rId53"/>
    <p:sldId id="294" r:id="rId54"/>
    <p:sldId id="295" r:id="rId55"/>
    <p:sldId id="354" r:id="rId56"/>
    <p:sldId id="390" r:id="rId57"/>
    <p:sldId id="391" r:id="rId58"/>
    <p:sldId id="392" r:id="rId59"/>
    <p:sldId id="393" r:id="rId60"/>
    <p:sldId id="298" r:id="rId61"/>
    <p:sldId id="299" r:id="rId62"/>
    <p:sldId id="300" r:id="rId63"/>
    <p:sldId id="301" r:id="rId64"/>
    <p:sldId id="302" r:id="rId65"/>
    <p:sldId id="303" r:id="rId66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0" d="100"/>
          <a:sy n="60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EC23C3E9-DA2D-4CD9-A395-583BE3A1BDD2}"/>
    <pc:docChg chg="undo redo custSel addSld delSld modSld">
      <pc:chgData name="up423346@ms.uporto.pt" userId="886f1fb4-dee8-4943-9147-91ac47e3c32e" providerId="ADAL" clId="{EC23C3E9-DA2D-4CD9-A395-583BE3A1BDD2}" dt="2020-08-11T17:03:25.032" v="907" actId="1076"/>
      <pc:docMkLst>
        <pc:docMk/>
      </pc:docMkLst>
      <pc:sldChg chg="modSp mod">
        <pc:chgData name="up423346@ms.uporto.pt" userId="886f1fb4-dee8-4943-9147-91ac47e3c32e" providerId="ADAL" clId="{EC23C3E9-DA2D-4CD9-A395-583BE3A1BDD2}" dt="2020-08-11T16:10:48.985" v="8" actId="20577"/>
        <pc:sldMkLst>
          <pc:docMk/>
          <pc:sldMk cId="0" sldId="304"/>
        </pc:sldMkLst>
        <pc:spChg chg="mod">
          <ac:chgData name="up423346@ms.uporto.pt" userId="886f1fb4-dee8-4943-9147-91ac47e3c32e" providerId="ADAL" clId="{EC23C3E9-DA2D-4CD9-A395-583BE3A1BDD2}" dt="2020-08-11T16:10:48.985" v="8" actId="20577"/>
          <ac:spMkLst>
            <pc:docMk/>
            <pc:sldMk cId="0" sldId="304"/>
            <ac:spMk id="22532" creationId="{CCF06829-2059-4668-B8BD-B9B9BF2CA0BF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55.792" v="11" actId="20577"/>
        <pc:sldMkLst>
          <pc:docMk/>
          <pc:sldMk cId="0" sldId="305"/>
        </pc:sldMkLst>
        <pc:spChg chg="mod">
          <ac:chgData name="up423346@ms.uporto.pt" userId="886f1fb4-dee8-4943-9147-91ac47e3c32e" providerId="ADAL" clId="{EC23C3E9-DA2D-4CD9-A395-583BE3A1BDD2}" dt="2020-08-11T16:10:55.792" v="11" actId="20577"/>
          <ac:spMkLst>
            <pc:docMk/>
            <pc:sldMk cId="0" sldId="305"/>
            <ac:spMk id="23556" creationId="{9F140DA0-A53D-4903-9E51-7C782F7A85B7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05.714" v="43" actId="20577"/>
        <pc:sldMkLst>
          <pc:docMk/>
          <pc:sldMk cId="0" sldId="307"/>
        </pc:sldMkLst>
        <pc:spChg chg="mod">
          <ac:chgData name="up423346@ms.uporto.pt" userId="886f1fb4-dee8-4943-9147-91ac47e3c32e" providerId="ADAL" clId="{EC23C3E9-DA2D-4CD9-A395-583BE3A1BDD2}" dt="2020-08-11T16:12:59.786" v="39" actId="20577"/>
          <ac:spMkLst>
            <pc:docMk/>
            <pc:sldMk cId="0" sldId="307"/>
            <ac:spMk id="8195" creationId="{9D052D27-F973-45F4-A21A-928974918F85}"/>
          </ac:spMkLst>
        </pc:spChg>
        <pc:spChg chg="mod">
          <ac:chgData name="up423346@ms.uporto.pt" userId="886f1fb4-dee8-4943-9147-91ac47e3c32e" providerId="ADAL" clId="{EC23C3E9-DA2D-4CD9-A395-583BE3A1BDD2}" dt="2020-08-11T16:13:05.714" v="43" actId="20577"/>
          <ac:spMkLst>
            <pc:docMk/>
            <pc:sldMk cId="0" sldId="307"/>
            <ac:spMk id="8196" creationId="{741BB884-25F4-449F-BC76-40D420E52979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3:19.433" v="47" actId="20577"/>
        <pc:sldMkLst>
          <pc:docMk/>
          <pc:sldMk cId="0" sldId="308"/>
        </pc:sldMkLst>
        <pc:spChg chg="mod">
          <ac:chgData name="up423346@ms.uporto.pt" userId="886f1fb4-dee8-4943-9147-91ac47e3c32e" providerId="ADAL" clId="{EC23C3E9-DA2D-4CD9-A395-583BE3A1BDD2}" dt="2020-08-11T16:13:19.433" v="47" actId="20577"/>
          <ac:spMkLst>
            <pc:docMk/>
            <pc:sldMk cId="0" sldId="308"/>
            <ac:spMk id="9220" creationId="{170FEFD8-48D5-4CA0-AA70-DF94EA058E4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09"/>
        </pc:sldMkLst>
      </pc:sldChg>
      <pc:sldChg chg="modSp add mod">
        <pc:chgData name="up423346@ms.uporto.pt" userId="886f1fb4-dee8-4943-9147-91ac47e3c32e" providerId="ADAL" clId="{EC23C3E9-DA2D-4CD9-A395-583BE3A1BDD2}" dt="2020-08-11T16:14:43.642" v="63" actId="20577"/>
        <pc:sldMkLst>
          <pc:docMk/>
          <pc:sldMk cId="0" sldId="310"/>
        </pc:sldMkLst>
        <pc:spChg chg="mod">
          <ac:chgData name="up423346@ms.uporto.pt" userId="886f1fb4-dee8-4943-9147-91ac47e3c32e" providerId="ADAL" clId="{EC23C3E9-DA2D-4CD9-A395-583BE3A1BDD2}" dt="2020-08-11T16:14:43.642" v="63" actId="20577"/>
          <ac:spMkLst>
            <pc:docMk/>
            <pc:sldMk cId="0" sldId="310"/>
            <ac:spMk id="15364" creationId="{11B16B25-A7D2-4C6C-90E7-7F57C0BEA9F2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03.529" v="72" actId="20577"/>
        <pc:sldMkLst>
          <pc:docMk/>
          <pc:sldMk cId="0" sldId="311"/>
        </pc:sldMkLst>
        <pc:spChg chg="mod">
          <ac:chgData name="up423346@ms.uporto.pt" userId="886f1fb4-dee8-4943-9147-91ac47e3c32e" providerId="ADAL" clId="{EC23C3E9-DA2D-4CD9-A395-583BE3A1BDD2}" dt="2020-08-11T16:15:03.529" v="72" actId="20577"/>
          <ac:spMkLst>
            <pc:docMk/>
            <pc:sldMk cId="0" sldId="311"/>
            <ac:spMk id="18436" creationId="{C62E55DE-A706-4CCD-958B-2F2B32E435AC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0.680" v="75" actId="20577"/>
        <pc:sldMkLst>
          <pc:docMk/>
          <pc:sldMk cId="0" sldId="312"/>
        </pc:sldMkLst>
        <pc:spChg chg="mod">
          <ac:chgData name="up423346@ms.uporto.pt" userId="886f1fb4-dee8-4943-9147-91ac47e3c32e" providerId="ADAL" clId="{EC23C3E9-DA2D-4CD9-A395-583BE3A1BDD2}" dt="2020-08-11T16:15:10.680" v="75" actId="20577"/>
          <ac:spMkLst>
            <pc:docMk/>
            <pc:sldMk cId="0" sldId="312"/>
            <ac:spMk id="20484" creationId="{8D547AFE-5359-4084-8144-8CCF3A50AA7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18.985" v="81" actId="20577"/>
        <pc:sldMkLst>
          <pc:docMk/>
          <pc:sldMk cId="0" sldId="313"/>
        </pc:sldMkLst>
        <pc:spChg chg="mod">
          <ac:chgData name="up423346@ms.uporto.pt" userId="886f1fb4-dee8-4943-9147-91ac47e3c32e" providerId="ADAL" clId="{EC23C3E9-DA2D-4CD9-A395-583BE3A1BDD2}" dt="2020-08-11T16:15:18.985" v="81" actId="20577"/>
          <ac:spMkLst>
            <pc:docMk/>
            <pc:sldMk cId="0" sldId="313"/>
            <ac:spMk id="21508" creationId="{91785020-7CFF-4209-8CF9-5E474E06B3D7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09.866" v="88" actId="167"/>
        <pc:sldMkLst>
          <pc:docMk/>
          <pc:sldMk cId="0" sldId="322"/>
        </pc:sldMkLst>
        <pc:spChg chg="ord">
          <ac:chgData name="up423346@ms.uporto.pt" userId="886f1fb4-dee8-4943-9147-91ac47e3c32e" providerId="ADAL" clId="{EC23C3E9-DA2D-4CD9-A395-583BE3A1BDD2}" dt="2020-08-11T16:16:09.866" v="88" actId="167"/>
          <ac:spMkLst>
            <pc:docMk/>
            <pc:sldMk cId="0" sldId="322"/>
            <ac:spMk id="2" creationId="{F03243CB-4CD9-42F7-912A-B98C691DC5B7}"/>
          </ac:spMkLst>
        </pc:spChg>
        <pc:grpChg chg="del">
          <ac:chgData name="up423346@ms.uporto.pt" userId="886f1fb4-dee8-4943-9147-91ac47e3c32e" providerId="ADAL" clId="{EC23C3E9-DA2D-4CD9-A395-583BE3A1BDD2}" dt="2020-08-11T16:13:30.271" v="49" actId="478"/>
          <ac:grpSpMkLst>
            <pc:docMk/>
            <pc:sldMk cId="0" sldId="322"/>
            <ac:grpSpMk id="10245" creationId="{E87CB190-F341-44E9-AE28-27ECBADB6188}"/>
          </ac:grpSpMkLst>
        </pc:grpChg>
        <pc:picChg chg="mod">
          <ac:chgData name="up423346@ms.uporto.pt" userId="886f1fb4-dee8-4943-9147-91ac47e3c32e" providerId="ADAL" clId="{EC23C3E9-DA2D-4CD9-A395-583BE3A1BDD2}" dt="2020-08-11T16:13:39.233" v="51" actId="14100"/>
          <ac:picMkLst>
            <pc:docMk/>
            <pc:sldMk cId="0" sldId="322"/>
            <ac:picMk id="10244" creationId="{524B6AB1-7E3D-4D6A-B528-3092EA5DD1BC}"/>
          </ac:picMkLst>
        </pc:pic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3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5"/>
        </pc:sldMkLst>
      </pc:sldChg>
      <pc:sldChg chg="modSp add mod">
        <pc:chgData name="up423346@ms.uporto.pt" userId="886f1fb4-dee8-4943-9147-91ac47e3c32e" providerId="ADAL" clId="{EC23C3E9-DA2D-4CD9-A395-583BE3A1BDD2}" dt="2020-08-11T16:14:21.855" v="58" actId="20577"/>
        <pc:sldMkLst>
          <pc:docMk/>
          <pc:sldMk cId="0" sldId="327"/>
        </pc:sldMkLst>
        <pc:spChg chg="mod">
          <ac:chgData name="up423346@ms.uporto.pt" userId="886f1fb4-dee8-4943-9147-91ac47e3c32e" providerId="ADAL" clId="{EC23C3E9-DA2D-4CD9-A395-583BE3A1BDD2}" dt="2020-08-11T16:14:21.855" v="58" actId="20577"/>
          <ac:spMkLst>
            <pc:docMk/>
            <pc:sldMk cId="0" sldId="327"/>
            <ac:spMk id="11269" creationId="{FD40DC61-C405-4FF3-AF04-68C13852F78E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4:46.496" v="64" actId="20577"/>
        <pc:sldMkLst>
          <pc:docMk/>
          <pc:sldMk cId="0" sldId="328"/>
        </pc:sldMkLst>
        <pc:spChg chg="mod">
          <ac:chgData name="up423346@ms.uporto.pt" userId="886f1fb4-dee8-4943-9147-91ac47e3c32e" providerId="ADAL" clId="{EC23C3E9-DA2D-4CD9-A395-583BE3A1BDD2}" dt="2020-08-11T16:14:46.496" v="64" actId="20577"/>
          <ac:spMkLst>
            <pc:docMk/>
            <pc:sldMk cId="0" sldId="328"/>
            <ac:spMk id="16388" creationId="{8C775D55-27CE-4CE9-BA7B-6B7D76286EFA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29"/>
        </pc:sldMkLst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0"/>
        </pc:sldMkLst>
      </pc:sldChg>
      <pc:sldChg chg="modSp add mod">
        <pc:chgData name="up423346@ms.uporto.pt" userId="886f1fb4-dee8-4943-9147-91ac47e3c32e" providerId="ADAL" clId="{EC23C3E9-DA2D-4CD9-A395-583BE3A1BDD2}" dt="2020-08-11T16:14:56.516" v="68" actId="20577"/>
        <pc:sldMkLst>
          <pc:docMk/>
          <pc:sldMk cId="0" sldId="331"/>
        </pc:sldMkLst>
        <pc:spChg chg="mod">
          <ac:chgData name="up423346@ms.uporto.pt" userId="886f1fb4-dee8-4943-9147-91ac47e3c32e" providerId="ADAL" clId="{EC23C3E9-DA2D-4CD9-A395-583BE3A1BDD2}" dt="2020-08-11T16:14:56.516" v="68" actId="20577"/>
          <ac:spMkLst>
            <pc:docMk/>
            <pc:sldMk cId="0" sldId="331"/>
            <ac:spMk id="17412" creationId="{96350E25-C87D-4B3A-BFF7-0B2B9FC56E1A}"/>
          </ac:spMkLst>
        </pc:spChg>
      </pc:sldChg>
      <pc:sldChg chg="modSp add mod">
        <pc:chgData name="up423346@ms.uporto.pt" userId="886f1fb4-dee8-4943-9147-91ac47e3c32e" providerId="ADAL" clId="{EC23C3E9-DA2D-4CD9-A395-583BE3A1BDD2}" dt="2020-08-11T16:15:21.896" v="82" actId="20577"/>
        <pc:sldMkLst>
          <pc:docMk/>
          <pc:sldMk cId="0" sldId="332"/>
        </pc:sldMkLst>
        <pc:spChg chg="mod">
          <ac:chgData name="up423346@ms.uporto.pt" userId="886f1fb4-dee8-4943-9147-91ac47e3c32e" providerId="ADAL" clId="{EC23C3E9-DA2D-4CD9-A395-583BE3A1BDD2}" dt="2020-08-11T16:15:21.896" v="82" actId="20577"/>
          <ac:spMkLst>
            <pc:docMk/>
            <pc:sldMk cId="0" sldId="332"/>
            <ac:spMk id="22532" creationId="{898D6734-F8CF-43DC-9333-D12AAF658F54}"/>
          </ac:spMkLst>
        </pc:spChg>
      </pc:sldChg>
      <pc:sldChg chg="add">
        <pc:chgData name="up423346@ms.uporto.pt" userId="886f1fb4-dee8-4943-9147-91ac47e3c32e" providerId="ADAL" clId="{EC23C3E9-DA2D-4CD9-A395-583BE3A1BDD2}" dt="2020-08-11T16:12:29.870" v="37"/>
        <pc:sldMkLst>
          <pc:docMk/>
          <pc:sldMk cId="0" sldId="333"/>
        </pc:sldMkLst>
      </pc:sldChg>
      <pc:sldChg chg="addSp delSp">
        <pc:chgData name="up423346@ms.uporto.pt" userId="886f1fb4-dee8-4943-9147-91ac47e3c32e" providerId="ADAL" clId="{EC23C3E9-DA2D-4CD9-A395-583BE3A1BDD2}" dt="2020-08-11T16:10:26.779" v="4" actId="478"/>
        <pc:sldMkLst>
          <pc:docMk/>
          <pc:sldMk cId="0" sldId="353"/>
        </pc:sldMkLst>
        <pc:spChg chg="add del">
          <ac:chgData name="up423346@ms.uporto.pt" userId="886f1fb4-dee8-4943-9147-91ac47e3c32e" providerId="ADAL" clId="{EC23C3E9-DA2D-4CD9-A395-583BE3A1BDD2}" dt="2020-08-11T16:10:26.779" v="4" actId="478"/>
          <ac:spMkLst>
            <pc:docMk/>
            <pc:sldMk cId="0" sldId="353"/>
            <ac:spMk id="26630" creationId="{7FD1E758-8DBC-4B8C-9B6B-0105E14D6D69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0:34.752" v="5" actId="6549"/>
        <pc:sldMkLst>
          <pc:docMk/>
          <pc:sldMk cId="0" sldId="371"/>
        </pc:sldMkLst>
        <pc:spChg chg="mod">
          <ac:chgData name="up423346@ms.uporto.pt" userId="886f1fb4-dee8-4943-9147-91ac47e3c32e" providerId="ADAL" clId="{EC23C3E9-DA2D-4CD9-A395-583BE3A1BDD2}" dt="2020-08-11T16:10:34.752" v="5" actId="6549"/>
          <ac:spMkLst>
            <pc:docMk/>
            <pc:sldMk cId="0" sldId="371"/>
            <ac:spMk id="16389" creationId="{B3466894-597C-4453-905A-934119A28CB5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03.205" v="12" actId="20577"/>
        <pc:sldMkLst>
          <pc:docMk/>
          <pc:sldMk cId="0" sldId="374"/>
        </pc:sldMkLst>
        <pc:spChg chg="mod">
          <ac:chgData name="up423346@ms.uporto.pt" userId="886f1fb4-dee8-4943-9147-91ac47e3c32e" providerId="ADAL" clId="{EC23C3E9-DA2D-4CD9-A395-583BE3A1BDD2}" dt="2020-08-11T16:11:03.205" v="12" actId="20577"/>
          <ac:spMkLst>
            <pc:docMk/>
            <pc:sldMk cId="0" sldId="374"/>
            <ac:spMk id="24581" creationId="{768B2BDC-D0A5-4B10-9170-B53A92AA8AA0}"/>
          </ac:spMkLst>
        </pc:spChg>
      </pc:sldChg>
      <pc:sldChg chg="modSp mod">
        <pc:chgData name="up423346@ms.uporto.pt" userId="886f1fb4-dee8-4943-9147-91ac47e3c32e" providerId="ADAL" clId="{EC23C3E9-DA2D-4CD9-A395-583BE3A1BDD2}" dt="2020-08-11T16:11:12.736" v="14" actId="20577"/>
        <pc:sldMkLst>
          <pc:docMk/>
          <pc:sldMk cId="0" sldId="378"/>
        </pc:sldMkLst>
        <pc:spChg chg="mod">
          <ac:chgData name="up423346@ms.uporto.pt" userId="886f1fb4-dee8-4943-9147-91ac47e3c32e" providerId="ADAL" clId="{EC23C3E9-DA2D-4CD9-A395-583BE3A1BDD2}" dt="2020-08-11T16:11:12.736" v="14" actId="20577"/>
          <ac:spMkLst>
            <pc:docMk/>
            <pc:sldMk cId="0" sldId="378"/>
            <ac:spMk id="27652" creationId="{B0844C2F-F7CF-4238-93EE-123EA4D65492}"/>
          </ac:spMkLst>
        </pc:spChg>
      </pc:sldChg>
      <pc:sldChg chg="addSp delSp modSp new add del mod modClrScheme chgLayout">
        <pc:chgData name="up423346@ms.uporto.pt" userId="886f1fb4-dee8-4943-9147-91ac47e3c32e" providerId="ADAL" clId="{EC23C3E9-DA2D-4CD9-A395-583BE3A1BDD2}" dt="2020-08-11T16:45:47.173" v="433" actId="20577"/>
        <pc:sldMkLst>
          <pc:docMk/>
          <pc:sldMk cId="1232204998" sldId="383"/>
        </pc:sldMkLst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2" creationId="{E5ED8F46-7AA5-4206-8CD7-170A8F4B32E3}"/>
          </ac:spMkLst>
        </pc:spChg>
        <pc:spChg chg="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3" creationId="{122E3A82-6199-481C-BD17-C72AD3682317}"/>
          </ac:spMkLst>
        </pc:spChg>
        <pc:spChg chg="add mod ord">
          <ac:chgData name="up423346@ms.uporto.pt" userId="886f1fb4-dee8-4943-9147-91ac47e3c32e" providerId="ADAL" clId="{EC23C3E9-DA2D-4CD9-A395-583BE3A1BDD2}" dt="2020-08-11T16:36:59.484" v="109" actId="700"/>
          <ac:spMkLst>
            <pc:docMk/>
            <pc:sldMk cId="1232204998" sldId="383"/>
            <ac:spMk id="4" creationId="{142D6609-EB32-4341-80B1-3CCB5D753BED}"/>
          </ac:spMkLst>
        </pc:spChg>
        <pc:spChg chg="add mod ord">
          <ac:chgData name="up423346@ms.uporto.pt" userId="886f1fb4-dee8-4943-9147-91ac47e3c32e" providerId="ADAL" clId="{EC23C3E9-DA2D-4CD9-A395-583BE3A1BDD2}" dt="2020-08-11T16:11:23.383" v="16" actId="700"/>
          <ac:spMkLst>
            <pc:docMk/>
            <pc:sldMk cId="1232204998" sldId="383"/>
            <ac:spMk id="5" creationId="{7553FC03-D475-457A-BA40-5059A5180D5A}"/>
          </ac:spMkLst>
        </pc:spChg>
        <pc:spChg chg="add del mod ord">
          <ac:chgData name="up423346@ms.uporto.pt" userId="886f1fb4-dee8-4943-9147-91ac47e3c32e" providerId="ADAL" clId="{EC23C3E9-DA2D-4CD9-A395-583BE3A1BDD2}" dt="2020-08-11T16:37:08.984" v="113"/>
          <ac:spMkLst>
            <pc:docMk/>
            <pc:sldMk cId="1232204998" sldId="383"/>
            <ac:spMk id="6" creationId="{13EAF1EF-469C-4D56-AB90-BE803EA43DAA}"/>
          </ac:spMkLst>
        </pc:spChg>
        <pc:spChg chg="add mod">
          <ac:chgData name="up423346@ms.uporto.pt" userId="886f1fb4-dee8-4943-9147-91ac47e3c32e" providerId="ADAL" clId="{EC23C3E9-DA2D-4CD9-A395-583BE3A1BDD2}" dt="2020-08-11T16:36:30.400" v="106" actId="1076"/>
          <ac:spMkLst>
            <pc:docMk/>
            <pc:sldMk cId="1232204998" sldId="383"/>
            <ac:spMk id="7" creationId="{85070507-91AF-4783-BB9C-E0197D6E9C59}"/>
          </ac:spMkLst>
        </pc:spChg>
        <pc:spChg chg="add mod">
          <ac:chgData name="up423346@ms.uporto.pt" userId="886f1fb4-dee8-4943-9147-91ac47e3c32e" providerId="ADAL" clId="{EC23C3E9-DA2D-4CD9-A395-583BE3A1BDD2}" dt="2020-08-11T16:45:47.173" v="433" actId="20577"/>
          <ac:spMkLst>
            <pc:docMk/>
            <pc:sldMk cId="1232204998" sldId="383"/>
            <ac:spMk id="8" creationId="{118DAB32-D0F9-4A89-9DDE-ED65DE78A7DB}"/>
          </ac:spMkLst>
        </pc:spChg>
        <pc:picChg chg="add mod">
          <ac:chgData name="up423346@ms.uporto.pt" userId="886f1fb4-dee8-4943-9147-91ac47e3c32e" providerId="ADAL" clId="{EC23C3E9-DA2D-4CD9-A395-583BE3A1BDD2}" dt="2020-08-11T16:37:08.984" v="113"/>
          <ac:picMkLst>
            <pc:docMk/>
            <pc:sldMk cId="1232204998" sldId="383"/>
            <ac:picMk id="10" creationId="{7181029A-80A3-406D-9DA7-AB54FC32BCC7}"/>
          </ac:picMkLst>
        </pc:picChg>
        <pc:picChg chg="del mod ord">
          <ac:chgData name="up423346@ms.uporto.pt" userId="886f1fb4-dee8-4943-9147-91ac47e3c32e" providerId="ADAL" clId="{EC23C3E9-DA2D-4CD9-A395-583BE3A1BDD2}" dt="2020-08-11T16:37:06.556" v="112" actId="21"/>
          <ac:picMkLst>
            <pc:docMk/>
            <pc:sldMk cId="1232204998" sldId="383"/>
            <ac:picMk id="80898" creationId="{45245FDF-CFC7-4CD8-8940-D1CF61898409}"/>
          </ac:picMkLst>
        </pc:picChg>
      </pc:sldChg>
      <pc:sldChg chg="addSp delSp modSp">
        <pc:chgData name="up423346@ms.uporto.pt" userId="886f1fb4-dee8-4943-9147-91ac47e3c32e" providerId="ADAL" clId="{EC23C3E9-DA2D-4CD9-A395-583BE3A1BDD2}" dt="2020-08-11T16:35:07.848" v="90"/>
        <pc:sldMkLst>
          <pc:docMk/>
          <pc:sldMk cId="3978272163" sldId="383"/>
        </pc:sldMkLst>
        <pc:spChg chg="del">
          <ac:chgData name="up423346@ms.uporto.pt" userId="886f1fb4-dee8-4943-9147-91ac47e3c32e" providerId="ADAL" clId="{EC23C3E9-DA2D-4CD9-A395-583BE3A1BDD2}" dt="2020-08-11T16:35:07.848" v="90"/>
          <ac:spMkLst>
            <pc:docMk/>
            <pc:sldMk cId="3978272163" sldId="383"/>
            <ac:spMk id="5" creationId="{7553FC03-D475-457A-BA40-5059A5180D5A}"/>
          </ac:spMkLst>
        </pc:spChg>
        <pc:picChg chg="add mod">
          <ac:chgData name="up423346@ms.uporto.pt" userId="886f1fb4-dee8-4943-9147-91ac47e3c32e" providerId="ADAL" clId="{EC23C3E9-DA2D-4CD9-A395-583BE3A1BDD2}" dt="2020-08-11T16:35:07.848" v="90"/>
          <ac:picMkLst>
            <pc:docMk/>
            <pc:sldMk cId="3978272163" sldId="383"/>
            <ac:picMk id="80898" creationId="{45245FDF-CFC7-4CD8-8940-D1CF61898409}"/>
          </ac:picMkLst>
        </pc:picChg>
      </pc:sldChg>
      <pc:sldChg chg="modSp add mod">
        <pc:chgData name="up423346@ms.uporto.pt" userId="886f1fb4-dee8-4943-9147-91ac47e3c32e" providerId="ADAL" clId="{EC23C3E9-DA2D-4CD9-A395-583BE3A1BDD2}" dt="2020-08-11T16:15:34.473" v="87" actId="20577"/>
        <pc:sldMkLst>
          <pc:docMk/>
          <pc:sldMk cId="0" sldId="384"/>
        </pc:sldMkLst>
        <pc:spChg chg="mod">
          <ac:chgData name="up423346@ms.uporto.pt" userId="886f1fb4-dee8-4943-9147-91ac47e3c32e" providerId="ADAL" clId="{EC23C3E9-DA2D-4CD9-A395-583BE3A1BDD2}" dt="2020-08-11T16:15:34.473" v="87" actId="20577"/>
          <ac:spMkLst>
            <pc:docMk/>
            <pc:sldMk cId="0" sldId="384"/>
            <ac:spMk id="25604" creationId="{235EDAD9-0DA9-4EB3-A133-6FEEFA641853}"/>
          </ac:spMkLst>
        </pc:spChg>
      </pc:sldChg>
      <pc:sldChg chg="delSp modSp add mod">
        <pc:chgData name="up423346@ms.uporto.pt" userId="886f1fb4-dee8-4943-9147-91ac47e3c32e" providerId="ADAL" clId="{EC23C3E9-DA2D-4CD9-A395-583BE3A1BDD2}" dt="2020-08-11T16:16:14.467" v="89" actId="167"/>
        <pc:sldMkLst>
          <pc:docMk/>
          <pc:sldMk cId="2956703604" sldId="385"/>
        </pc:sldMkLst>
        <pc:spChg chg="ord">
          <ac:chgData name="up423346@ms.uporto.pt" userId="886f1fb4-dee8-4943-9147-91ac47e3c32e" providerId="ADAL" clId="{EC23C3E9-DA2D-4CD9-A395-583BE3A1BDD2}" dt="2020-08-11T16:16:14.467" v="89" actId="167"/>
          <ac:spMkLst>
            <pc:docMk/>
            <pc:sldMk cId="2956703604" sldId="385"/>
            <ac:spMk id="2" creationId="{639B0138-DEAC-40E4-8FD6-CDCEDE9059BD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7" creationId="{C4C03CA8-ED19-445F-9422-D2E7BDD2D7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8" creationId="{39EF9287-CC41-4A5C-BD45-C6E26935A203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49" creationId="{936718DC-DA0B-4694-987C-E9865B98361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0" creationId="{39A475D5-7337-4E44-8991-9226F6EFCFBB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1" creationId="{16A1B9D1-1F62-48C8-BE6B-C0009F5A4CF2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2" creationId="{8063A4F1-3BB5-4577-9A8F-C050A04D8FD7}"/>
          </ac:spMkLst>
        </pc:spChg>
        <pc:spChg chg="mod">
          <ac:chgData name="up423346@ms.uporto.pt" userId="886f1fb4-dee8-4943-9147-91ac47e3c32e" providerId="ADAL" clId="{EC23C3E9-DA2D-4CD9-A395-583BE3A1BDD2}" dt="2020-08-11T16:13:48.884" v="53" actId="14100"/>
          <ac:spMkLst>
            <pc:docMk/>
            <pc:sldMk cId="2956703604" sldId="385"/>
            <ac:spMk id="10253" creationId="{2CDCCA2B-9134-430A-849B-A5D02EA5ACD4}"/>
          </ac:spMkLst>
        </pc:spChg>
        <pc:grpChg chg="mod">
          <ac:chgData name="up423346@ms.uporto.pt" userId="886f1fb4-dee8-4943-9147-91ac47e3c32e" providerId="ADAL" clId="{EC23C3E9-DA2D-4CD9-A395-583BE3A1BDD2}" dt="2020-08-11T16:13:48.884" v="53" actId="14100"/>
          <ac:grpSpMkLst>
            <pc:docMk/>
            <pc:sldMk cId="2956703604" sldId="385"/>
            <ac:grpSpMk id="10245" creationId="{E87CB190-F341-44E9-AE28-27ECBADB6188}"/>
          </ac:grpSpMkLst>
        </pc:grpChg>
        <pc:picChg chg="del">
          <ac:chgData name="up423346@ms.uporto.pt" userId="886f1fb4-dee8-4943-9147-91ac47e3c32e" providerId="ADAL" clId="{EC23C3E9-DA2D-4CD9-A395-583BE3A1BDD2}" dt="2020-08-11T16:13:44.391" v="52" actId="478"/>
          <ac:picMkLst>
            <pc:docMk/>
            <pc:sldMk cId="2956703604" sldId="385"/>
            <ac:picMk id="10244" creationId="{524B6AB1-7E3D-4D6A-B528-3092EA5DD1BC}"/>
          </ac:picMkLst>
        </pc:picChg>
        <pc:picChg chg="mod">
          <ac:chgData name="up423346@ms.uporto.pt" userId="886f1fb4-dee8-4943-9147-91ac47e3c32e" providerId="ADAL" clId="{EC23C3E9-DA2D-4CD9-A395-583BE3A1BDD2}" dt="2020-08-11T16:13:56.557" v="54" actId="2085"/>
          <ac:picMkLst>
            <pc:docMk/>
            <pc:sldMk cId="2956703604" sldId="385"/>
            <ac:picMk id="10246" creationId="{31CEBA10-96C9-4DF4-AFEE-7AC1AFB22FFD}"/>
          </ac:picMkLst>
        </pc:picChg>
      </pc:sldChg>
      <pc:sldChg chg="addSp delSp modSp new mod modClrScheme chgLayout">
        <pc:chgData name="up423346@ms.uporto.pt" userId="886f1fb4-dee8-4943-9147-91ac47e3c32e" providerId="ADAL" clId="{EC23C3E9-DA2D-4CD9-A395-583BE3A1BDD2}" dt="2020-08-11T16:59:56.179" v="875" actId="20577"/>
        <pc:sldMkLst>
          <pc:docMk/>
          <pc:sldMk cId="2791276010" sldId="386"/>
        </pc:sldMkLst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2" creationId="{836C598A-A0FD-4149-B984-C7C76A7BEA50}"/>
          </ac:spMkLst>
        </pc:spChg>
        <pc:spChg chg="del mod ord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3" creationId="{22BB5F97-369A-46FF-B8F6-237667662294}"/>
          </ac:spMkLst>
        </pc:spChg>
        <pc:spChg chg="del">
          <ac:chgData name="up423346@ms.uporto.pt" userId="886f1fb4-dee8-4943-9147-91ac47e3c32e" providerId="ADAL" clId="{EC23C3E9-DA2D-4CD9-A395-583BE3A1BDD2}" dt="2020-08-11T16:44:32.728" v="417" actId="700"/>
          <ac:spMkLst>
            <pc:docMk/>
            <pc:sldMk cId="2791276010" sldId="386"/>
            <ac:spMk id="4" creationId="{2EAA4102-8D74-4EBB-9E86-421695E4951E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5" creationId="{E02B7910-32F1-48FF-AEDB-2B7AF6781192}"/>
          </ac:spMkLst>
        </pc:spChg>
        <pc:spChg chg="mod ord">
          <ac:chgData name="up423346@ms.uporto.pt" userId="886f1fb4-dee8-4943-9147-91ac47e3c32e" providerId="ADAL" clId="{EC23C3E9-DA2D-4CD9-A395-583BE3A1BDD2}" dt="2020-08-11T16:46:40.386" v="460" actId="700"/>
          <ac:spMkLst>
            <pc:docMk/>
            <pc:sldMk cId="2791276010" sldId="386"/>
            <ac:spMk id="6" creationId="{514F5E48-DFDB-4341-95CF-38F7E2896CFA}"/>
          </ac:spMkLst>
        </pc:spChg>
        <pc:spChg chg="add mod ord">
          <ac:chgData name="up423346@ms.uporto.pt" userId="886f1fb4-dee8-4943-9147-91ac47e3c32e" providerId="ADAL" clId="{EC23C3E9-DA2D-4CD9-A395-583BE3A1BDD2}" dt="2020-08-11T16:51:55.710" v="627" actId="5793"/>
          <ac:spMkLst>
            <pc:docMk/>
            <pc:sldMk cId="2791276010" sldId="386"/>
            <ac:spMk id="7" creationId="{C4B02528-51B5-4FCC-A3C2-51655C1E8B8F}"/>
          </ac:spMkLst>
        </pc:spChg>
        <pc:spChg chg="add mod ord">
          <ac:chgData name="up423346@ms.uporto.pt" userId="886f1fb4-dee8-4943-9147-91ac47e3c32e" providerId="ADAL" clId="{EC23C3E9-DA2D-4CD9-A395-583BE3A1BDD2}" dt="2020-08-11T16:57:47.579" v="805" actId="20577"/>
          <ac:spMkLst>
            <pc:docMk/>
            <pc:sldMk cId="2791276010" sldId="386"/>
            <ac:spMk id="8" creationId="{15B8DDA5-023E-4029-AB5E-012AF83250DA}"/>
          </ac:spMkLst>
        </pc:spChg>
        <pc:spChg chg="add mod">
          <ac:chgData name="up423346@ms.uporto.pt" userId="886f1fb4-dee8-4943-9147-91ac47e3c32e" providerId="ADAL" clId="{EC23C3E9-DA2D-4CD9-A395-583BE3A1BDD2}" dt="2020-08-11T16:51:27.530" v="622" actId="1076"/>
          <ac:spMkLst>
            <pc:docMk/>
            <pc:sldMk cId="2791276010" sldId="386"/>
            <ac:spMk id="9" creationId="{8084CBEF-C586-406B-A0BD-A28832E2210F}"/>
          </ac:spMkLst>
        </pc:spChg>
        <pc:spChg chg="add mod">
          <ac:chgData name="up423346@ms.uporto.pt" userId="886f1fb4-dee8-4943-9147-91ac47e3c32e" providerId="ADAL" clId="{EC23C3E9-DA2D-4CD9-A395-583BE3A1BDD2}" dt="2020-08-11T16:52:13.632" v="637" actId="122"/>
          <ac:spMkLst>
            <pc:docMk/>
            <pc:sldMk cId="2791276010" sldId="386"/>
            <ac:spMk id="11" creationId="{51F88E73-000B-4D1D-B82C-FF6BA5264C9F}"/>
          </ac:spMkLst>
        </pc:spChg>
        <pc:spChg chg="add mod">
          <ac:chgData name="up423346@ms.uporto.pt" userId="886f1fb4-dee8-4943-9147-91ac47e3c32e" providerId="ADAL" clId="{EC23C3E9-DA2D-4CD9-A395-583BE3A1BDD2}" dt="2020-08-11T16:59:09.235" v="820" actId="6549"/>
          <ac:spMkLst>
            <pc:docMk/>
            <pc:sldMk cId="2791276010" sldId="386"/>
            <ac:spMk id="12" creationId="{8090FE56-1C4B-448C-89DE-868D5967E6E8}"/>
          </ac:spMkLst>
        </pc:spChg>
        <pc:spChg chg="add mod">
          <ac:chgData name="up423346@ms.uporto.pt" userId="886f1fb4-dee8-4943-9147-91ac47e3c32e" providerId="ADAL" clId="{EC23C3E9-DA2D-4CD9-A395-583BE3A1BDD2}" dt="2020-08-11T16:59:56.179" v="875" actId="20577"/>
          <ac:spMkLst>
            <pc:docMk/>
            <pc:sldMk cId="2791276010" sldId="386"/>
            <ac:spMk id="14" creationId="{F55FD11F-CB08-49A1-A2FC-E4E2736092F9}"/>
          </ac:spMkLst>
        </pc:spChg>
      </pc:sldChg>
      <pc:sldChg chg="addSp delSp modSp new mod modClrScheme chgLayout">
        <pc:chgData name="up423346@ms.uporto.pt" userId="886f1fb4-dee8-4943-9147-91ac47e3c32e" providerId="ADAL" clId="{EC23C3E9-DA2D-4CD9-A395-583BE3A1BDD2}" dt="2020-08-11T17:01:55.962" v="901" actId="1076"/>
        <pc:sldMkLst>
          <pc:docMk/>
          <pc:sldMk cId="3058173744" sldId="387"/>
        </pc:sldMkLst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2" creationId="{D79B5705-24A5-44D9-8B8A-8659A0859C3A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3" creationId="{C35DAB7B-32A6-4FBA-93EF-5A2E591D8C77}"/>
          </ac:spMkLst>
        </pc:spChg>
        <pc:spChg chg="del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4" creationId="{B7491796-C395-4ACA-9359-76B99EC223E6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5" creationId="{F3DB44A5-16DF-4A09-BA7B-54A9621F9CA7}"/>
          </ac:spMkLst>
        </pc:spChg>
        <pc:spChg chg="mod ord">
          <ac:chgData name="up423346@ms.uporto.pt" userId="886f1fb4-dee8-4943-9147-91ac47e3c32e" providerId="ADAL" clId="{EC23C3E9-DA2D-4CD9-A395-583BE3A1BDD2}" dt="2020-08-11T17:00:34.322" v="877" actId="700"/>
          <ac:spMkLst>
            <pc:docMk/>
            <pc:sldMk cId="3058173744" sldId="387"/>
            <ac:spMk id="6" creationId="{8C1C9CE0-19EA-43B8-B0F5-33318DB857A7}"/>
          </ac:spMkLst>
        </pc:spChg>
        <pc:spChg chg="add del">
          <ac:chgData name="up423346@ms.uporto.pt" userId="886f1fb4-dee8-4943-9147-91ac47e3c32e" providerId="ADAL" clId="{EC23C3E9-DA2D-4CD9-A395-583BE3A1BDD2}" dt="2020-08-11T17:01:33.800" v="885" actId="22"/>
          <ac:spMkLst>
            <pc:docMk/>
            <pc:sldMk cId="3058173744" sldId="387"/>
            <ac:spMk id="12" creationId="{89717837-221E-4ED3-B254-46F9793341B3}"/>
          </ac:spMkLst>
        </pc:spChg>
        <pc:spChg chg="add mod">
          <ac:chgData name="up423346@ms.uporto.pt" userId="886f1fb4-dee8-4943-9147-91ac47e3c32e" providerId="ADAL" clId="{EC23C3E9-DA2D-4CD9-A395-583BE3A1BDD2}" dt="2020-08-11T17:01:55.962" v="901" actId="1076"/>
          <ac:spMkLst>
            <pc:docMk/>
            <pc:sldMk cId="3058173744" sldId="387"/>
            <ac:spMk id="14" creationId="{F632E70C-283D-4E47-80B9-C010A874BA64}"/>
          </ac:spMkLst>
        </pc:spChg>
        <pc:picChg chg="add del">
          <ac:chgData name="up423346@ms.uporto.pt" userId="886f1fb4-dee8-4943-9147-91ac47e3c32e" providerId="ADAL" clId="{EC23C3E9-DA2D-4CD9-A395-583BE3A1BDD2}" dt="2020-08-11T17:00:38.763" v="879" actId="22"/>
          <ac:picMkLst>
            <pc:docMk/>
            <pc:sldMk cId="3058173744" sldId="387"/>
            <ac:picMk id="8" creationId="{F6B20870-75F7-45CA-94AB-D5EB1824FA0A}"/>
          </ac:picMkLst>
        </pc:picChg>
        <pc:picChg chg="add mod">
          <ac:chgData name="up423346@ms.uporto.pt" userId="886f1fb4-dee8-4943-9147-91ac47e3c32e" providerId="ADAL" clId="{EC23C3E9-DA2D-4CD9-A395-583BE3A1BDD2}" dt="2020-08-11T17:01:02.830" v="883" actId="1076"/>
          <ac:picMkLst>
            <pc:docMk/>
            <pc:sldMk cId="3058173744" sldId="387"/>
            <ac:picMk id="10" creationId="{A261B5EC-41A3-4821-ACC6-DCFE61057A4E}"/>
          </ac:picMkLst>
        </pc:picChg>
      </pc:sldChg>
      <pc:sldChg chg="addSp modSp new mod">
        <pc:chgData name="up423346@ms.uporto.pt" userId="886f1fb4-dee8-4943-9147-91ac47e3c32e" providerId="ADAL" clId="{EC23C3E9-DA2D-4CD9-A395-583BE3A1BDD2}" dt="2020-08-11T17:03:25.032" v="907" actId="1076"/>
        <pc:sldMkLst>
          <pc:docMk/>
          <pc:sldMk cId="3329148023" sldId="388"/>
        </pc:sldMkLst>
        <pc:spChg chg="add">
          <ac:chgData name="up423346@ms.uporto.pt" userId="886f1fb4-dee8-4943-9147-91ac47e3c32e" providerId="ADAL" clId="{EC23C3E9-DA2D-4CD9-A395-583BE3A1BDD2}" dt="2020-08-11T17:03:19.044" v="906" actId="22"/>
          <ac:spMkLst>
            <pc:docMk/>
            <pc:sldMk cId="3329148023" sldId="388"/>
            <ac:spMk id="7" creationId="{F3FA84C7-A808-4FB1-9C7A-9C90746515C4}"/>
          </ac:spMkLst>
        </pc:spChg>
        <pc:picChg chg="add mod">
          <ac:chgData name="up423346@ms.uporto.pt" userId="886f1fb4-dee8-4943-9147-91ac47e3c32e" providerId="ADAL" clId="{EC23C3E9-DA2D-4CD9-A395-583BE3A1BDD2}" dt="2020-08-11T17:03:25.032" v="907" actId="1076"/>
          <ac:picMkLst>
            <pc:docMk/>
            <pc:sldMk cId="3329148023" sldId="388"/>
            <ac:picMk id="5" creationId="{DC9E5F22-1FD7-44AD-BD30-4093D4FB4133}"/>
          </ac:picMkLst>
        </pc:picChg>
      </pc:sldChg>
    </pc:docChg>
  </pc:docChgLst>
  <pc:docChgLst>
    <pc:chgData name="up423346@ms.uporto.pt" userId="886f1fb4-dee8-4943-9147-91ac47e3c32e" providerId="ADAL" clId="{AFA3798F-A7C1-420F-ABF4-E9B395043675}"/>
    <pc:docChg chg="modSld">
      <pc:chgData name="up423346@ms.uporto.pt" userId="886f1fb4-dee8-4943-9147-91ac47e3c32e" providerId="ADAL" clId="{AFA3798F-A7C1-420F-ABF4-E9B395043675}" dt="2022-02-07T11:53:50.108" v="0" actId="1076"/>
      <pc:docMkLst>
        <pc:docMk/>
      </pc:docMkLst>
      <pc:sldChg chg="modSp mod">
        <pc:chgData name="up423346@ms.uporto.pt" userId="886f1fb4-dee8-4943-9147-91ac47e3c32e" providerId="ADAL" clId="{AFA3798F-A7C1-420F-ABF4-E9B395043675}" dt="2022-02-07T11:53:50.108" v="0" actId="1076"/>
        <pc:sldMkLst>
          <pc:docMk/>
          <pc:sldMk cId="3329148023" sldId="388"/>
        </pc:sldMkLst>
        <pc:picChg chg="mod">
          <ac:chgData name="up423346@ms.uporto.pt" userId="886f1fb4-dee8-4943-9147-91ac47e3c32e" providerId="ADAL" clId="{AFA3798F-A7C1-420F-ABF4-E9B395043675}" dt="2022-02-07T11:53:50.108" v="0" actId="1076"/>
          <ac:picMkLst>
            <pc:docMk/>
            <pc:sldMk cId="3329148023" sldId="388"/>
            <ac:picMk id="5" creationId="{DC9E5F22-1FD7-44AD-BD30-4093D4FB4133}"/>
          </ac:picMkLst>
        </pc:picChg>
      </pc:sldChg>
    </pc:docChg>
  </pc:docChgLst>
  <pc:docChgLst>
    <pc:chgData name="Miguel Coimbra" userId="886f1fb4-dee8-4943-9147-91ac47e3c32e" providerId="ADAL" clId="{5D41E666-4E93-4659-B6CA-8F4FFC0D7F4B}"/>
    <pc:docChg chg="custSel addSld modSld">
      <pc:chgData name="Miguel Coimbra" userId="886f1fb4-dee8-4943-9147-91ac47e3c32e" providerId="ADAL" clId="{5D41E666-4E93-4659-B6CA-8F4FFC0D7F4B}" dt="2021-10-11T13:25:55.520" v="124"/>
      <pc:docMkLst>
        <pc:docMk/>
      </pc:docMkLst>
      <pc:sldChg chg="modSp mod">
        <pc:chgData name="Miguel Coimbra" userId="886f1fb4-dee8-4943-9147-91ac47e3c32e" providerId="ADAL" clId="{5D41E666-4E93-4659-B6CA-8F4FFC0D7F4B}" dt="2021-10-11T13:21:28.637" v="35" actId="20577"/>
        <pc:sldMkLst>
          <pc:docMk/>
          <pc:sldMk cId="0" sldId="257"/>
        </pc:sldMkLst>
        <pc:spChg chg="mod">
          <ac:chgData name="Miguel Coimbra" userId="886f1fb4-dee8-4943-9147-91ac47e3c32e" providerId="ADAL" clId="{5D41E666-4E93-4659-B6CA-8F4FFC0D7F4B}" dt="2021-10-11T13:21:28.637" v="35" actId="20577"/>
          <ac:spMkLst>
            <pc:docMk/>
            <pc:sldMk cId="0" sldId="257"/>
            <ac:spMk id="5123" creationId="{290B68A8-E36C-4C29-8AFB-4E7530BD0760}"/>
          </ac:spMkLst>
        </pc:spChg>
        <pc:spChg chg="mod">
          <ac:chgData name="Miguel Coimbra" userId="886f1fb4-dee8-4943-9147-91ac47e3c32e" providerId="ADAL" clId="{5D41E666-4E93-4659-B6CA-8F4FFC0D7F4B}" dt="2021-10-11T13:21:22.087" v="17" actId="20577"/>
          <ac:spMkLst>
            <pc:docMk/>
            <pc:sldMk cId="0" sldId="257"/>
            <ac:spMk id="5124" creationId="{164C4B76-13F1-4716-9C8E-F98B796735D1}"/>
          </ac:spMkLst>
        </pc:spChg>
      </pc:sldChg>
      <pc:sldChg chg="modSp mod">
        <pc:chgData name="Miguel Coimbra" userId="886f1fb4-dee8-4943-9147-91ac47e3c32e" providerId="ADAL" clId="{5D41E666-4E93-4659-B6CA-8F4FFC0D7F4B}" dt="2021-10-11T13:21:40.737" v="70" actId="20577"/>
        <pc:sldMkLst>
          <pc:docMk/>
          <pc:sldMk cId="0" sldId="259"/>
        </pc:sldMkLst>
        <pc:spChg chg="mod">
          <ac:chgData name="Miguel Coimbra" userId="886f1fb4-dee8-4943-9147-91ac47e3c32e" providerId="ADAL" clId="{5D41E666-4E93-4659-B6CA-8F4FFC0D7F4B}" dt="2021-10-11T13:21:40.737" v="70" actId="20577"/>
          <ac:spMkLst>
            <pc:docMk/>
            <pc:sldMk cId="0" sldId="259"/>
            <ac:spMk id="6148" creationId="{0C3B1111-BBBC-4B03-9EF8-6700851C7450}"/>
          </ac:spMkLst>
        </pc:spChg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6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6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7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88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3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4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5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8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299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0" sldId="30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1429159280" sldId="354"/>
        </pc:sldMkLst>
      </pc:sldChg>
      <pc:sldChg chg="modSp mod">
        <pc:chgData name="Miguel Coimbra" userId="886f1fb4-dee8-4943-9147-91ac47e3c32e" providerId="ADAL" clId="{5D41E666-4E93-4659-B6CA-8F4FFC0D7F4B}" dt="2021-10-11T13:21:49.953" v="72"/>
        <pc:sldMkLst>
          <pc:docMk/>
          <pc:sldMk cId="152049960" sldId="380"/>
        </pc:sldMkLst>
        <pc:spChg chg="mod">
          <ac:chgData name="Miguel Coimbra" userId="886f1fb4-dee8-4943-9147-91ac47e3c32e" providerId="ADAL" clId="{5D41E666-4E93-4659-B6CA-8F4FFC0D7F4B}" dt="2021-10-11T13:21:49.953" v="72"/>
          <ac:spMkLst>
            <pc:docMk/>
            <pc:sldMk cId="152049960" sldId="380"/>
            <ac:spMk id="6148" creationId="{0C3B1111-BBBC-4B03-9EF8-6700851C7450}"/>
          </ac:spMkLst>
        </pc:spChg>
      </pc:sldChg>
      <pc:sldChg chg="modSp mod">
        <pc:chgData name="Miguel Coimbra" userId="886f1fb4-dee8-4943-9147-91ac47e3c32e" providerId="ADAL" clId="{5D41E666-4E93-4659-B6CA-8F4FFC0D7F4B}" dt="2021-10-11T13:22:33.382" v="82" actId="5793"/>
        <pc:sldMkLst>
          <pc:docMk/>
          <pc:sldMk cId="3342082998" sldId="381"/>
        </pc:sldMkLst>
        <pc:spChg chg="mod">
          <ac:chgData name="Miguel Coimbra" userId="886f1fb4-dee8-4943-9147-91ac47e3c32e" providerId="ADAL" clId="{5D41E666-4E93-4659-B6CA-8F4FFC0D7F4B}" dt="2021-10-11T13:22:33.382" v="82" actId="5793"/>
          <ac:spMkLst>
            <pc:docMk/>
            <pc:sldMk cId="3342082998" sldId="381"/>
            <ac:spMk id="6148" creationId="{0C3B1111-BBBC-4B03-9EF8-6700851C7450}"/>
          </ac:spMkLst>
        </pc:spChg>
      </pc:sldChg>
      <pc:sldChg chg="modSp mod">
        <pc:chgData name="Miguel Coimbra" userId="886f1fb4-dee8-4943-9147-91ac47e3c32e" providerId="ADAL" clId="{5D41E666-4E93-4659-B6CA-8F4FFC0D7F4B}" dt="2021-10-11T13:22:05.422" v="74"/>
        <pc:sldMkLst>
          <pc:docMk/>
          <pc:sldMk cId="354755177" sldId="382"/>
        </pc:sldMkLst>
        <pc:spChg chg="mod">
          <ac:chgData name="Miguel Coimbra" userId="886f1fb4-dee8-4943-9147-91ac47e3c32e" providerId="ADAL" clId="{5D41E666-4E93-4659-B6CA-8F4FFC0D7F4B}" dt="2021-10-11T13:22:05.422" v="74"/>
          <ac:spMkLst>
            <pc:docMk/>
            <pc:sldMk cId="354755177" sldId="382"/>
            <ac:spMk id="6148" creationId="{0C3B1111-BBBC-4B03-9EF8-6700851C7450}"/>
          </ac:spMkLst>
        </pc:spChg>
      </pc:sldChg>
      <pc:sldChg chg="modSp add mod">
        <pc:chgData name="Miguel Coimbra" userId="886f1fb4-dee8-4943-9147-91ac47e3c32e" providerId="ADAL" clId="{5D41E666-4E93-4659-B6CA-8F4FFC0D7F4B}" dt="2021-10-11T13:25:08.470" v="123" actId="20577"/>
        <pc:sldMkLst>
          <pc:docMk/>
          <pc:sldMk cId="4136439181" sldId="389"/>
        </pc:sldMkLst>
        <pc:spChg chg="mod">
          <ac:chgData name="Miguel Coimbra" userId="886f1fb4-dee8-4943-9147-91ac47e3c32e" providerId="ADAL" clId="{5D41E666-4E93-4659-B6CA-8F4FFC0D7F4B}" dt="2021-10-11T13:25:08.470" v="123" actId="20577"/>
          <ac:spMkLst>
            <pc:docMk/>
            <pc:sldMk cId="4136439181" sldId="389"/>
            <ac:spMk id="6147" creationId="{88C3CB46-6852-493D-A8A1-D40851019A13}"/>
          </ac:spMkLst>
        </pc:spChg>
        <pc:spChg chg="mod">
          <ac:chgData name="Miguel Coimbra" userId="886f1fb4-dee8-4943-9147-91ac47e3c32e" providerId="ADAL" clId="{5D41E666-4E93-4659-B6CA-8F4FFC0D7F4B}" dt="2021-10-11T13:24:58.778" v="85" actId="207"/>
          <ac:spMkLst>
            <pc:docMk/>
            <pc:sldMk cId="4136439181" sldId="389"/>
            <ac:spMk id="6148" creationId="{0C3B1111-BBBC-4B03-9EF8-6700851C7450}"/>
          </ac:spMkLst>
        </pc:spChg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476749685" sldId="390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737246565" sldId="391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1702344311" sldId="392"/>
        </pc:sldMkLst>
      </pc:sldChg>
      <pc:sldChg chg="add">
        <pc:chgData name="Miguel Coimbra" userId="886f1fb4-dee8-4943-9147-91ac47e3c32e" providerId="ADAL" clId="{5D41E666-4E93-4659-B6CA-8F4FFC0D7F4B}" dt="2021-10-11T13:25:55.520" v="124"/>
        <pc:sldMkLst>
          <pc:docMk/>
          <pc:sldMk cId="683624546" sldId="393"/>
        </pc:sldMkLst>
      </pc:sldChg>
    </pc:docChg>
  </pc:docChgLst>
  <pc:docChgLst>
    <pc:chgData name="Miguel Coimbra" userId="886f1fb4-dee8-4943-9147-91ac47e3c32e" providerId="ADAL" clId="{6531D15C-B7F5-402C-A7F8-81BC04F4C83B}"/>
    <pc:docChg chg="modSld">
      <pc:chgData name="Miguel Coimbra" userId="886f1fb4-dee8-4943-9147-91ac47e3c32e" providerId="ADAL" clId="{6531D15C-B7F5-402C-A7F8-81BC04F4C83B}" dt="2021-10-11T13:31:26.453" v="2" actId="20577"/>
      <pc:docMkLst>
        <pc:docMk/>
      </pc:docMkLst>
      <pc:sldChg chg="modSp mod">
        <pc:chgData name="Miguel Coimbra" userId="886f1fb4-dee8-4943-9147-91ac47e3c32e" providerId="ADAL" clId="{6531D15C-B7F5-402C-A7F8-81BC04F4C83B}" dt="2021-10-11T13:31:26.453" v="2" actId="20577"/>
        <pc:sldMkLst>
          <pc:docMk/>
          <pc:sldMk cId="0" sldId="257"/>
        </pc:sldMkLst>
        <pc:spChg chg="mod">
          <ac:chgData name="Miguel Coimbra" userId="886f1fb4-dee8-4943-9147-91ac47e3c32e" providerId="ADAL" clId="{6531D15C-B7F5-402C-A7F8-81BC04F4C83B}" dt="2021-10-11T13:31:26.453" v="2" actId="20577"/>
          <ac:spMkLst>
            <pc:docMk/>
            <pc:sldMk cId="0" sldId="257"/>
            <ac:spMk id="5123" creationId="{290B68A8-E36C-4C29-8AFB-4E7530BD0760}"/>
          </ac:spMkLst>
        </pc:spChg>
      </pc:sldChg>
    </pc:docChg>
  </pc:docChgLst>
  <pc:docChgLst>
    <pc:chgData name="up423346@ms.uporto.pt" userId="886f1fb4-dee8-4943-9147-91ac47e3c32e" providerId="ADAL" clId="{AF9C8EBA-C1BF-4BB0-AD1B-5F6BA6D51EC7}"/>
    <pc:docChg chg="custSel modHandout">
      <pc:chgData name="up423346@ms.uporto.pt" userId="886f1fb4-dee8-4943-9147-91ac47e3c32e" providerId="ADAL" clId="{AF9C8EBA-C1BF-4BB0-AD1B-5F6BA6D51EC7}" dt="2020-08-26T15:07:13.357" v="3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45CAFF32-2532-4152-B12E-A85AADFE48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TP7 - </a:t>
            </a:r>
            <a:r>
              <a:rPr lang="pt-PT" dirty="0" err="1"/>
              <a:t>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1C441FA-7E6D-4146-869B-F86AEE2394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TP7 - Segmentation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E0B735E-FC97-4562-8DDA-A21960500C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15B74B8-BB63-476D-95CC-8B264EEBE1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21EA025-B362-40B8-95D7-C8378804D7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9EA01B-2727-431E-A15E-DB43184BEB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05B4525-B6C1-4A7F-ACC8-90D5F037A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6BEB9A7-FA63-4151-A939-33E94542F69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E8F889B2-CE36-4C89-9D02-6CD44BD7C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4A0C659-542E-47B3-80CD-255531A1F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C318D-31AE-445A-984C-672554DBD0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2271E33-A3B8-4867-A27F-D2B01629D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1ADE3DC-1E84-4A58-A464-4CACDBCE0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BBA861-0F13-4EDB-BC08-EBE41F8E82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D7C43FD-E242-47BD-8E8D-E5014CDBA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49C95A1-E091-4BB3-AAF4-3E481680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8C4B28-16C5-4A10-B752-71AEE8A46C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517774D-9653-4B27-96FD-95C519016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20EA68B-1B7B-4174-B76F-08EB1572A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9E406-12C0-4A76-B5CD-53A325A1CF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C6C43514-0A96-48CD-8A0F-4C2C2123B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6975ECC-EDF4-4E0C-976E-A092F2039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FBC1C-9D0C-460E-8BF0-2B0BDE35C1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474184CE-3616-4129-8D64-A1FC9013E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F80CD87-51BC-491A-B96A-9E1212787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8FD5B-A5F6-4370-8B3E-A210B6E8A7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28DA9662-6312-4507-B1A6-C788DE8F8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E89B853-E241-43B5-B927-14D0E0F4D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4D7B1-F09A-483E-8D67-31B4EB1CFF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Segmentation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FFE002BA-2267-4B3E-8963-47756EE4EC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DC190544-3736-4975-981E-18A79010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44390-86EE-498E-8650-80544D530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AC434F77-211B-46F2-A860-857C451F5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0C71890-C6D9-428D-A61B-6EBA93B74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165B-A09F-47AA-9392-8A00DEF89E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90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52CC47-04D9-4F0C-80BB-135E45A982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D96E71-D759-4643-871A-4FFA02F034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00C9-34A3-437D-964A-E236E1ACBE28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887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12003-33C0-4405-A2F9-DBA6E9B5CF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5F3037-C5BD-4AC5-942E-2130B284F0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62A8-5E26-4BD6-8FE0-3FBB5C136E7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392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3009C0-6043-4FC9-A5E4-AEC0AD93A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10ED68-7D12-45D5-B808-B97FB7D25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3CF6-EF41-442C-A550-93DBEC8C88B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9070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219AFF-C72C-4697-918B-D302993B47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823DEA-1B76-4ECF-A54B-CEE2B4F331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93C-D692-4F1F-8E66-AB75976265C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856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B1B1B-0806-4EE1-85FF-AF9D14B70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CF4F3-BFDE-47B7-9186-EF0C04EF98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FB49-DFEF-4599-9E2D-065013999C7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209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356684-71CE-424D-950D-A4F6EC54F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E2AB26-A619-40BE-A90F-63E1D7052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A262-07A7-44AA-A157-7880D1306BD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498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7B4EE5-8280-433A-B87B-C1F7308386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EF333F-6116-490C-8000-643A888EDB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597-64DB-45B8-97C6-06DF407BDDD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707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2676C14-7471-4157-89F9-3382CD0214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1683F1-0E85-48CB-BD6D-F72570577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DDD1-CB9F-4912-B944-8EE0E1D21BD3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4439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52BE8-B2DB-4B9C-9ABA-618E0BA70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CEB32-130D-42D5-BF0B-2428CCDF61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5668-C895-4253-96FA-3E3D7575240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90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D11C9-F595-4DFC-AAE9-743999731D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C1526-0D1A-43F1-A845-428B1D75B1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618E-3E4F-4B58-99CC-21D2301DE15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07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A66FA4-E357-4FBC-99F4-1E30D7E76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5B9F38-FCA4-40B1-A261-A22A6A868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5F7E0D-C069-4BE1-AB02-16A4EF7DB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5882F3-EF77-403F-B390-4141C7E2F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CECB2CD-4F97-4B18-93D0-A35CC4C78DC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C25C53B0-0768-49DF-BFFE-48158FEE4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CCF0AED0-6129-4FA0-8218-A4AF22B561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1E955C-8C0C-4561-A852-74E4A95B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0B68A8-E36C-4C29-8AFB-4E7530BD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TP11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Introduction to 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64C4B76-13F1-4716-9C8E-F98B7967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1">
            <a:extLst>
              <a:ext uri="{FF2B5EF4-FFF2-40B4-BE49-F238E27FC236}">
                <a16:creationId xmlns:a16="http://schemas.microsoft.com/office/drawing/2014/main" id="{5CF0F233-7D97-427D-A392-C38FD4343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39304CE7-1ADA-48AF-A430-955F881F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FF6FC8D-47DB-49DC-B234-B6EBE5E4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E6168A37-6745-4C32-82DF-8E8BE22A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162675"/>
            <a:ext cx="638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>
                <a:solidFill>
                  <a:schemeClr val="bg1"/>
                </a:solidFill>
              </a:rPr>
              <a:t>Sometimes hard even for humans!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‘Segmentation’?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dirty="0"/>
              <a:t>Areas with similar visual or 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Not trivial! It is the holy grail of most computer vision problems!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4">
            <a:extLst>
              <a:ext uri="{FF2B5EF4-FFF2-40B4-BE49-F238E27FC236}">
                <a16:creationId xmlns:a16="http://schemas.microsoft.com/office/drawing/2014/main" id="{6707C044-84CD-41C5-9ED4-2D28409D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1E3485-D3F8-41F2-A6BB-4065F58E4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Subjectivity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140DA0-A53D-4903-9E51-7C782F7A8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 ‘correct’ segmentation result is only valid for a specific context</a:t>
            </a:r>
          </a:p>
          <a:p>
            <a:pPr lvl="1" eaLnBrk="1" hangingPunct="1"/>
            <a:r>
              <a:rPr lang="en-US" altLang="pt-PT" dirty="0"/>
              <a:t>Subjectivity!</a:t>
            </a:r>
          </a:p>
          <a:p>
            <a:pPr lvl="1" eaLnBrk="1" hangingPunct="1"/>
            <a:r>
              <a:rPr lang="en-US" altLang="pt-PT" dirty="0"/>
              <a:t>Hard to implement</a:t>
            </a:r>
          </a:p>
          <a:p>
            <a:pPr lvl="1" eaLnBrk="1" hangingPunct="1"/>
            <a:r>
              <a:rPr lang="en-US" altLang="pt-PT" dirty="0"/>
              <a:t>Hard to evaluate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A8008C18-4EC6-475F-80C2-99A2245A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965325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869E0AF9-2D07-4C3B-81E9-4DDEE73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801688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6">
            <a:extLst>
              <a:ext uri="{FF2B5EF4-FFF2-40B4-BE49-F238E27FC236}">
                <a16:creationId xmlns:a16="http://schemas.microsoft.com/office/drawing/2014/main" id="{A97C4047-4D12-40D6-9AAA-217F7A3A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562600"/>
            <a:ext cx="116046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Person</a:t>
            </a:r>
          </a:p>
        </p:txBody>
      </p:sp>
      <p:pic>
        <p:nvPicPr>
          <p:cNvPr id="23560" name="Picture 7">
            <a:extLst>
              <a:ext uri="{FF2B5EF4-FFF2-40B4-BE49-F238E27FC236}">
                <a16:creationId xmlns:a16="http://schemas.microsoft.com/office/drawing/2014/main" id="{900C2762-E901-4CB8-9FE4-5E497009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116013" cy="19923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8">
            <a:extLst>
              <a:ext uri="{FF2B5EF4-FFF2-40B4-BE49-F238E27FC236}">
                <a16:creationId xmlns:a16="http://schemas.microsoft.com/office/drawing/2014/main" id="{B28048B2-256A-425E-9049-C841BA25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38800"/>
            <a:ext cx="13636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Suitcase</a:t>
            </a:r>
          </a:p>
        </p:txBody>
      </p:sp>
      <p:pic>
        <p:nvPicPr>
          <p:cNvPr id="23562" name="Picture 9">
            <a:extLst>
              <a:ext uri="{FF2B5EF4-FFF2-40B4-BE49-F238E27FC236}">
                <a16:creationId xmlns:a16="http://schemas.microsoft.com/office/drawing/2014/main" id="{337B12C0-6BDA-4ABA-B959-B5538A8D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839788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0">
            <a:extLst>
              <a:ext uri="{FF2B5EF4-FFF2-40B4-BE49-F238E27FC236}">
                <a16:creationId xmlns:a16="http://schemas.microsoft.com/office/drawing/2014/main" id="{31557B32-E5A8-426E-BB85-FEA73FF4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4800600"/>
            <a:ext cx="871537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Face</a:t>
            </a:r>
          </a:p>
        </p:txBody>
      </p:sp>
      <p:sp>
        <p:nvSpPr>
          <p:cNvPr id="23564" name="AutoShape 11">
            <a:extLst>
              <a:ext uri="{FF2B5EF4-FFF2-40B4-BE49-F238E27FC236}">
                <a16:creationId xmlns:a16="http://schemas.microsoft.com/office/drawing/2014/main" id="{2696C5FE-4BAB-4805-BC42-A057D7EDDD18}"/>
              </a:ext>
            </a:extLst>
          </p:cNvPr>
          <p:cNvSpPr>
            <a:spLocks noChangeArrowheads="1"/>
          </p:cNvSpPr>
          <p:nvPr/>
        </p:nvSpPr>
        <p:spPr bwMode="auto">
          <a:xfrm rot="8583029">
            <a:off x="5638800" y="30480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5" name="AutoShape 12">
            <a:extLst>
              <a:ext uri="{FF2B5EF4-FFF2-40B4-BE49-F238E27FC236}">
                <a16:creationId xmlns:a16="http://schemas.microsoft.com/office/drawing/2014/main" id="{8A190949-64C5-491A-B153-D8D172664346}"/>
              </a:ext>
            </a:extLst>
          </p:cNvPr>
          <p:cNvSpPr>
            <a:spLocks noChangeArrowheads="1"/>
          </p:cNvSpPr>
          <p:nvPr/>
        </p:nvSpPr>
        <p:spPr bwMode="auto">
          <a:xfrm rot="2908117">
            <a:off x="7543800" y="32766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3566" name="AutoShape 13">
            <a:extLst>
              <a:ext uri="{FF2B5EF4-FFF2-40B4-BE49-F238E27FC236}">
                <a16:creationId xmlns:a16="http://schemas.microsoft.com/office/drawing/2014/main" id="{DF91FDFE-81B5-4FE1-8866-7705BF5418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1800" y="3352800"/>
            <a:ext cx="6096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3567" name="Picture 14" descr="MCj03892660000[1]">
            <a:extLst>
              <a:ext uri="{FF2B5EF4-FFF2-40B4-BE49-F238E27FC236}">
                <a16:creationId xmlns:a16="http://schemas.microsoft.com/office/drawing/2014/main" id="{3418CC1B-5B20-41F7-A20C-48FF7766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3600"/>
            <a:ext cx="758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AutoShape 15">
            <a:extLst>
              <a:ext uri="{FF2B5EF4-FFF2-40B4-BE49-F238E27FC236}">
                <a16:creationId xmlns:a16="http://schemas.microsoft.com/office/drawing/2014/main" id="{17813302-CF2C-43FF-80FF-BC4866CE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2163763" cy="990600"/>
          </a:xfrm>
          <a:prstGeom prst="wedgeRoundRectCallout">
            <a:avLst>
              <a:gd name="adj1" fmla="val 27329"/>
              <a:gd name="adj2" fmla="val 70352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What is the correct segmentation?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Topic: Thresholding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endParaRPr lang="en-US" alt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>
            <a:extLst>
              <a:ext uri="{FF2B5EF4-FFF2-40B4-BE49-F238E27FC236}">
                <a16:creationId xmlns:a16="http://schemas.microsoft.com/office/drawing/2014/main" id="{199578AE-B1C2-4B33-9A48-6C85F7FAC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8EABB87-E244-429B-9A57-08CCC11A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905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>
            <a:extLst>
              <a:ext uri="{FF2B5EF4-FFF2-40B4-BE49-F238E27FC236}">
                <a16:creationId xmlns:a16="http://schemas.microsoft.com/office/drawing/2014/main" id="{17EFDB6A-27BF-4DDF-9648-482B6FCCB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Core Technique: </a:t>
            </a:r>
            <a:r>
              <a:rPr lang="en-US" altLang="pt-PT" i="1"/>
              <a:t>Thresholding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768B2BDC-D0A5-4B10-9170-B53A92AA8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Divide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into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two</a:t>
            </a:r>
            <a:r>
              <a:rPr lang="pt-PT" altLang="pt-PT" sz="2000" dirty="0"/>
              <a:t> </a:t>
            </a:r>
            <a:r>
              <a:rPr lang="pt-PT" altLang="pt-PT" sz="2000" dirty="0" err="1"/>
              <a:t>areas</a:t>
            </a:r>
            <a:r>
              <a:rPr lang="pt-PT" altLang="pt-PT" sz="2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1,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)&gt;K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/>
              <a:t>0,</a:t>
            </a:r>
            <a:r>
              <a:rPr lang="pt-PT" altLang="pt-PT" sz="1800" i="1" dirty="0"/>
              <a:t>   </a:t>
            </a:r>
            <a:r>
              <a:rPr lang="pt-PT" altLang="pt-PT" sz="1800" dirty="0" err="1"/>
              <a:t>if</a:t>
            </a:r>
            <a:r>
              <a:rPr lang="pt-PT" altLang="pt-PT" sz="1800" dirty="0"/>
              <a:t> </a:t>
            </a:r>
            <a:r>
              <a:rPr lang="pt-PT" altLang="pt-PT" sz="1800" i="1" dirty="0"/>
              <a:t>f(</a:t>
            </a:r>
            <a:r>
              <a:rPr lang="pt-PT" altLang="pt-PT" sz="1800" i="1" dirty="0" err="1"/>
              <a:t>x,y</a:t>
            </a:r>
            <a:r>
              <a:rPr lang="pt-PT" altLang="pt-PT" sz="1800" i="1" dirty="0"/>
              <a:t>)&lt;=K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 err="1"/>
              <a:t>Not</a:t>
            </a:r>
            <a:r>
              <a:rPr lang="pt-PT" altLang="pt-PT" sz="2000" dirty="0"/>
              <a:t> </a:t>
            </a:r>
            <a:r>
              <a:rPr lang="pt-PT" altLang="pt-PT" sz="2000" dirty="0" err="1"/>
              <a:t>easy</a:t>
            </a:r>
            <a:r>
              <a:rPr lang="pt-PT" altLang="pt-PT" sz="2000" dirty="0"/>
              <a:t> to </a:t>
            </a:r>
            <a:r>
              <a:rPr lang="pt-PT" altLang="pt-PT" sz="2000" dirty="0" err="1"/>
              <a:t>find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ideal </a:t>
            </a:r>
            <a:r>
              <a:rPr lang="pt-PT" altLang="pt-PT" sz="2000" b="1" i="1" dirty="0"/>
              <a:t>k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magic</a:t>
            </a:r>
            <a:r>
              <a:rPr lang="pt-PT" altLang="pt-PT" sz="2000" i="1" dirty="0"/>
              <a:t> </a:t>
            </a:r>
            <a:r>
              <a:rPr lang="pt-PT" altLang="pt-PT" sz="2000" i="1" dirty="0" err="1"/>
              <a:t>number</a:t>
            </a:r>
            <a:endParaRPr lang="pt-PT" altLang="pt-PT" sz="2000" dirty="0"/>
          </a:p>
          <a:p>
            <a:pPr eaLnBrk="1" hangingPunct="1">
              <a:lnSpc>
                <a:spcPct val="90000"/>
              </a:lnSpc>
            </a:pPr>
            <a:r>
              <a:rPr lang="pt-PT" altLang="pt-PT" sz="2000" dirty="0"/>
              <a:t>Core </a:t>
            </a:r>
            <a:r>
              <a:rPr lang="pt-PT" altLang="pt-PT" sz="2000" dirty="0" err="1"/>
              <a:t>segmentation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technique</a:t>
            </a:r>
            <a:endParaRPr lang="pt-PT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Simple</a:t>
            </a:r>
            <a:endParaRPr lang="pt-PT" altLang="pt-PT" sz="1800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sz="1800" dirty="0" err="1"/>
              <a:t>Reasonably</a:t>
            </a:r>
            <a:r>
              <a:rPr lang="pt-PT" altLang="pt-PT" sz="1800" dirty="0"/>
              <a:t> </a:t>
            </a:r>
            <a:r>
              <a:rPr lang="pt-PT" altLang="pt-PT" sz="1800" dirty="0" err="1"/>
              <a:t>effective</a:t>
            </a:r>
            <a:endParaRPr lang="pt-PT" altLang="pt-PT" sz="1800" dirty="0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CFCE1912-A156-4649-AD53-BD06647C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52788" cy="2463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D61934D4-05D3-4251-B7B3-584F5760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06838"/>
            <a:ext cx="2871788" cy="2174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Line 7">
            <a:extLst>
              <a:ext uri="{FF2B5EF4-FFF2-40B4-BE49-F238E27FC236}">
                <a16:creationId xmlns:a16="http://schemas.microsoft.com/office/drawing/2014/main" id="{9001DA10-26B5-41BA-9C3D-F199D223F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860897DB-F74C-482D-8340-6514EF04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72000"/>
            <a:ext cx="1828800" cy="1089025"/>
          </a:xfrm>
          <a:prstGeom prst="wedgeRoundRectCallout">
            <a:avLst>
              <a:gd name="adj1" fmla="val 103301"/>
              <a:gd name="adj2" fmla="val -3309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Adequate </a:t>
            </a:r>
            <a:r>
              <a:rPr lang="pt-PT" altLang="pt-PT" sz="2400" i="1">
                <a:solidFill>
                  <a:schemeClr val="tx1"/>
                </a:solidFill>
              </a:rPr>
              <a:t>threshold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61283EA-888C-449F-926F-7552044A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1143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2">
            <a:extLst>
              <a:ext uri="{FF2B5EF4-FFF2-40B4-BE49-F238E27FC236}">
                <a16:creationId xmlns:a16="http://schemas.microsoft.com/office/drawing/2014/main" id="{CE199BD0-71DA-48AA-B9C3-E4E4B317E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725E10E-3A86-4B36-A3F7-ACE65741E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Finding the ‘magic number’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3EE5C732-83C7-4214-80DF-F4D8EB33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276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6359856B-0F1F-4CEA-93F4-F052D67C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3543300" cy="2351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5">
            <a:extLst>
              <a:ext uri="{FF2B5EF4-FFF2-40B4-BE49-F238E27FC236}">
                <a16:creationId xmlns:a16="http://schemas.microsoft.com/office/drawing/2014/main" id="{AE0256EB-A7D9-4FA8-9A40-DA2E2F2A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343400"/>
            <a:ext cx="1828800" cy="762000"/>
          </a:xfrm>
          <a:prstGeom prst="wedgeRoundRectCallout">
            <a:avLst>
              <a:gd name="adj1" fmla="val -21875"/>
              <a:gd name="adj2" fmla="val -149583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Wrong!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128)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62945C6C-C99B-4BBC-9F48-DCF6C460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1828800" cy="762000"/>
          </a:xfrm>
          <a:prstGeom prst="wedgeRoundRectCallout">
            <a:avLst>
              <a:gd name="adj1" fmla="val 112500"/>
              <a:gd name="adj2" fmla="val -45208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Correct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(k = 74)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1">
            <a:extLst>
              <a:ext uri="{FF2B5EF4-FFF2-40B4-BE49-F238E27FC236}">
                <a16:creationId xmlns:a16="http://schemas.microsoft.com/office/drawing/2014/main" id="{F321E12F-4508-4036-BBA3-58F847FF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3E770C84-86E5-4302-838C-5BBF9892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18EB31C3-6F28-44F2-80A9-411BFBE7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0"/>
            <a:ext cx="4532312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7BD2B80-B7C7-43B3-A7E8-2CB85CA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60213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8">
            <a:extLst>
              <a:ext uri="{FF2B5EF4-FFF2-40B4-BE49-F238E27FC236}">
                <a16:creationId xmlns:a16="http://schemas.microsoft.com/office/drawing/2014/main" id="{28CA891B-AF7B-4163-ABAC-452F10E8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97425"/>
            <a:ext cx="3592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Global thresholds are not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always adequate...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1E0BC2AE-7D44-4450-85A9-06FF98BBD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38A7DA9-067E-4E69-8AFC-E57243405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Adaptive Thresholding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0844C2F-F7CF-4238-93EE-123EA4D654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Adapt the threshold value for each pixel</a:t>
            </a:r>
          </a:p>
          <a:p>
            <a:pPr eaLnBrk="1" hangingPunct="1"/>
            <a:r>
              <a:rPr lang="en-US" altLang="pt-PT" dirty="0"/>
              <a:t>Use characteristics of nearby pixels</a:t>
            </a:r>
          </a:p>
          <a:p>
            <a:pPr eaLnBrk="1" hangingPunct="1"/>
            <a:r>
              <a:rPr lang="en-US" altLang="pt-PT" dirty="0"/>
              <a:t>How?</a:t>
            </a:r>
          </a:p>
          <a:p>
            <a:pPr lvl="1" eaLnBrk="1" hangingPunct="1"/>
            <a:r>
              <a:rPr lang="en-US" altLang="pt-PT" dirty="0"/>
              <a:t>Mean</a:t>
            </a:r>
          </a:p>
          <a:p>
            <a:pPr lvl="1" eaLnBrk="1" hangingPunct="1"/>
            <a:r>
              <a:rPr lang="en-US" altLang="pt-PT" dirty="0"/>
              <a:t>Median</a:t>
            </a:r>
          </a:p>
          <a:p>
            <a:pPr lvl="1" eaLnBrk="1" hangingPunct="1"/>
            <a:r>
              <a:rPr lang="en-US" altLang="pt-PT" dirty="0"/>
              <a:t>Mean + K </a:t>
            </a:r>
          </a:p>
          <a:p>
            <a:pPr lvl="1" eaLnBrk="1" hangingPunct="1"/>
            <a:r>
              <a:rPr lang="en-US" altLang="pt-PT" dirty="0"/>
              <a:t>...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F118DE67-8066-4B99-9CE3-4AE01154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1146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98B1367A-8952-4827-9878-7AEA276D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661025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Mean of 7x7 neighborhood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61FA2EC7-4FB0-4676-AEE8-390D88EFA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EE7007F1-CBCF-46AB-AEDA-4D2353F5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6445BF88-3BE5-486C-BB49-D7AE4E9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7741A33C-1F40-4400-959E-0504E35E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0"/>
            <a:ext cx="4479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>
            <a:extLst>
              <a:ext uri="{FF2B5EF4-FFF2-40B4-BE49-F238E27FC236}">
                <a16:creationId xmlns:a16="http://schemas.microsoft.com/office/drawing/2014/main" id="{1D36F580-4C4A-48EF-A851-7611D6D8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9499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7x7 window; K = 7</a:t>
            </a:r>
          </a:p>
        </p:txBody>
      </p:sp>
      <p:sp>
        <p:nvSpPr>
          <p:cNvPr id="28679" name="Text Box 9">
            <a:extLst>
              <a:ext uri="{FF2B5EF4-FFF2-40B4-BE49-F238E27FC236}">
                <a16:creationId xmlns:a16="http://schemas.microsoft.com/office/drawing/2014/main" id="{2B7F665E-6C3E-452A-BDC3-12B51B2F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949950"/>
            <a:ext cx="317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75x75 window; K = 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D6609-EB32-4341-80B1-3CCB5D75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Otsu’s Thresholding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ED8F46-7AA5-4206-8CD7-170A8F4B3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70507-91AF-4783-BB9C-E0197D6E9C59}"/>
              </a:ext>
            </a:extLst>
          </p:cNvPr>
          <p:cNvSpPr txBox="1"/>
          <p:nvPr/>
        </p:nvSpPr>
        <p:spPr>
          <a:xfrm>
            <a:off x="119032" y="5954347"/>
            <a:ext cx="7830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By Lucas(CA) - Own work, CC BY-SA 4.0, https://commons.wikimedia.org/w/index.php?curid=67144384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8DAB32-D0F9-4A89-9DDE-ED65DE78A7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there an </a:t>
            </a:r>
            <a:r>
              <a:rPr lang="en-US" b="1" dirty="0"/>
              <a:t>optimal</a:t>
            </a:r>
            <a:r>
              <a:rPr lang="en-US" dirty="0"/>
              <a:t> threshold for a bimodal distribution?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Gist: Minimize </a:t>
            </a:r>
            <a:r>
              <a:rPr lang="en-US" b="1" dirty="0"/>
              <a:t>Within-Class Variance</a:t>
            </a:r>
            <a:endParaRPr lang="en-US" dirty="0"/>
          </a:p>
          <a:p>
            <a:pPr lvl="1"/>
            <a:r>
              <a:rPr lang="en-US" dirty="0"/>
              <a:t>Alternatively: </a:t>
            </a:r>
            <a:r>
              <a:rPr lang="en-US" b="1" dirty="0"/>
              <a:t>Maximize Between-Class Variance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81029A-80A3-406D-9DA7-AB54FC32BC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/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  <a:p>
            <a:pPr eaLnBrk="1" hangingPunct="1"/>
            <a:r>
              <a:rPr lang="en-US" altLang="pt-PT" dirty="0"/>
              <a:t>Segmentation by clustering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598A-A0FD-4149-B984-C7C76A7B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Class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B02528-51B5-4FCC-A3C2-51655C1E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 Variance</a:t>
            </a:r>
          </a:p>
          <a:p>
            <a:pPr lvl="1"/>
            <a:r>
              <a:rPr lang="en-US" dirty="0"/>
              <a:t>The lower the variance, the less dispersed the data is for each class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8DDA5-023E-4029-AB5E-012AF832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88" y="1568450"/>
            <a:ext cx="4038600" cy="4525963"/>
          </a:xfrm>
        </p:spPr>
        <p:txBody>
          <a:bodyPr/>
          <a:lstStyle/>
          <a:p>
            <a:r>
              <a:rPr lang="en-US" dirty="0"/>
              <a:t>Within Class Variance</a:t>
            </a:r>
          </a:p>
          <a:p>
            <a:pPr lvl="1"/>
            <a:r>
              <a:rPr lang="en-US" dirty="0"/>
              <a:t>Weighted sum of each class variance: </a:t>
            </a:r>
          </a:p>
          <a:p>
            <a:pPr lvl="2"/>
            <a:r>
              <a:rPr lang="en-US" dirty="0"/>
              <a:t>Background (b);  </a:t>
            </a:r>
          </a:p>
          <a:p>
            <a:pPr lvl="2"/>
            <a:r>
              <a:rPr lang="en-US" dirty="0"/>
              <a:t>Foreground (f)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7910-32F1-48FF-AEDB-2B7AF6781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/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84CBEF-C586-406B-A0BD-A28832E2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9" y="3863181"/>
                <a:ext cx="2747932" cy="771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F88E73-000B-4D1D-B82C-FF6BA5264C9F}"/>
              </a:ext>
            </a:extLst>
          </p:cNvPr>
          <p:cNvSpPr txBox="1"/>
          <p:nvPr/>
        </p:nvSpPr>
        <p:spPr>
          <a:xfrm>
            <a:off x="676300" y="4918721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Xi is the pixel value, μ is the mean, and N is the number of pixels in one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/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0FE56-1C4B-448C-89DE-868D5967E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118" y="4064230"/>
                <a:ext cx="2770630" cy="429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55FD11F-CB08-49A1-A2FC-E4E2736092F9}"/>
              </a:ext>
            </a:extLst>
          </p:cNvPr>
          <p:cNvSpPr txBox="1"/>
          <p:nvPr/>
        </p:nvSpPr>
        <p:spPr>
          <a:xfrm>
            <a:off x="4880233" y="4918720"/>
            <a:ext cx="36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Wj</a:t>
            </a:r>
            <a:r>
              <a:rPr lang="en-US" sz="1200" dirty="0"/>
              <a:t> is the percentage of image pixels belonging to class j</a:t>
            </a:r>
          </a:p>
        </p:txBody>
      </p:sp>
    </p:spTree>
    <p:extLst>
      <p:ext uri="{BB962C8B-B14F-4D97-AF65-F5344CB8AC3E}">
        <p14:creationId xmlns:p14="http://schemas.microsoft.com/office/powerpoint/2010/main" val="279127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44A5-16DF-4A09-BA7B-54A9621F9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1B5EC-41A3-4821-ACC6-DCFE6105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77"/>
            <a:ext cx="9132609" cy="5720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32E70C-283D-4E47-80B9-C010A874BA6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05817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8B453-61B0-4B45-9098-A5C5467D3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E5F22-1FD7-44AD-BD30-4093D4FB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79" y="196460"/>
            <a:ext cx="6748041" cy="569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A84C7-A808-4FB1-9C7A-9C90746515C4}"/>
              </a:ext>
            </a:extLst>
          </p:cNvPr>
          <p:cNvSpPr txBox="1"/>
          <p:nvPr/>
        </p:nvSpPr>
        <p:spPr>
          <a:xfrm>
            <a:off x="107504" y="5912398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Link: http://www.labbookpages.co.uk/software/imgProc/otsuThreshold.html</a:t>
            </a:r>
          </a:p>
        </p:txBody>
      </p:sp>
    </p:spTree>
    <p:extLst>
      <p:ext uri="{BB962C8B-B14F-4D97-AF65-F5344CB8AC3E}">
        <p14:creationId xmlns:p14="http://schemas.microsoft.com/office/powerpoint/2010/main" val="33291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Region based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/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marL="0" indent="0" eaLnBrk="1" hangingPunct="1">
              <a:buNone/>
            </a:pPr>
            <a:endParaRPr lang="en-US" altLang="pt-PT" dirty="0"/>
          </a:p>
          <a:p>
            <a:pPr eaLnBrk="1" hangingPunct="1"/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334208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4">
            <a:extLst>
              <a:ext uri="{FF2B5EF4-FFF2-40B4-BE49-F238E27FC236}">
                <a16:creationId xmlns:a16="http://schemas.microsoft.com/office/drawing/2014/main" id="{87B8CC69-370E-4009-9A53-5CBEC09B6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052D27-F973-45F4-A21A-928974918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dirty="0" err="1"/>
              <a:t>Why</a:t>
            </a:r>
            <a:r>
              <a:rPr lang="pt-PT" altLang="pt-PT" sz="4000" dirty="0"/>
              <a:t> </a:t>
            </a:r>
            <a:r>
              <a:rPr lang="pt-PT" altLang="pt-PT" sz="4000" dirty="0" err="1"/>
              <a:t>Region</a:t>
            </a:r>
            <a:r>
              <a:rPr lang="pt-PT" altLang="pt-PT" sz="4000" dirty="0"/>
              <a:t> </a:t>
            </a:r>
            <a:r>
              <a:rPr lang="pt-PT" altLang="pt-PT" sz="4000" dirty="0" err="1"/>
              <a:t>Based</a:t>
            </a:r>
            <a:r>
              <a:rPr lang="pt-PT" altLang="pt-PT" sz="4000" dirty="0"/>
              <a:t> </a:t>
            </a:r>
            <a:r>
              <a:rPr lang="pt-PT" altLang="pt-PT" sz="4000" dirty="0" err="1"/>
              <a:t>Segmentation</a:t>
            </a:r>
            <a:r>
              <a:rPr lang="pt-PT" altLang="pt-PT" sz="4000" dirty="0"/>
              <a:t>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41BB884-25F4-449F-BC76-40D420E529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Segmentation</a:t>
            </a:r>
          </a:p>
          <a:p>
            <a:pPr lvl="1" eaLnBrk="1" hangingPunct="1"/>
            <a:r>
              <a:rPr lang="en-US" altLang="pt-PT" dirty="0"/>
              <a:t>Edge detection and Thresholding not always effective</a:t>
            </a:r>
          </a:p>
          <a:p>
            <a:pPr eaLnBrk="1" hangingPunct="1"/>
            <a:r>
              <a:rPr lang="en-US" altLang="pt-PT" dirty="0"/>
              <a:t>Homogenous regions</a:t>
            </a:r>
          </a:p>
          <a:p>
            <a:pPr lvl="1" eaLnBrk="1" hangingPunct="1"/>
            <a:r>
              <a:rPr lang="en-US" altLang="pt-PT" i="1" dirty="0"/>
              <a:t>Region-based segmentation</a:t>
            </a:r>
          </a:p>
          <a:p>
            <a:pPr lvl="1" eaLnBrk="1" hangingPunct="1"/>
            <a:r>
              <a:rPr lang="en-US" altLang="pt-PT" dirty="0"/>
              <a:t>Effective in noisy images</a:t>
            </a:r>
            <a:endParaRPr lang="en-US" altLang="pt-PT" i="1" dirty="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841DB598-CE04-4189-8DC6-5341401D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3429000" cy="2287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3AEBF20C-5BFC-4A1F-A9CA-A949A769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716338"/>
            <a:ext cx="3429000" cy="2287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4">
            <a:extLst>
              <a:ext uri="{FF2B5EF4-FFF2-40B4-BE49-F238E27FC236}">
                <a16:creationId xmlns:a16="http://schemas.microsoft.com/office/drawing/2014/main" id="{E82E0AF0-9931-48F4-9657-694676E11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5B6AC0F-DB17-4E91-B4A6-8B89F7207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Definitions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0FEFD8-48D5-4CA0-AA70-DF94EA058E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Based on </a:t>
            </a:r>
            <a:r>
              <a:rPr lang="en-US" altLang="pt-PT" i="1" dirty="0"/>
              <a:t>sets</a:t>
            </a:r>
            <a:endParaRPr lang="en-US" altLang="pt-PT" dirty="0"/>
          </a:p>
          <a:p>
            <a:pPr eaLnBrk="1" hangingPunct="1"/>
            <a:r>
              <a:rPr lang="en-US" altLang="pt-PT" dirty="0"/>
              <a:t>Each image R is a set of regions </a:t>
            </a:r>
            <a:r>
              <a:rPr lang="en-US" altLang="pt-PT" i="1" dirty="0"/>
              <a:t>R</a:t>
            </a:r>
            <a:r>
              <a:rPr lang="en-US" altLang="pt-PT" i="1" baseline="-25000" dirty="0"/>
              <a:t>i</a:t>
            </a:r>
            <a:endParaRPr lang="en-US" altLang="pt-PT" i="1" dirty="0"/>
          </a:p>
          <a:p>
            <a:pPr lvl="1" eaLnBrk="1" hangingPunct="1"/>
            <a:r>
              <a:rPr lang="en-US" altLang="pt-PT" dirty="0"/>
              <a:t>Every pixel belongs to one region</a:t>
            </a:r>
          </a:p>
          <a:p>
            <a:pPr lvl="1" eaLnBrk="1" hangingPunct="1"/>
            <a:r>
              <a:rPr lang="en-US" altLang="pt-PT" dirty="0"/>
              <a:t>One pixel can only belong to a single region</a:t>
            </a:r>
          </a:p>
        </p:txBody>
      </p:sp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B96883FC-4092-4701-840F-2CD61F319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5013325"/>
          <a:ext cx="13684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431613" progId="Equation.3">
                  <p:embed/>
                </p:oleObj>
              </mc:Choice>
              <mc:Fallback>
                <p:oleObj name="Equation" r:id="rId2" imgW="609336" imgH="431613" progId="Equation.3">
                  <p:embed/>
                  <p:pic>
                    <p:nvPicPr>
                      <p:cNvPr id="9221" name="Object 4">
                        <a:extLst>
                          <a:ext uri="{FF2B5EF4-FFF2-40B4-BE49-F238E27FC236}">
                            <a16:creationId xmlns:a16="http://schemas.microsoft.com/office/drawing/2014/main" id="{B96883FC-4092-4701-840F-2CD61F319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13684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FE1AD6FA-0906-4A54-BE5A-53638E5D2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2375" y="5159375"/>
          <a:ext cx="20018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253890" progId="Equation.3">
                  <p:embed/>
                </p:oleObj>
              </mc:Choice>
              <mc:Fallback>
                <p:oleObj name="Equation" r:id="rId4" imgW="787058" imgH="253890" progId="Equation.3">
                  <p:embed/>
                  <p:pic>
                    <p:nvPicPr>
                      <p:cNvPr id="9222" name="Object 5">
                        <a:extLst>
                          <a:ext uri="{FF2B5EF4-FFF2-40B4-BE49-F238E27FC236}">
                            <a16:creationId xmlns:a16="http://schemas.microsoft.com/office/drawing/2014/main" id="{FE1AD6FA-0906-4A54-BE5A-53638E5D2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5159375"/>
                        <a:ext cx="20018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6">
            <a:extLst>
              <a:ext uri="{FF2B5EF4-FFF2-40B4-BE49-F238E27FC236}">
                <a16:creationId xmlns:a16="http://schemas.microsoft.com/office/drawing/2014/main" id="{3F9C2DEF-D5D7-40F3-9778-98C3852B02E1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2363788"/>
            <a:ext cx="3959225" cy="2649537"/>
            <a:chOff x="2971" y="1806"/>
            <a:chExt cx="2494" cy="1669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F3CF8084-479F-4C07-A9B3-439AE0114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45BD0506-60F9-4273-B4C5-C8AA7CD4F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226" name="Text Box 9">
              <a:extLst>
                <a:ext uri="{FF2B5EF4-FFF2-40B4-BE49-F238E27FC236}">
                  <a16:creationId xmlns:a16="http://schemas.microsoft.com/office/drawing/2014/main" id="{8CD1CADC-968E-4E87-BE5A-4A78595BD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88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227" name="Text Box 10">
              <a:extLst>
                <a:ext uri="{FF2B5EF4-FFF2-40B4-BE49-F238E27FC236}">
                  <a16:creationId xmlns:a16="http://schemas.microsoft.com/office/drawing/2014/main" id="{BC09EE4F-1ADE-424B-85E3-CB27E1D4C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840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28" name="Text Box 11">
              <a:extLst>
                <a:ext uri="{FF2B5EF4-FFF2-40B4-BE49-F238E27FC236}">
                  <a16:creationId xmlns:a16="http://schemas.microsoft.com/office/drawing/2014/main" id="{7AD6BC05-5384-4063-A472-E5370D301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3113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29" name="Text Box 12">
              <a:extLst>
                <a:ext uri="{FF2B5EF4-FFF2-40B4-BE49-F238E27FC236}">
                  <a16:creationId xmlns:a16="http://schemas.microsoft.com/office/drawing/2014/main" id="{E6101B7B-3D6C-4978-ACC5-4A5CC873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888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230" name="Text Box 13">
              <a:extLst>
                <a:ext uri="{FF2B5EF4-FFF2-40B4-BE49-F238E27FC236}">
                  <a16:creationId xmlns:a16="http://schemas.microsoft.com/office/drawing/2014/main" id="{EBA8B18C-3782-4101-95C5-6E4862140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387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231" name="Text Box 14">
              <a:extLst>
                <a:ext uri="{FF2B5EF4-FFF2-40B4-BE49-F238E27FC236}">
                  <a16:creationId xmlns:a16="http://schemas.microsoft.com/office/drawing/2014/main" id="{9A02F2A8-DAB5-4217-90FF-666487BD6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806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24B6AB1-7E3D-4D6A-B528-3092EA5D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1">
            <a:extLst>
              <a:ext uri="{FF2B5EF4-FFF2-40B4-BE49-F238E27FC236}">
                <a16:creationId xmlns:a16="http://schemas.microsoft.com/office/drawing/2014/main" id="{912A3BE8-CDEF-4E59-BF13-A3414A16F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14">
            <a:extLst>
              <a:ext uri="{FF2B5EF4-FFF2-40B4-BE49-F238E27FC236}">
                <a16:creationId xmlns:a16="http://schemas.microsoft.com/office/drawing/2014/main" id="{A974D849-D6FC-47D8-BB4D-275134F9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E87CB190-F341-44E9-AE28-27ECBADB6188}"/>
              </a:ext>
            </a:extLst>
          </p:cNvPr>
          <p:cNvGrpSpPr>
            <a:grpSpLocks/>
          </p:cNvGrpSpPr>
          <p:nvPr/>
        </p:nvGrpSpPr>
        <p:grpSpPr bwMode="auto">
          <a:xfrm>
            <a:off x="0" y="-27384"/>
            <a:ext cx="9144000" cy="6885384"/>
            <a:chOff x="2971" y="1806"/>
            <a:chExt cx="2494" cy="1669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31CEBA10-96C9-4DF4-AFEE-7AC1AFB22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11"/>
              <a:ext cx="2494" cy="1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C4C03CA8-ED19-445F-9422-D2E7BDD2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229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39EF9287-CC41-4A5C-BD45-C6E26935A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288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bg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936718DC-DA0B-4694-987C-E9865B983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3" y="2840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39A475D5-7337-4E44-8991-9226F6EFC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3113"/>
              <a:ext cx="1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251" name="Text Box 11">
              <a:extLst>
                <a:ext uri="{FF2B5EF4-FFF2-40B4-BE49-F238E27FC236}">
                  <a16:creationId xmlns:a16="http://schemas.microsoft.com/office/drawing/2014/main" id="{16A1B9D1-1F62-48C8-BE6B-C0009F5A4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888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8063A4F1-3BB5-4577-9A8F-C050A04D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2387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253" name="Text Box 13">
              <a:extLst>
                <a:ext uri="{FF2B5EF4-FFF2-40B4-BE49-F238E27FC236}">
                  <a16:creationId xmlns:a16="http://schemas.microsoft.com/office/drawing/2014/main" id="{2CDCCA2B-9134-430A-849B-A5D02EA5A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1806"/>
              <a:ext cx="145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R</a:t>
              </a:r>
              <a:r>
                <a:rPr lang="pt-PT" altLang="pt-PT" sz="1200" baseline="-2500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0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A3701DBD-6141-44B2-9683-38F24364E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5DBD45-8284-4124-A119-602EC3F35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Basic Formulation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94AF2A2F-372E-4E4A-A404-5844C74179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sz="1800" dirty="0" err="1">
                <a:solidFill>
                  <a:schemeClr val="tx1"/>
                </a:solidFill>
              </a:rPr>
              <a:t>Let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represent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entire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image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region</a:t>
            </a:r>
            <a:r>
              <a:rPr lang="pt-PT" altLang="pt-PT" sz="1800" dirty="0">
                <a:solidFill>
                  <a:schemeClr val="tx1"/>
                </a:solidFill>
              </a:rPr>
              <a:t>. </a:t>
            </a:r>
            <a:r>
              <a:rPr lang="pt-PT" altLang="pt-PT" sz="1800" dirty="0" err="1">
                <a:solidFill>
                  <a:schemeClr val="tx1"/>
                </a:solidFill>
              </a:rPr>
              <a:t>Segmentation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partitions</a:t>
            </a:r>
            <a:r>
              <a:rPr lang="pt-PT" altLang="pt-PT" sz="1800" dirty="0">
                <a:solidFill>
                  <a:schemeClr val="tx1"/>
                </a:solidFill>
              </a:rPr>
              <a:t> R </a:t>
            </a:r>
            <a:r>
              <a:rPr lang="pt-PT" altLang="pt-PT" sz="1800" dirty="0" err="1">
                <a:solidFill>
                  <a:schemeClr val="tx1"/>
                </a:solidFill>
              </a:rPr>
              <a:t>into</a:t>
            </a:r>
            <a:r>
              <a:rPr lang="pt-PT" altLang="pt-PT" sz="1800" dirty="0">
                <a:solidFill>
                  <a:schemeClr val="tx1"/>
                </a:solidFill>
              </a:rPr>
              <a:t> n </a:t>
            </a:r>
            <a:r>
              <a:rPr lang="pt-PT" altLang="pt-PT" sz="1800" dirty="0" err="1">
                <a:solidFill>
                  <a:schemeClr val="tx1"/>
                </a:solidFill>
              </a:rPr>
              <a:t>subregions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1</a:t>
            </a:r>
            <a:r>
              <a:rPr lang="pt-PT" altLang="pt-PT" sz="1800" dirty="0">
                <a:solidFill>
                  <a:schemeClr val="tx1"/>
                </a:solidFill>
              </a:rPr>
              <a:t>, R</a:t>
            </a:r>
            <a:r>
              <a:rPr lang="pt-PT" altLang="pt-PT" sz="1800" baseline="-25000" dirty="0">
                <a:solidFill>
                  <a:schemeClr val="tx1"/>
                </a:solidFill>
              </a:rPr>
              <a:t>2</a:t>
            </a:r>
            <a:r>
              <a:rPr lang="pt-PT" altLang="pt-PT" sz="1800" dirty="0">
                <a:solidFill>
                  <a:schemeClr val="tx1"/>
                </a:solidFill>
              </a:rPr>
              <a:t>, ..., </a:t>
            </a:r>
            <a:r>
              <a:rPr lang="pt-PT" altLang="pt-PT" sz="1800" dirty="0" err="1">
                <a:solidFill>
                  <a:schemeClr val="tx1"/>
                </a:solidFill>
              </a:rPr>
              <a:t>R</a:t>
            </a:r>
            <a:r>
              <a:rPr lang="pt-PT" altLang="pt-PT" sz="1800" baseline="-25000" dirty="0" err="1">
                <a:solidFill>
                  <a:schemeClr val="tx1"/>
                </a:solidFill>
              </a:rPr>
              <a:t>n</a:t>
            </a:r>
            <a:r>
              <a:rPr lang="pt-PT" altLang="pt-PT" sz="1800" dirty="0">
                <a:solidFill>
                  <a:schemeClr val="tx1"/>
                </a:solidFill>
              </a:rPr>
              <a:t>, </a:t>
            </a:r>
            <a:r>
              <a:rPr lang="pt-PT" altLang="pt-PT" sz="1800" dirty="0" err="1">
                <a:solidFill>
                  <a:schemeClr val="tx1"/>
                </a:solidFill>
              </a:rPr>
              <a:t>such</a:t>
            </a:r>
            <a:r>
              <a:rPr lang="pt-PT" altLang="pt-PT" sz="1800" dirty="0">
                <a:solidFill>
                  <a:schemeClr val="tx1"/>
                </a:solidFill>
              </a:rPr>
              <a:t> </a:t>
            </a:r>
            <a:r>
              <a:rPr lang="pt-PT" altLang="pt-PT" sz="1800" dirty="0" err="1">
                <a:solidFill>
                  <a:schemeClr val="tx1"/>
                </a:solidFill>
              </a:rPr>
              <a:t>that</a:t>
            </a:r>
            <a:r>
              <a:rPr lang="pt-PT" altLang="pt-PT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a)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b)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c)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d)</a:t>
            </a:r>
          </a:p>
          <a:p>
            <a:pPr eaLnBrk="1" hangingPunct="1">
              <a:buFontTx/>
              <a:buNone/>
            </a:pPr>
            <a:endParaRPr lang="pt-PT" altLang="pt-PT" sz="18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pt-PT" altLang="pt-PT" sz="1800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D40DC61-C405-4FF3-AF04-68C13852F7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Every</a:t>
            </a:r>
            <a:r>
              <a:rPr lang="pt-PT" altLang="pt-PT" sz="2400" dirty="0"/>
              <a:t> pixel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Points</a:t>
            </a:r>
            <a:r>
              <a:rPr lang="pt-PT" altLang="pt-PT" sz="2400" dirty="0"/>
              <a:t>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connected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Regions</a:t>
            </a:r>
            <a:r>
              <a:rPr lang="pt-PT" altLang="pt-PT" sz="2400" dirty="0"/>
              <a:t> must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disjoint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All</a:t>
            </a:r>
            <a:r>
              <a:rPr lang="pt-PT" altLang="pt-PT" sz="2400" dirty="0"/>
              <a:t> pixels in a </a:t>
            </a:r>
            <a:r>
              <a:rPr lang="pt-PT" altLang="pt-PT" sz="2400" dirty="0" err="1"/>
              <a:t>region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satisfy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specific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  <a:p>
            <a:pPr marL="533400" indent="-533400" eaLnBrk="1" hangingPunct="1">
              <a:buFontTx/>
              <a:buAutoNum type="alphaLcParenR"/>
            </a:pP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regions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have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different</a:t>
            </a:r>
            <a:r>
              <a:rPr lang="pt-PT" altLang="pt-PT" sz="2400" dirty="0"/>
              <a:t> </a:t>
            </a:r>
            <a:r>
              <a:rPr lang="pt-PT" altLang="pt-PT" sz="2400" dirty="0" err="1"/>
              <a:t>properties</a:t>
            </a:r>
            <a:endParaRPr lang="pt-PT" altLang="pt-PT" sz="2400" dirty="0"/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DC73667B-8AF9-4D57-ABF6-87DD563033C5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19163" y="2719388"/>
          <a:ext cx="9001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431613" progId="Equation.3">
                  <p:embed/>
                </p:oleObj>
              </mc:Choice>
              <mc:Fallback>
                <p:oleObj name="Equation" r:id="rId2" imgW="609336" imgH="431613" progId="Equation.3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DC73667B-8AF9-4D57-ABF6-87DD56303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2719388"/>
                        <a:ext cx="90011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>
            <a:extLst>
              <a:ext uri="{FF2B5EF4-FFF2-40B4-BE49-F238E27FC236}">
                <a16:creationId xmlns:a16="http://schemas.microsoft.com/office/drawing/2014/main" id="{D2ED91EA-297C-4ACA-B1CC-0BD8B9C29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3522663"/>
          <a:ext cx="35083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900" imgH="228600" progId="Equation.3">
                  <p:embed/>
                </p:oleObj>
              </mc:Choice>
              <mc:Fallback>
                <p:oleObj name="Equation" r:id="rId4" imgW="2374900" imgH="228600" progId="Equation.3">
                  <p:embed/>
                  <p:pic>
                    <p:nvPicPr>
                      <p:cNvPr id="11271" name="Object 9">
                        <a:extLst>
                          <a:ext uri="{FF2B5EF4-FFF2-40B4-BE49-F238E27FC236}">
                            <a16:creationId xmlns:a16="http://schemas.microsoft.com/office/drawing/2014/main" id="{D2ED91EA-297C-4ACA-B1CC-0BD8B9C29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22663"/>
                        <a:ext cx="35083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0">
            <a:extLst>
              <a:ext uri="{FF2B5EF4-FFF2-40B4-BE49-F238E27FC236}">
                <a16:creationId xmlns:a16="http://schemas.microsoft.com/office/drawing/2014/main" id="{64D48F31-6CBF-4255-A415-F63D5E5B7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152900"/>
          <a:ext cx="2774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241300" progId="Equation.3">
                  <p:embed/>
                </p:oleObj>
              </mc:Choice>
              <mc:Fallback>
                <p:oleObj name="Equation" r:id="rId6" imgW="1879600" imgH="241300" progId="Equation.3">
                  <p:embed/>
                  <p:pic>
                    <p:nvPicPr>
                      <p:cNvPr id="11272" name="Object 10">
                        <a:extLst>
                          <a:ext uri="{FF2B5EF4-FFF2-40B4-BE49-F238E27FC236}">
                            <a16:creationId xmlns:a16="http://schemas.microsoft.com/office/drawing/2014/main" id="{64D48F31-6CBF-4255-A415-F63D5E5B75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152900"/>
                        <a:ext cx="2774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1">
            <a:extLst>
              <a:ext uri="{FF2B5EF4-FFF2-40B4-BE49-F238E27FC236}">
                <a16:creationId xmlns:a16="http://schemas.microsoft.com/office/drawing/2014/main" id="{92D9BE06-40BD-42D3-BAC6-0B1D12ABBC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4821238"/>
          <a:ext cx="26987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228600" progId="Equation.3">
                  <p:embed/>
                </p:oleObj>
              </mc:Choice>
              <mc:Fallback>
                <p:oleObj name="Equation" r:id="rId8" imgW="1828800" imgH="228600" progId="Equation.3">
                  <p:embed/>
                  <p:pic>
                    <p:nvPicPr>
                      <p:cNvPr id="11273" name="Object 11">
                        <a:extLst>
                          <a:ext uri="{FF2B5EF4-FFF2-40B4-BE49-F238E27FC236}">
                            <a16:creationId xmlns:a16="http://schemas.microsoft.com/office/drawing/2014/main" id="{92D9BE06-40BD-42D3-BAC6-0B1D12ABB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821238"/>
                        <a:ext cx="26987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2">
            <a:extLst>
              <a:ext uri="{FF2B5EF4-FFF2-40B4-BE49-F238E27FC236}">
                <a16:creationId xmlns:a16="http://schemas.microsoft.com/office/drawing/2014/main" id="{2649F223-EDAD-4CF5-A9DA-7E321B888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5437188"/>
          <a:ext cx="2717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500" imgH="241300" progId="Equation.3">
                  <p:embed/>
                </p:oleObj>
              </mc:Choice>
              <mc:Fallback>
                <p:oleObj name="Equation" r:id="rId10" imgW="1841500" imgH="241300" progId="Equation.3">
                  <p:embed/>
                  <p:pic>
                    <p:nvPicPr>
                      <p:cNvPr id="11274" name="Object 12">
                        <a:extLst>
                          <a:ext uri="{FF2B5EF4-FFF2-40B4-BE49-F238E27FC236}">
                            <a16:creationId xmlns:a16="http://schemas.microsoft.com/office/drawing/2014/main" id="{2649F223-EDAD-4CF5-A9DA-7E321B888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5437188"/>
                        <a:ext cx="27178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81EB49FD-F4EB-4242-8581-98661ABB3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0A9CF66-6700-4B1A-AC7D-3314D905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 we form regions?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5CD63F7-BF2B-4BE2-8EC6-8FA82223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Region Growing</a:t>
            </a:r>
          </a:p>
          <a:p>
            <a:pPr eaLnBrk="1" hangingPunct="1"/>
            <a:r>
              <a:rPr lang="pt-PT" altLang="pt-PT"/>
              <a:t>Region Merging</a:t>
            </a:r>
          </a:p>
          <a:p>
            <a:pPr eaLnBrk="1" hangingPunct="1"/>
            <a:r>
              <a:rPr lang="pt-PT" altLang="pt-PT"/>
              <a:t>Region Splitting</a:t>
            </a:r>
          </a:p>
          <a:p>
            <a:pPr eaLnBrk="1" hangingPunct="1"/>
            <a:r>
              <a:rPr lang="pt-PT" altLang="pt-PT"/>
              <a:t>Split and Merge</a:t>
            </a:r>
          </a:p>
          <a:p>
            <a:pPr eaLnBrk="1" hangingPunct="1"/>
            <a:r>
              <a:rPr lang="pt-PT" altLang="pt-PT"/>
              <a:t>Watershed</a:t>
            </a:r>
          </a:p>
          <a:p>
            <a:pPr eaLnBrk="1" hangingPunct="1"/>
            <a:r>
              <a:rPr lang="pt-PT" altLang="pt-PT"/>
              <a:t>...</a:t>
            </a:r>
          </a:p>
        </p:txBody>
      </p:sp>
      <p:grpSp>
        <p:nvGrpSpPr>
          <p:cNvPr id="12293" name="Group 13">
            <a:extLst>
              <a:ext uri="{FF2B5EF4-FFF2-40B4-BE49-F238E27FC236}">
                <a16:creationId xmlns:a16="http://schemas.microsoft.com/office/drawing/2014/main" id="{846928C8-83C6-4EA2-9591-CAD438BE38DD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2294" name="Picture 14">
              <a:extLst>
                <a:ext uri="{FF2B5EF4-FFF2-40B4-BE49-F238E27FC236}">
                  <a16:creationId xmlns:a16="http://schemas.microsoft.com/office/drawing/2014/main" id="{F7649FC6-366C-4D77-9D18-CDABEBC6C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15">
              <a:extLst>
                <a:ext uri="{FF2B5EF4-FFF2-40B4-BE49-F238E27FC236}">
                  <a16:creationId xmlns:a16="http://schemas.microsoft.com/office/drawing/2014/main" id="{F61EC86E-5A03-4F90-A185-71B4E5DB5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Introduction to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Segmentation by clustering</a:t>
            </a:r>
          </a:p>
          <a:p>
            <a:pPr eaLnBrk="1" hangingPunct="1"/>
            <a:endParaRPr lang="en-US" alt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CA130432-147E-4564-A86C-9966AA47C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B6B9ECD-F9FD-43A3-85BF-F235A3BDA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growing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016C6DB-69AC-4782-BCA7-4A59141A06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Groups pixels into larger regions.</a:t>
            </a:r>
          </a:p>
          <a:p>
            <a:pPr eaLnBrk="1" hangingPunct="1"/>
            <a:r>
              <a:rPr lang="en-US" altLang="pt-PT"/>
              <a:t>Starts with a </a:t>
            </a:r>
            <a:r>
              <a:rPr lang="en-US" altLang="pt-PT" b="1"/>
              <a:t>seed </a:t>
            </a:r>
            <a:r>
              <a:rPr lang="en-US" altLang="pt-PT"/>
              <a:t>region.</a:t>
            </a:r>
          </a:p>
          <a:p>
            <a:pPr eaLnBrk="1" hangingPunct="1"/>
            <a:r>
              <a:rPr lang="en-US" altLang="pt-PT" b="1"/>
              <a:t>Grows </a:t>
            </a:r>
            <a:r>
              <a:rPr lang="en-US" altLang="pt-PT"/>
              <a:t>region by </a:t>
            </a:r>
            <a:r>
              <a:rPr lang="en-US" altLang="pt-PT" b="1"/>
              <a:t>merging</a:t>
            </a:r>
            <a:r>
              <a:rPr lang="en-US" altLang="pt-PT"/>
              <a:t> neighboring pixels.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074F4A2-307D-4374-995A-720F76C74F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Iterative process</a:t>
            </a:r>
          </a:p>
          <a:p>
            <a:pPr lvl="1" eaLnBrk="1" hangingPunct="1"/>
            <a:r>
              <a:rPr lang="en-US" altLang="pt-PT"/>
              <a:t>How to start?</a:t>
            </a:r>
          </a:p>
          <a:p>
            <a:pPr lvl="1" eaLnBrk="1" hangingPunct="1"/>
            <a:r>
              <a:rPr lang="en-US" altLang="pt-PT"/>
              <a:t>How to iterate?</a:t>
            </a:r>
          </a:p>
          <a:p>
            <a:pPr lvl="1" eaLnBrk="1" hangingPunct="1"/>
            <a:r>
              <a:rPr lang="en-US" altLang="pt-PT"/>
              <a:t>When to stop?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CB78318F-1120-4D1A-A29A-0A817EEB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Initial</a:t>
            </a:r>
            <a:br>
              <a:rPr lang="pt-PT" altLang="pt-PT" sz="2000">
                <a:solidFill>
                  <a:schemeClr val="tx1"/>
                </a:solidFill>
              </a:rPr>
            </a:br>
            <a:r>
              <a:rPr lang="pt-PT" altLang="pt-PT" sz="2000">
                <a:solidFill>
                  <a:schemeClr val="tx1"/>
                </a:solidFill>
              </a:rPr>
              <a:t>Regions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C6DBEE8C-6275-4CC6-8A92-A89135AF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Iterations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91D268BD-2F11-45DF-92A5-295B4C2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157788"/>
            <a:ext cx="1368425" cy="720725"/>
          </a:xfrm>
          <a:prstGeom prst="rect">
            <a:avLst/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Stop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Condition</a:t>
            </a:r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0B9735B5-2C7E-40E8-9B3D-C4C5A9C9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375275"/>
            <a:ext cx="574675" cy="287338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681EC415-14F6-4019-989D-09B218A0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373688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FFA975A5-1C58-4544-8D0E-9EF8F6E2DED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95963" y="4508500"/>
            <a:ext cx="1439862" cy="7921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59725516-BBE6-4597-A3DA-E7D8F19C628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83525" y="4510088"/>
            <a:ext cx="360363" cy="503237"/>
          </a:xfrm>
          <a:prstGeom prst="downArrow">
            <a:avLst>
              <a:gd name="adj1" fmla="val 50000"/>
              <a:gd name="adj2" fmla="val 3491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3325" name="Text Box 12">
            <a:extLst>
              <a:ext uri="{FF2B5EF4-FFF2-40B4-BE49-F238E27FC236}">
                <a16:creationId xmlns:a16="http://schemas.microsoft.com/office/drawing/2014/main" id="{8D2C2EAB-7F42-46A2-88B5-966A1682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97986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Finish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1">
            <a:extLst>
              <a:ext uri="{FF2B5EF4-FFF2-40B4-BE49-F238E27FC236}">
                <a16:creationId xmlns:a16="http://schemas.microsoft.com/office/drawing/2014/main" id="{92B752D6-74C9-4F6B-A6CE-36832BD2C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FBBEF67-C00D-4BBB-BE67-5C43925E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 descr="region_growing">
            <a:extLst>
              <a:ext uri="{FF2B5EF4-FFF2-40B4-BE49-F238E27FC236}">
                <a16:creationId xmlns:a16="http://schemas.microsoft.com/office/drawing/2014/main" id="{76EEBE26-258B-49A3-9D30-59DB3D7D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DBC66ED4-7492-4486-966D-A9771E52F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42F702-5948-471D-9151-3937130E6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merging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1B16B25-A7D2-4C6C-90E7-7F57C0BEA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Algorithm</a:t>
            </a:r>
          </a:p>
          <a:p>
            <a:pPr lvl="1" eaLnBrk="1" hangingPunct="1"/>
            <a:r>
              <a:rPr lang="en-US" altLang="pt-PT" dirty="0"/>
              <a:t>Divide image into an initial set of regions</a:t>
            </a:r>
          </a:p>
          <a:p>
            <a:pPr lvl="2" eaLnBrk="1" hangingPunct="1"/>
            <a:r>
              <a:rPr lang="en-US" altLang="pt-PT" dirty="0"/>
              <a:t>One region per pixel</a:t>
            </a:r>
          </a:p>
          <a:p>
            <a:pPr lvl="1" eaLnBrk="1" hangingPunct="1"/>
            <a:r>
              <a:rPr lang="en-US" altLang="pt-PT" dirty="0"/>
              <a:t>Define a </a:t>
            </a:r>
            <a:r>
              <a:rPr lang="en-US" altLang="pt-PT" b="1" dirty="0"/>
              <a:t>similarity criteria </a:t>
            </a:r>
            <a:r>
              <a:rPr lang="en-US" altLang="pt-PT" dirty="0"/>
              <a:t>for merging regions</a:t>
            </a:r>
          </a:p>
          <a:p>
            <a:pPr lvl="1" eaLnBrk="1" hangingPunct="1"/>
            <a:r>
              <a:rPr lang="en-US" altLang="pt-PT" b="1" dirty="0"/>
              <a:t>Merge</a:t>
            </a:r>
            <a:r>
              <a:rPr lang="en-US" altLang="pt-PT" dirty="0"/>
              <a:t> similar regions</a:t>
            </a:r>
          </a:p>
          <a:p>
            <a:pPr lvl="1" eaLnBrk="1" hangingPunct="1"/>
            <a:r>
              <a:rPr lang="en-US" altLang="pt-PT" dirty="0"/>
              <a:t>Repeat previous step until no more merge operations are possible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A65CD4BF-9CBF-4F91-9A11-CC57B85EC2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5EC971C-C99D-4EF5-BC35-1F0CE951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Similarity Criteria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8C775D55-27CE-4CE9-BA7B-6B7D76286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Homogeneity of regions is used as the main segmentation criterion in region growing</a:t>
            </a:r>
          </a:p>
          <a:p>
            <a:pPr lvl="1" eaLnBrk="1" hangingPunct="1"/>
            <a:r>
              <a:rPr lang="en-US" altLang="pt-PT" dirty="0"/>
              <a:t>gray level </a:t>
            </a:r>
          </a:p>
          <a:p>
            <a:pPr lvl="1" eaLnBrk="1" hangingPunct="1"/>
            <a:r>
              <a:rPr lang="en-US" altLang="pt-PT" dirty="0"/>
              <a:t>color, texture </a:t>
            </a:r>
          </a:p>
          <a:p>
            <a:pPr lvl="1" eaLnBrk="1" hangingPunct="1"/>
            <a:r>
              <a:rPr lang="en-US" altLang="pt-PT" dirty="0"/>
              <a:t>shape </a:t>
            </a:r>
          </a:p>
          <a:p>
            <a:pPr lvl="1" eaLnBrk="1" hangingPunct="1"/>
            <a:r>
              <a:rPr lang="en-US" altLang="pt-PT" dirty="0"/>
              <a:t>model </a:t>
            </a:r>
          </a:p>
          <a:p>
            <a:pPr lvl="1" eaLnBrk="1" hangingPunct="1"/>
            <a:r>
              <a:rPr lang="en-US" altLang="pt-PT" dirty="0"/>
              <a:t>etc. </a:t>
            </a:r>
          </a:p>
        </p:txBody>
      </p:sp>
      <p:sp>
        <p:nvSpPr>
          <p:cNvPr id="16389" name="AutoShape 7">
            <a:extLst>
              <a:ext uri="{FF2B5EF4-FFF2-40B4-BE49-F238E27FC236}">
                <a16:creationId xmlns:a16="http://schemas.microsoft.com/office/drawing/2014/main" id="{023EEB09-F8D4-4875-8B70-86D54A74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500438"/>
            <a:ext cx="3384550" cy="1296987"/>
          </a:xfrm>
          <a:prstGeom prst="wedgeRoundRectCallout">
            <a:avLst>
              <a:gd name="adj1" fmla="val -61208"/>
              <a:gd name="adj2" fmla="val 1621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Choice of criteria affects segmentation results dramatically!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>
            <a:extLst>
              <a:ext uri="{FF2B5EF4-FFF2-40B4-BE49-F238E27FC236}">
                <a16:creationId xmlns:a16="http://schemas.microsoft.com/office/drawing/2014/main" id="{EF6BCBCC-E571-4A00-B1C9-0478AEACB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BF0B613-8941-4B91-A043-4EDD7374B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Criteria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350E25-C87D-4B3A-BFF7-0B2B9FC56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Comparing to Original Seed Pixel</a:t>
            </a:r>
          </a:p>
          <a:p>
            <a:pPr lvl="1" eaLnBrk="1" hangingPunct="1"/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sensitive</a:t>
            </a:r>
            <a:r>
              <a:rPr lang="pt-PT" altLang="pt-PT" dirty="0"/>
              <a:t> to </a:t>
            </a:r>
            <a:r>
              <a:rPr lang="pt-PT" altLang="pt-PT" dirty="0" err="1"/>
              <a:t>choice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</a:t>
            </a:r>
            <a:endParaRPr lang="pt-PT" altLang="pt-PT" dirty="0"/>
          </a:p>
          <a:p>
            <a:pPr eaLnBrk="1" hangingPunct="1"/>
            <a:r>
              <a:rPr lang="en-US" altLang="pt-PT" dirty="0"/>
              <a:t>Comparing to Neighbor in Region</a:t>
            </a:r>
          </a:p>
          <a:p>
            <a:pPr lvl="1" eaLnBrk="1" hangingPunct="1"/>
            <a:r>
              <a:rPr lang="pt-PT" altLang="pt-PT" dirty="0" err="1"/>
              <a:t>Allows</a:t>
            </a:r>
            <a:r>
              <a:rPr lang="pt-PT" altLang="pt-PT" dirty="0"/>
              <a:t> gradual </a:t>
            </a:r>
            <a:r>
              <a:rPr lang="pt-PT" altLang="pt-PT" dirty="0" err="1"/>
              <a:t>changes</a:t>
            </a:r>
            <a:r>
              <a:rPr lang="pt-PT" altLang="pt-PT" dirty="0"/>
              <a:t> in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cause </a:t>
            </a:r>
            <a:r>
              <a:rPr lang="pt-PT" altLang="pt-PT" dirty="0" err="1"/>
              <a:t>significant</a:t>
            </a:r>
            <a:r>
              <a:rPr lang="pt-PT" altLang="pt-PT" dirty="0"/>
              <a:t> </a:t>
            </a:r>
            <a:r>
              <a:rPr lang="pt-PT" altLang="pt-PT" dirty="0" err="1"/>
              <a:t>drift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Comparing</a:t>
            </a:r>
            <a:r>
              <a:rPr lang="pt-PT" altLang="pt-PT" dirty="0"/>
              <a:t> to </a:t>
            </a:r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Statistics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Acts</a:t>
            </a:r>
            <a:r>
              <a:rPr lang="pt-PT" altLang="pt-PT" dirty="0"/>
              <a:t> as a </a:t>
            </a:r>
            <a:r>
              <a:rPr lang="pt-PT" altLang="pt-PT" b="1" dirty="0" err="1"/>
              <a:t>drift</a:t>
            </a:r>
            <a:r>
              <a:rPr lang="pt-PT" altLang="pt-PT" b="1" dirty="0"/>
              <a:t> </a:t>
            </a:r>
            <a:r>
              <a:rPr lang="pt-PT" altLang="pt-PT" b="1" dirty="0" err="1"/>
              <a:t>dampener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Other</a:t>
            </a:r>
            <a:r>
              <a:rPr lang="pt-PT" altLang="pt-PT" dirty="0"/>
              <a:t> </a:t>
            </a:r>
            <a:r>
              <a:rPr lang="pt-PT" altLang="pt-PT" dirty="0" err="1"/>
              <a:t>possibilities</a:t>
            </a:r>
            <a:r>
              <a:rPr lang="pt-PT" altLang="pt-PT" dirty="0"/>
              <a:t>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4">
            <a:extLst>
              <a:ext uri="{FF2B5EF4-FFF2-40B4-BE49-F238E27FC236}">
                <a16:creationId xmlns:a16="http://schemas.microsoft.com/office/drawing/2014/main" id="{993B187F-B374-48B9-A839-694044EC4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119A1A3-8112-4EBC-98FB-D171B57D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Region splitting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2E55DE-A706-4CCD-958B-2F2B32E435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Algorithm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initial</a:t>
            </a:r>
            <a:r>
              <a:rPr lang="pt-PT" altLang="pt-PT" dirty="0"/>
              <a:t> set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includes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b="1" dirty="0" err="1"/>
              <a:t>whole</a:t>
            </a:r>
            <a:r>
              <a:rPr lang="pt-PT" altLang="pt-PT" b="1" dirty="0"/>
              <a:t> </a:t>
            </a:r>
            <a:r>
              <a:rPr lang="pt-PT" altLang="pt-PT" b="1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Similarity</a:t>
            </a:r>
            <a:r>
              <a:rPr lang="pt-PT" altLang="pt-PT" b="1" dirty="0"/>
              <a:t> </a:t>
            </a:r>
            <a:r>
              <a:rPr lang="pt-PT" altLang="pt-PT" b="1" dirty="0" err="1"/>
              <a:t>criteria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Iteratively</a:t>
            </a:r>
            <a:r>
              <a:rPr lang="pt-PT" altLang="pt-PT" dirty="0"/>
              <a:t> </a:t>
            </a:r>
            <a:r>
              <a:rPr lang="pt-PT" altLang="pt-PT" b="1" dirty="0" err="1"/>
              <a:t>split</a:t>
            </a:r>
            <a:r>
              <a:rPr lang="pt-PT" altLang="pt-PT" dirty="0"/>
              <a:t> </a:t>
            </a:r>
            <a:r>
              <a:rPr lang="pt-PT" altLang="pt-PT" dirty="0" err="1"/>
              <a:t>regions</a:t>
            </a:r>
            <a:r>
              <a:rPr lang="pt-PT" altLang="pt-PT" dirty="0"/>
              <a:t> </a:t>
            </a:r>
            <a:r>
              <a:rPr lang="pt-PT" altLang="pt-PT" dirty="0" err="1"/>
              <a:t>into</a:t>
            </a:r>
            <a:r>
              <a:rPr lang="pt-PT" altLang="pt-PT" dirty="0"/>
              <a:t> </a:t>
            </a:r>
            <a:r>
              <a:rPr lang="pt-PT" altLang="pt-PT" dirty="0" err="1"/>
              <a:t>sub-regions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Stop </a:t>
            </a:r>
            <a:r>
              <a:rPr lang="pt-PT" altLang="pt-PT" dirty="0" err="1"/>
              <a:t>when</a:t>
            </a:r>
            <a:r>
              <a:rPr lang="pt-PT" altLang="pt-PT" dirty="0"/>
              <a:t> no more </a:t>
            </a:r>
            <a:r>
              <a:rPr lang="pt-PT" altLang="pt-PT" dirty="0" err="1"/>
              <a:t>splittings</a:t>
            </a:r>
            <a:r>
              <a:rPr lang="pt-PT" altLang="pt-PT" dirty="0"/>
              <a:t> are </a:t>
            </a:r>
            <a:r>
              <a:rPr lang="pt-PT" altLang="pt-PT" dirty="0" err="1"/>
              <a:t>possible</a:t>
            </a:r>
            <a:endParaRPr lang="pt-PT" altLang="pt-PT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28DBD1DD-C143-4880-ADD3-4BACF09E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773238"/>
            <a:ext cx="143986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id="{4D6229FA-38E0-48A5-AA47-849A2D381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20503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FA2096E2-5463-4299-A1A2-E0C998EDB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63575AE9-910D-47E6-A316-58A0807B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773238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DA482C52-895D-482F-9E6F-AC00A490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66242324-D129-487C-81D7-37BC4199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492375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3" name="AutoShape 10">
            <a:extLst>
              <a:ext uri="{FF2B5EF4-FFF2-40B4-BE49-F238E27FC236}">
                <a16:creationId xmlns:a16="http://schemas.microsoft.com/office/drawing/2014/main" id="{C0BE7821-1CC0-4FBA-83FB-E4E82E3F0D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88238" y="3392488"/>
            <a:ext cx="792162" cy="576262"/>
          </a:xfrm>
          <a:prstGeom prst="rightArrow">
            <a:avLst>
              <a:gd name="adj1" fmla="val 50000"/>
              <a:gd name="adj2" fmla="val 3436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B9DD813B-5C8C-49C2-A0E9-1AE41AB3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5" name="Rectangle 12">
            <a:extLst>
              <a:ext uri="{FF2B5EF4-FFF2-40B4-BE49-F238E27FC236}">
                <a16:creationId xmlns:a16="http://schemas.microsoft.com/office/drawing/2014/main" id="{067CBD69-393A-42BB-8C91-07D11809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151313"/>
            <a:ext cx="720725" cy="719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6" name="Rectangle 13">
            <a:extLst>
              <a:ext uri="{FF2B5EF4-FFF2-40B4-BE49-F238E27FC236}">
                <a16:creationId xmlns:a16="http://schemas.microsoft.com/office/drawing/2014/main" id="{DEC7F188-D55B-469A-8E2D-86009E08C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70450"/>
            <a:ext cx="720725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R</a:t>
            </a:r>
            <a:r>
              <a:rPr lang="pt-PT" altLang="pt-PT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47" name="Rectangle 14">
            <a:extLst>
              <a:ext uri="{FF2B5EF4-FFF2-40B4-BE49-F238E27FC236}">
                <a16:creationId xmlns:a16="http://schemas.microsoft.com/office/drawing/2014/main" id="{02B68DAA-A4E0-4D2E-9248-4720AA2A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48" name="Rectangle 15">
            <a:extLst>
              <a:ext uri="{FF2B5EF4-FFF2-40B4-BE49-F238E27FC236}">
                <a16:creationId xmlns:a16="http://schemas.microsoft.com/office/drawing/2014/main" id="{DDB4F0A7-F175-4490-911A-1ECCA6E1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49" name="Rectangle 16">
            <a:extLst>
              <a:ext uri="{FF2B5EF4-FFF2-40B4-BE49-F238E27FC236}">
                <a16:creationId xmlns:a16="http://schemas.microsoft.com/office/drawing/2014/main" id="{DCD45435-8453-48CC-8FC8-153033BB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868863"/>
            <a:ext cx="35877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0" name="Rectangle 17">
            <a:extLst>
              <a:ext uri="{FF2B5EF4-FFF2-40B4-BE49-F238E27FC236}">
                <a16:creationId xmlns:a16="http://schemas.microsoft.com/office/drawing/2014/main" id="{923A7F30-5793-4072-A62B-65478F2A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229225"/>
            <a:ext cx="35877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R</a:t>
            </a:r>
            <a:r>
              <a:rPr lang="pt-PT" altLang="pt-PT" sz="2000" baseline="-250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1" name="Oval 18">
            <a:extLst>
              <a:ext uri="{FF2B5EF4-FFF2-40B4-BE49-F238E27FC236}">
                <a16:creationId xmlns:a16="http://schemas.microsoft.com/office/drawing/2014/main" id="{57407A25-D21D-4F57-998C-8E0DB151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2" name="Oval 19">
            <a:extLst>
              <a:ext uri="{FF2B5EF4-FFF2-40B4-BE49-F238E27FC236}">
                <a16:creationId xmlns:a16="http://schemas.microsoft.com/office/drawing/2014/main" id="{1053DF84-B607-4238-8302-39F5351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3" name="Oval 20">
            <a:extLst>
              <a:ext uri="{FF2B5EF4-FFF2-40B4-BE49-F238E27FC236}">
                <a16:creationId xmlns:a16="http://schemas.microsoft.com/office/drawing/2014/main" id="{E57333ED-1259-4903-8F6C-280C52C9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581525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4" name="Oval 21">
            <a:extLst>
              <a:ext uri="{FF2B5EF4-FFF2-40B4-BE49-F238E27FC236}">
                <a16:creationId xmlns:a16="http://schemas.microsoft.com/office/drawing/2014/main" id="{35AB47FA-1922-4B5E-BEF1-689806AA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55" name="AutoShape 22">
            <a:extLst>
              <a:ext uri="{FF2B5EF4-FFF2-40B4-BE49-F238E27FC236}">
                <a16:creationId xmlns:a16="http://schemas.microsoft.com/office/drawing/2014/main" id="{80FF2543-34FB-46CE-8289-EACCD1C1F22F}"/>
              </a:ext>
            </a:extLst>
          </p:cNvPr>
          <p:cNvCxnSpPr>
            <a:cxnSpLocks noChangeShapeType="1"/>
            <a:stCxn id="18451" idx="2"/>
            <a:endCxn id="18453" idx="7"/>
          </p:cNvCxnSpPr>
          <p:nvPr/>
        </p:nvCxnSpPr>
        <p:spPr bwMode="auto">
          <a:xfrm flipH="1">
            <a:off x="4992688" y="3897313"/>
            <a:ext cx="587375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23">
            <a:extLst>
              <a:ext uri="{FF2B5EF4-FFF2-40B4-BE49-F238E27FC236}">
                <a16:creationId xmlns:a16="http://schemas.microsoft.com/office/drawing/2014/main" id="{5A36DC65-B13A-43B3-A316-DFCBE13F3301}"/>
              </a:ext>
            </a:extLst>
          </p:cNvPr>
          <p:cNvCxnSpPr>
            <a:cxnSpLocks noChangeShapeType="1"/>
            <a:stCxn id="18451" idx="3"/>
            <a:endCxn id="18454" idx="6"/>
          </p:cNvCxnSpPr>
          <p:nvPr/>
        </p:nvCxnSpPr>
        <p:spPr bwMode="auto">
          <a:xfrm flipH="1">
            <a:off x="5411788" y="3922713"/>
            <a:ext cx="179387" cy="69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24">
            <a:extLst>
              <a:ext uri="{FF2B5EF4-FFF2-40B4-BE49-F238E27FC236}">
                <a16:creationId xmlns:a16="http://schemas.microsoft.com/office/drawing/2014/main" id="{6CE72403-8539-4B16-8646-96F4C92A2FF9}"/>
              </a:ext>
            </a:extLst>
          </p:cNvPr>
          <p:cNvCxnSpPr>
            <a:cxnSpLocks noChangeShapeType="1"/>
            <a:stCxn id="18451" idx="5"/>
            <a:endCxn id="18452" idx="1"/>
          </p:cNvCxnSpPr>
          <p:nvPr/>
        </p:nvCxnSpPr>
        <p:spPr bwMode="auto">
          <a:xfrm>
            <a:off x="5640388" y="3922713"/>
            <a:ext cx="192087" cy="669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25">
            <a:extLst>
              <a:ext uri="{FF2B5EF4-FFF2-40B4-BE49-F238E27FC236}">
                <a16:creationId xmlns:a16="http://schemas.microsoft.com/office/drawing/2014/main" id="{1F716D80-06B2-4D57-BF2F-10D05239BDBF}"/>
              </a:ext>
            </a:extLst>
          </p:cNvPr>
          <p:cNvCxnSpPr>
            <a:cxnSpLocks noChangeShapeType="1"/>
            <a:stCxn id="18451" idx="6"/>
            <a:endCxn id="18459" idx="0"/>
          </p:cNvCxnSpPr>
          <p:nvPr/>
        </p:nvCxnSpPr>
        <p:spPr bwMode="auto">
          <a:xfrm>
            <a:off x="5651500" y="3897313"/>
            <a:ext cx="614363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9" name="Oval 26">
            <a:extLst>
              <a:ext uri="{FF2B5EF4-FFF2-40B4-BE49-F238E27FC236}">
                <a16:creationId xmlns:a16="http://schemas.microsoft.com/office/drawing/2014/main" id="{AEBD43F0-5A19-4AD1-B43D-B9085C51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58152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0" name="Oval 27">
            <a:extLst>
              <a:ext uri="{FF2B5EF4-FFF2-40B4-BE49-F238E27FC236}">
                <a16:creationId xmlns:a16="http://schemas.microsoft.com/office/drawing/2014/main" id="{6D8691EF-771A-4A18-8231-7B82AD255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1" name="Oval 28">
            <a:extLst>
              <a:ext uri="{FF2B5EF4-FFF2-40B4-BE49-F238E27FC236}">
                <a16:creationId xmlns:a16="http://schemas.microsoft.com/office/drawing/2014/main" id="{AEA8F4A0-E5EA-4475-854D-7A496DB1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006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2" name="Oval 29">
            <a:extLst>
              <a:ext uri="{FF2B5EF4-FFF2-40B4-BE49-F238E27FC236}">
                <a16:creationId xmlns:a16="http://schemas.microsoft.com/office/drawing/2014/main" id="{AF56389D-AECA-47E2-9E5B-6D4AF3B9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63" name="Oval 30">
            <a:extLst>
              <a:ext uri="{FF2B5EF4-FFF2-40B4-BE49-F238E27FC236}">
                <a16:creationId xmlns:a16="http://schemas.microsoft.com/office/drawing/2014/main" id="{097E3D76-CE6D-4133-9F28-AB4F3276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53006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cxnSp>
        <p:nvCxnSpPr>
          <p:cNvPr id="18464" name="AutoShape 31">
            <a:extLst>
              <a:ext uri="{FF2B5EF4-FFF2-40B4-BE49-F238E27FC236}">
                <a16:creationId xmlns:a16="http://schemas.microsoft.com/office/drawing/2014/main" id="{DE4465AD-5A0C-4CB7-80FB-9A24ED5573F2}"/>
              </a:ext>
            </a:extLst>
          </p:cNvPr>
          <p:cNvCxnSpPr>
            <a:cxnSpLocks noChangeShapeType="1"/>
            <a:stCxn id="18459" idx="2"/>
            <a:endCxn id="18461" idx="7"/>
          </p:cNvCxnSpPr>
          <p:nvPr/>
        </p:nvCxnSpPr>
        <p:spPr bwMode="auto">
          <a:xfrm flipH="1">
            <a:off x="5568950" y="4618038"/>
            <a:ext cx="66040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32">
            <a:extLst>
              <a:ext uri="{FF2B5EF4-FFF2-40B4-BE49-F238E27FC236}">
                <a16:creationId xmlns:a16="http://schemas.microsoft.com/office/drawing/2014/main" id="{9FBD1001-83A6-4DDC-828B-D093BDA66007}"/>
              </a:ext>
            </a:extLst>
          </p:cNvPr>
          <p:cNvCxnSpPr>
            <a:cxnSpLocks noChangeShapeType="1"/>
            <a:stCxn id="18459" idx="3"/>
            <a:endCxn id="18462" idx="6"/>
          </p:cNvCxnSpPr>
          <p:nvPr/>
        </p:nvCxnSpPr>
        <p:spPr bwMode="auto">
          <a:xfrm flipH="1">
            <a:off x="5988050" y="4643438"/>
            <a:ext cx="252413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33">
            <a:extLst>
              <a:ext uri="{FF2B5EF4-FFF2-40B4-BE49-F238E27FC236}">
                <a16:creationId xmlns:a16="http://schemas.microsoft.com/office/drawing/2014/main" id="{A056D3B3-F8B7-4130-B8DA-FE1BEC521F60}"/>
              </a:ext>
            </a:extLst>
          </p:cNvPr>
          <p:cNvCxnSpPr>
            <a:cxnSpLocks noChangeShapeType="1"/>
            <a:stCxn id="18459" idx="5"/>
            <a:endCxn id="18460" idx="1"/>
          </p:cNvCxnSpPr>
          <p:nvPr/>
        </p:nvCxnSpPr>
        <p:spPr bwMode="auto">
          <a:xfrm>
            <a:off x="6289675" y="4643438"/>
            <a:ext cx="119063" cy="668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34">
            <a:extLst>
              <a:ext uri="{FF2B5EF4-FFF2-40B4-BE49-F238E27FC236}">
                <a16:creationId xmlns:a16="http://schemas.microsoft.com/office/drawing/2014/main" id="{74D958BB-41D8-411D-853B-D1F2E8EC4667}"/>
              </a:ext>
            </a:extLst>
          </p:cNvPr>
          <p:cNvCxnSpPr>
            <a:cxnSpLocks noChangeShapeType="1"/>
            <a:stCxn id="18459" idx="6"/>
            <a:endCxn id="18463" idx="7"/>
          </p:cNvCxnSpPr>
          <p:nvPr/>
        </p:nvCxnSpPr>
        <p:spPr bwMode="auto">
          <a:xfrm>
            <a:off x="6300788" y="4618038"/>
            <a:ext cx="565150" cy="6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Text Box 35">
            <a:extLst>
              <a:ext uri="{FF2B5EF4-FFF2-40B4-BE49-F238E27FC236}">
                <a16:creationId xmlns:a16="http://schemas.microsoft.com/office/drawing/2014/main" id="{6B3F1377-1E3B-4C7F-9F3B-FC7FB9410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522788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69" name="Text Box 36">
            <a:extLst>
              <a:ext uri="{FF2B5EF4-FFF2-40B4-BE49-F238E27FC236}">
                <a16:creationId xmlns:a16="http://schemas.microsoft.com/office/drawing/2014/main" id="{82ACE8D4-F252-4A15-9A70-EEDB1219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508500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70" name="Text Box 37">
            <a:extLst>
              <a:ext uri="{FF2B5EF4-FFF2-40B4-BE49-F238E27FC236}">
                <a16:creationId xmlns:a16="http://schemas.microsoft.com/office/drawing/2014/main" id="{EB20A3AF-F952-40B0-921E-312536E2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22788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71" name="Text Box 38">
            <a:extLst>
              <a:ext uri="{FF2B5EF4-FFF2-40B4-BE49-F238E27FC236}">
                <a16:creationId xmlns:a16="http://schemas.microsoft.com/office/drawing/2014/main" id="{290DF365-A3B3-4519-B37B-A164015D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5243513"/>
            <a:ext cx="3508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72" name="Text Box 39">
            <a:extLst>
              <a:ext uri="{FF2B5EF4-FFF2-40B4-BE49-F238E27FC236}">
                <a16:creationId xmlns:a16="http://schemas.microsoft.com/office/drawing/2014/main" id="{E08ECAA3-B90E-4388-9D22-8D5715C97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229225"/>
            <a:ext cx="350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73" name="Text Box 40">
            <a:extLst>
              <a:ext uri="{FF2B5EF4-FFF2-40B4-BE49-F238E27FC236}">
                <a16:creationId xmlns:a16="http://schemas.microsoft.com/office/drawing/2014/main" id="{07715DF6-A2CC-4E1C-93E3-5D2840E9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5243513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74" name="Text Box 41">
            <a:extLst>
              <a:ext uri="{FF2B5EF4-FFF2-40B4-BE49-F238E27FC236}">
                <a16:creationId xmlns:a16="http://schemas.microsoft.com/office/drawing/2014/main" id="{8A349A95-8768-450B-8213-376270ED8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5229225"/>
            <a:ext cx="350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R</a:t>
            </a:r>
            <a:r>
              <a:rPr lang="pt-PT" altLang="pt-PT" sz="1200" baseline="-2500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BE184E82-DE51-461E-98FC-CA6C51B9D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D6CAD5D9-0BA8-4707-93FC-FDC070AE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9FFB110-9ED1-41A4-A2EE-1AA91266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C170AE35-AC1F-4609-A0E8-9BF7F6E7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6400800"/>
            <a:ext cx="444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[Machine Vision; David Vernon]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DB4F4D0F-832D-4ECF-9B0E-B156AE4FF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55AEBFC-1CC9-40E5-B89C-2148F3CBF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Split and Merge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D547AFE-5359-4084-8144-8CCF3A50AA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Combination of both algorithms</a:t>
            </a:r>
          </a:p>
          <a:p>
            <a:pPr eaLnBrk="1" hangingPunct="1"/>
            <a:r>
              <a:rPr lang="en-US" altLang="pt-PT" dirty="0"/>
              <a:t>Can handle a larger variety of shapes</a:t>
            </a:r>
          </a:p>
          <a:p>
            <a:pPr lvl="1" eaLnBrk="1" hangingPunct="1"/>
            <a:r>
              <a:rPr lang="en-US" altLang="pt-PT" dirty="0"/>
              <a:t>Simply apply previous algorithms consecutively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A4B76229-C618-4D65-A721-5CBBD43D2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844675"/>
            <a:ext cx="1728788" cy="18002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79A2520F-6B72-41DE-8845-046F7063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844675"/>
            <a:ext cx="1728787" cy="18002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7E78DD73-05F3-41BB-99FE-3BC845D9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644900"/>
            <a:ext cx="1728788" cy="1800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 baseline="-25000">
              <a:solidFill>
                <a:schemeClr val="tx1"/>
              </a:solidFill>
            </a:endParaRPr>
          </a:p>
        </p:txBody>
      </p:sp>
      <p:sp>
        <p:nvSpPr>
          <p:cNvPr id="20488" name="Rectangle 7">
            <a:extLst>
              <a:ext uri="{FF2B5EF4-FFF2-40B4-BE49-F238E27FC236}">
                <a16:creationId xmlns:a16="http://schemas.microsoft.com/office/drawing/2014/main" id="{08943E75-5589-4888-901C-9D612B88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640138"/>
            <a:ext cx="860425" cy="90328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id="{C712FE58-5BE1-4CDF-956E-5E2251DC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543425"/>
            <a:ext cx="860425" cy="9017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0" name="Rectangle 9">
            <a:extLst>
              <a:ext uri="{FF2B5EF4-FFF2-40B4-BE49-F238E27FC236}">
                <a16:creationId xmlns:a16="http://schemas.microsoft.com/office/drawing/2014/main" id="{96A75E44-D7AF-4072-AEA0-7D1DC579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644900"/>
            <a:ext cx="860425" cy="9032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  <p:sp>
        <p:nvSpPr>
          <p:cNvPr id="20491" name="Rectangle 10">
            <a:extLst>
              <a:ext uri="{FF2B5EF4-FFF2-40B4-BE49-F238E27FC236}">
                <a16:creationId xmlns:a16="http://schemas.microsoft.com/office/drawing/2014/main" id="{9E9B8B5B-AF64-4692-B355-D1F15F6D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913" y="4543425"/>
            <a:ext cx="860425" cy="9017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000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4">
            <a:extLst>
              <a:ext uri="{FF2B5EF4-FFF2-40B4-BE49-F238E27FC236}">
                <a16:creationId xmlns:a16="http://schemas.microsoft.com/office/drawing/2014/main" id="{96F754FE-A472-4EEA-90F2-E4669938E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6943D71-E008-4F5F-BEF8-DCA9A4AB7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</a:t>
            </a:r>
            <a:r>
              <a:rPr lang="pt-PT" altLang="pt-PT" i="1"/>
              <a:t>Watershed </a:t>
            </a:r>
            <a:r>
              <a:rPr lang="pt-PT" altLang="pt-PT"/>
              <a:t>Transform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1785020-7CFF-4209-8CF9-5E474E06B3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Geographical inspiration</a:t>
            </a:r>
          </a:p>
          <a:p>
            <a:pPr lvl="1" eaLnBrk="1" hangingPunct="1"/>
            <a:r>
              <a:rPr lang="en-US" altLang="pt-PT" sz="2000" dirty="0"/>
              <a:t>Shed water over rugged terrain</a:t>
            </a:r>
          </a:p>
          <a:p>
            <a:pPr lvl="1" eaLnBrk="1" hangingPunct="1"/>
            <a:r>
              <a:rPr lang="en-US" altLang="pt-PT" sz="2000" dirty="0"/>
              <a:t>Each lake corresponds to a region</a:t>
            </a:r>
          </a:p>
          <a:p>
            <a:pPr eaLnBrk="1" hangingPunct="1"/>
            <a:r>
              <a:rPr lang="en-US" altLang="pt-PT" sz="2400" dirty="0"/>
              <a:t>Characteristics</a:t>
            </a:r>
          </a:p>
          <a:p>
            <a:pPr lvl="1" eaLnBrk="1" hangingPunct="1"/>
            <a:r>
              <a:rPr lang="en-US" altLang="pt-PT" sz="2000" dirty="0"/>
              <a:t>Computationally complex</a:t>
            </a:r>
          </a:p>
          <a:p>
            <a:pPr lvl="1" eaLnBrk="1" hangingPunct="1"/>
            <a:r>
              <a:rPr lang="en-US" altLang="pt-PT" sz="2000" dirty="0"/>
              <a:t>Great flexibility in segmentation</a:t>
            </a:r>
          </a:p>
          <a:p>
            <a:pPr lvl="1" eaLnBrk="1" hangingPunct="1"/>
            <a:r>
              <a:rPr lang="en-US" altLang="pt-PT" sz="2000" dirty="0"/>
              <a:t>Risk of over-segmentation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FF713FDD-67DB-4B29-82B7-C40DFB29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11325"/>
            <a:ext cx="3673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A3FE97E9-07E9-46E2-9C2A-E8600013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564063"/>
            <a:ext cx="2862263" cy="1366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38418C9F-6DE5-4376-B154-7F9B1FC5C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081706F-06F5-474A-A449-8D257C809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Drainage Analogy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8D6734-F8CF-43DC-9333-D12AAF65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pt-PT" dirty="0"/>
              <a:t>Two points are in the same region if they drain to the same point</a:t>
            </a:r>
            <a:endParaRPr lang="pt-PT" altLang="pt-PT" dirty="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30C2C95F-EEB9-492E-BDE8-F3F8462F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8135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B5D88D25-044D-4541-9D61-AF85F5AF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805488"/>
            <a:ext cx="589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Courtesy of Dr. Peter Yim at National Institutes of Health, Bethesda, MD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346F2CBB-E0CD-4C9D-B914-78788FDE9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0229E7-4632-478C-BF3B-3245F8B24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F490F17-B854-4517-BA92-A9CE44A4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5768F02F-CDE4-4D5C-AEFA-CE4A028F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1DBAAFF4-8B73-47C5-8107-67DADE4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76091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Marked by many users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B7604DE-7D33-4AF6-A0EC-DFBA1E67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34050"/>
            <a:ext cx="8275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http://www.eecs.berkeley.edu/Research/Projects/CS/vision/grouping/segbench/bench/html/images.html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835D69A0-3B81-4363-87EE-66040D63E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1E2CEE-51AD-4EFE-937B-E198A43B9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The Immersion Analogy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D4841909-A2FF-4624-B76D-B2201EEE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00213"/>
            <a:ext cx="7777163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F1C3694-D4C4-4CB9-9C0B-F9861E443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EA34C007-3983-4F14-AE45-7E530D90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ABE2644E-64A3-4D4E-A610-A627F15E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100"/>
            <a:ext cx="7056437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>
            <a:extLst>
              <a:ext uri="{FF2B5EF4-FFF2-40B4-BE49-F238E27FC236}">
                <a16:creationId xmlns:a16="http://schemas.microsoft.com/office/drawing/2014/main" id="{A0D86042-38C3-4A5D-B7F2-6CAFA63A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157788"/>
            <a:ext cx="1619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[Milan Sonka, Vaclav Hlavac, and Roger Boyle]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>
            <a:extLst>
              <a:ext uri="{FF2B5EF4-FFF2-40B4-BE49-F238E27FC236}">
                <a16:creationId xmlns:a16="http://schemas.microsoft.com/office/drawing/2014/main" id="{9FE4169F-8163-49C0-80C0-EF2600DE70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14EC9AC-4E62-424F-9174-BD08FC229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Over-Segmentation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35EDAD9-0DA9-4EB3-A133-6FEEFA64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Over-segmentation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Raw</a:t>
            </a:r>
            <a:r>
              <a:rPr lang="pt-PT" altLang="pt-PT" dirty="0"/>
              <a:t> </a:t>
            </a:r>
            <a:r>
              <a:rPr lang="pt-PT" altLang="pt-PT" dirty="0" err="1"/>
              <a:t>watershed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produces</a:t>
            </a:r>
            <a:r>
              <a:rPr lang="pt-PT" altLang="pt-PT" dirty="0"/>
              <a:t> a </a:t>
            </a:r>
            <a:r>
              <a:rPr lang="pt-PT" altLang="pt-PT" dirty="0" err="1"/>
              <a:t>severely</a:t>
            </a:r>
            <a:r>
              <a:rPr lang="pt-PT" altLang="pt-PT" dirty="0"/>
              <a:t> </a:t>
            </a:r>
            <a:r>
              <a:rPr lang="pt-PT" altLang="pt-PT" dirty="0" err="1"/>
              <a:t>oversegmented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hundreds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thousands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catchment</a:t>
            </a:r>
            <a:r>
              <a:rPr lang="pt-PT" altLang="pt-PT" dirty="0"/>
              <a:t> basins</a:t>
            </a:r>
          </a:p>
          <a:p>
            <a:pPr eaLnBrk="1" hangingPunct="1"/>
            <a:r>
              <a:rPr lang="pt-PT" altLang="pt-PT" dirty="0" err="1"/>
              <a:t>Post-Processing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Region</a:t>
            </a:r>
            <a:r>
              <a:rPr lang="pt-PT" altLang="pt-PT" dirty="0"/>
              <a:t> </a:t>
            </a:r>
            <a:r>
              <a:rPr lang="pt-PT" altLang="pt-PT" dirty="0" err="1"/>
              <a:t>merging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Edge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Etc.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953929B2-4A2B-4B31-8A9E-410D8A6EB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8C3CB46-6852-493D-A8A1-D40851019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PT" dirty="0"/>
              <a:t>Topic: Segmentation by clustering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C3B1111-BBBC-4B03-9EF8-6700851C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Introduction to segmentation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Thresholding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Region based segmentation</a:t>
            </a:r>
          </a:p>
          <a:p>
            <a:pPr eaLnBrk="1" hangingPunct="1"/>
            <a:r>
              <a:rPr lang="en-US" altLang="pt-PT" dirty="0">
                <a:solidFill>
                  <a:srgbClr val="993300"/>
                </a:solidFill>
              </a:rPr>
              <a:t>Segmentation by clustering</a:t>
            </a:r>
          </a:p>
          <a:p>
            <a:pPr marL="0" indent="0" eaLnBrk="1" hangingPunct="1">
              <a:buNone/>
            </a:pPr>
            <a:endParaRPr lang="en-US" altLang="pt-PT" dirty="0"/>
          </a:p>
          <a:p>
            <a:pPr eaLnBrk="1" hangingPunct="1"/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4136439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682B5-D9B7-4D8A-80CD-D602D49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What is ‘Segmentation’? (again?)</a:t>
            </a:r>
          </a:p>
        </p:txBody>
      </p:sp>
      <p:sp>
        <p:nvSpPr>
          <p:cNvPr id="8195" name="Marcador de Posição de Conteúdo 2">
            <a:extLst>
              <a:ext uri="{FF2B5EF4-FFF2-40B4-BE49-F238E27FC236}">
                <a16:creationId xmlns:a16="http://schemas.microsoft.com/office/drawing/2014/main" id="{89D7781E-2C08-40CD-A30A-E769E0CB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Traditional definition:</a:t>
            </a:r>
          </a:p>
          <a:p>
            <a:pPr lvl="1">
              <a:buFontTx/>
              <a:buNone/>
            </a:pPr>
            <a:r>
              <a:rPr lang="en-GB" altLang="pt-PT" dirty="0"/>
              <a:t>“</a:t>
            </a:r>
            <a:r>
              <a:rPr lang="en-US" altLang="pt-PT" dirty="0"/>
              <a:t>Separation of the image in different areas“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/>
              <a:t>Decompose an image into “</a:t>
            </a:r>
            <a:r>
              <a:rPr lang="en-US" altLang="pt-PT" dirty="0" err="1"/>
              <a:t>superpixels</a:t>
            </a:r>
            <a:r>
              <a:rPr lang="en-US" altLang="pt-PT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PT" dirty="0" err="1"/>
              <a:t>Colour</a:t>
            </a:r>
            <a:r>
              <a:rPr lang="en-US" altLang="pt-PT" dirty="0"/>
              <a:t> and texture coherence.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pt-PT" dirty="0"/>
          </a:p>
          <a:p>
            <a:r>
              <a:rPr lang="en-GB" altLang="pt-PT" dirty="0"/>
              <a:t>Aren’t there other ways to look at the ‘Segmentation’ concept?</a:t>
            </a:r>
          </a:p>
          <a:p>
            <a:pPr lvl="1">
              <a:buFontTx/>
              <a:buNone/>
            </a:pPr>
            <a:endParaRPr lang="en-GB" altLang="pt-PT" dirty="0"/>
          </a:p>
        </p:txBody>
      </p:sp>
      <p:sp>
        <p:nvSpPr>
          <p:cNvPr id="8196" name="Marcador de Posição do Rodapé 3">
            <a:extLst>
              <a:ext uri="{FF2B5EF4-FFF2-40B4-BE49-F238E27FC236}">
                <a16:creationId xmlns:a16="http://schemas.microsoft.com/office/drawing/2014/main" id="{7C54B37C-48E1-4E02-AECD-E9AECFB4A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D4BB4419-402B-4349-9901-CDEAE288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Other ‘</a:t>
            </a:r>
            <a:r>
              <a:rPr lang="en-GB" altLang="pt-PT" i="1"/>
              <a:t>Segmentation</a:t>
            </a:r>
            <a:r>
              <a:rPr lang="en-GB" altLang="pt-PT"/>
              <a:t>’ problems</a:t>
            </a:r>
          </a:p>
        </p:txBody>
      </p:sp>
      <p:sp>
        <p:nvSpPr>
          <p:cNvPr id="10243" name="Marcador de Posição de Conteúdo 2">
            <a:extLst>
              <a:ext uri="{FF2B5EF4-FFF2-40B4-BE49-F238E27FC236}">
                <a16:creationId xmlns:a16="http://schemas.microsoft.com/office/drawing/2014/main" id="{BFB1052C-DFEE-468B-8BC0-3392D507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Fitting lines to edge points</a:t>
            </a:r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endParaRPr lang="en-GB" altLang="pt-PT" dirty="0"/>
          </a:p>
          <a:p>
            <a:r>
              <a:rPr lang="en-GB" altLang="pt-PT" dirty="0"/>
              <a:t>Fitting a fundamental matrix to a set of feature points</a:t>
            </a:r>
          </a:p>
        </p:txBody>
      </p:sp>
      <p:sp>
        <p:nvSpPr>
          <p:cNvPr id="10244" name="Marcador de Posição do Rodapé 3">
            <a:extLst>
              <a:ext uri="{FF2B5EF4-FFF2-40B4-BE49-F238E27FC236}">
                <a16:creationId xmlns:a16="http://schemas.microsoft.com/office/drawing/2014/main" id="{4240828A-7D05-4C04-8D26-F2F5362B4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Chamada rectangular arredondada 5">
            <a:extLst>
              <a:ext uri="{FF2B5EF4-FFF2-40B4-BE49-F238E27FC236}">
                <a16:creationId xmlns:a16="http://schemas.microsoft.com/office/drawing/2014/main" id="{31F10781-774F-4D48-8139-78D8E733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214938"/>
            <a:ext cx="4143375" cy="714375"/>
          </a:xfrm>
          <a:prstGeom prst="wedgeRoundRectCallout">
            <a:avLst>
              <a:gd name="adj1" fmla="val -58838"/>
              <a:gd name="adj2" fmla="val -29944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one is complicated!</a:t>
            </a:r>
            <a:br>
              <a:rPr lang="en-GB" altLang="pt-PT" sz="2400">
                <a:solidFill>
                  <a:schemeClr val="tx1"/>
                </a:solidFill>
              </a:rPr>
            </a:br>
            <a:r>
              <a:rPr lang="en-GB" altLang="pt-PT" sz="1600">
                <a:solidFill>
                  <a:schemeClr val="tx1"/>
                </a:solidFill>
              </a:rPr>
              <a:t>Check Forsyth and Ponce, chap.14</a:t>
            </a:r>
          </a:p>
        </p:txBody>
      </p:sp>
      <p:sp>
        <p:nvSpPr>
          <p:cNvPr id="10246" name="Chamada rectangular arredondada 6">
            <a:extLst>
              <a:ext uri="{FF2B5EF4-FFF2-40B4-BE49-F238E27FC236}">
                <a16:creationId xmlns:a16="http://schemas.microsoft.com/office/drawing/2014/main" id="{D6ADC07F-C3EE-41CF-BA40-15DBF914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785938"/>
            <a:ext cx="2214563" cy="2500312"/>
          </a:xfrm>
          <a:prstGeom prst="wedgeRoundRectCallout">
            <a:avLst>
              <a:gd name="adj1" fmla="val -100130"/>
              <a:gd name="adj2" fmla="val 2338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can’t see this as ‘separating an image in different areas’!</a:t>
            </a:r>
            <a:endParaRPr lang="en-GB" altLang="pt-PT" sz="1600">
              <a:solidFill>
                <a:schemeClr val="tx1"/>
              </a:solidFill>
            </a:endParaRPr>
          </a:p>
        </p:txBody>
      </p:sp>
      <p:grpSp>
        <p:nvGrpSpPr>
          <p:cNvPr id="10247" name="Grupo 18">
            <a:extLst>
              <a:ext uri="{FF2B5EF4-FFF2-40B4-BE49-F238E27FC236}">
                <a16:creationId xmlns:a16="http://schemas.microsoft.com/office/drawing/2014/main" id="{1C5358C6-46F7-436F-9695-F2D2CBFA368E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500313"/>
            <a:ext cx="3286125" cy="1714500"/>
            <a:chOff x="1418739" y="2786058"/>
            <a:chExt cx="3286148" cy="1714512"/>
          </a:xfrm>
        </p:grpSpPr>
        <p:sp>
          <p:nvSpPr>
            <p:cNvPr id="10248" name="Oval 9">
              <a:extLst>
                <a:ext uri="{FF2B5EF4-FFF2-40B4-BE49-F238E27FC236}">
                  <a16:creationId xmlns:a16="http://schemas.microsoft.com/office/drawing/2014/main" id="{59A88BF2-FCB6-4F63-AFB0-43B63A522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18" y="364331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49" name="Oval 10">
              <a:extLst>
                <a:ext uri="{FF2B5EF4-FFF2-40B4-BE49-F238E27FC236}">
                  <a16:creationId xmlns:a16="http://schemas.microsoft.com/office/drawing/2014/main" id="{9003F3D3-1C2C-42CE-8BB8-50BB4E1D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54" y="392906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0" name="Oval 11">
              <a:extLst>
                <a:ext uri="{FF2B5EF4-FFF2-40B4-BE49-F238E27FC236}">
                  <a16:creationId xmlns:a16="http://schemas.microsoft.com/office/drawing/2014/main" id="{7ED2FC5B-0BB6-4B7C-A3AA-A1D86C01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70" y="435769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1" name="Oval 12">
              <a:extLst>
                <a:ext uri="{FF2B5EF4-FFF2-40B4-BE49-F238E27FC236}">
                  <a16:creationId xmlns:a16="http://schemas.microsoft.com/office/drawing/2014/main" id="{BE5FAB83-2982-464D-892B-308D14B16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36" y="3214686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2" name="Oval 13">
              <a:extLst>
                <a:ext uri="{FF2B5EF4-FFF2-40B4-BE49-F238E27FC236}">
                  <a16:creationId xmlns:a16="http://schemas.microsoft.com/office/drawing/2014/main" id="{EA51C2C4-3566-4AC8-B258-BD25DD8B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24" y="314324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Oval 14">
              <a:extLst>
                <a:ext uri="{FF2B5EF4-FFF2-40B4-BE49-F238E27FC236}">
                  <a16:creationId xmlns:a16="http://schemas.microsoft.com/office/drawing/2014/main" id="{79BAC073-80C5-46A6-B4B0-6857E5B19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928934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Oval 15">
              <a:extLst>
                <a:ext uri="{FF2B5EF4-FFF2-40B4-BE49-F238E27FC236}">
                  <a16:creationId xmlns:a16="http://schemas.microsoft.com/office/drawing/2014/main" id="{69CCC1BE-2F77-4F82-9A98-AC7E3671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2" y="350043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Oval 16">
              <a:extLst>
                <a:ext uri="{FF2B5EF4-FFF2-40B4-BE49-F238E27FC236}">
                  <a16:creationId xmlns:a16="http://schemas.microsoft.com/office/drawing/2014/main" id="{7496481C-40B8-4821-8FC3-32BCE7BC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4" y="2786058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Oval 17">
              <a:extLst>
                <a:ext uri="{FF2B5EF4-FFF2-40B4-BE49-F238E27FC236}">
                  <a16:creationId xmlns:a16="http://schemas.microsoft.com/office/drawing/2014/main" id="{FDCAB5FB-D66D-4C94-81DE-8249197AA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38276">
              <a:off x="1418739" y="3124721"/>
              <a:ext cx="3286148" cy="100013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868D0DF0-0AD5-4D4A-B6F7-1C1A235B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Segmentation as Clustering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1855A5-CCA2-4D7F-ADE2-AFB031C37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Tries to answer the question:</a:t>
            </a:r>
          </a:p>
          <a:p>
            <a:pPr lvl="1">
              <a:buFontTx/>
              <a:buNone/>
              <a:defRPr/>
            </a:pPr>
            <a:r>
              <a:rPr lang="en-GB" dirty="0"/>
              <a:t>“Which components of the data set naturally belong together?”</a:t>
            </a:r>
          </a:p>
          <a:p>
            <a:pPr>
              <a:defRPr/>
            </a:pPr>
            <a:r>
              <a:rPr lang="en-GB" dirty="0"/>
              <a:t>Two approaches:</a:t>
            </a:r>
          </a:p>
          <a:p>
            <a:pPr lvl="1">
              <a:defRPr/>
            </a:pPr>
            <a:r>
              <a:rPr lang="en-GB" dirty="0"/>
              <a:t>Partitioning</a:t>
            </a:r>
          </a:p>
          <a:p>
            <a:pPr lvl="2">
              <a:defRPr/>
            </a:pPr>
            <a:r>
              <a:rPr lang="en-GB" dirty="0"/>
              <a:t>Decompose a large data set into pieces that are ‘good’ according to our model</a:t>
            </a:r>
          </a:p>
          <a:p>
            <a:pPr lvl="1">
              <a:defRPr/>
            </a:pPr>
            <a:r>
              <a:rPr lang="en-GB" dirty="0"/>
              <a:t>Grouping</a:t>
            </a:r>
          </a:p>
          <a:p>
            <a:pPr lvl="2">
              <a:defRPr/>
            </a:pPr>
            <a:r>
              <a:rPr lang="en-GB" dirty="0"/>
              <a:t>Collect sets of data items that ‘make sense’ according to our model</a:t>
            </a:r>
          </a:p>
        </p:txBody>
      </p:sp>
      <p:sp>
        <p:nvSpPr>
          <p:cNvPr id="11268" name="Marcador de Posição do Rodapé 3">
            <a:extLst>
              <a:ext uri="{FF2B5EF4-FFF2-40B4-BE49-F238E27FC236}">
                <a16:creationId xmlns:a16="http://schemas.microsoft.com/office/drawing/2014/main" id="{759E04A3-9922-410F-AB98-0D28764E4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EB4A8CD-EE46-4401-9D82-1F6E377A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</a:t>
            </a:r>
          </a:p>
        </p:txBody>
      </p:sp>
      <p:sp>
        <p:nvSpPr>
          <p:cNvPr id="18435" name="Marcador de Posição de Conteúdo 2">
            <a:extLst>
              <a:ext uri="{FF2B5EF4-FFF2-40B4-BE49-F238E27FC236}">
                <a16:creationId xmlns:a16="http://schemas.microsoft.com/office/drawing/2014/main" id="{3683A9D8-7343-4A4B-83DF-12E4C9CB3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Two natural types of clustering:</a:t>
            </a:r>
          </a:p>
          <a:p>
            <a:pPr lvl="1"/>
            <a:r>
              <a:rPr lang="en-GB" altLang="pt-PT" dirty="0"/>
              <a:t>Divisive clustering</a:t>
            </a:r>
          </a:p>
          <a:p>
            <a:pPr lvl="2"/>
            <a:r>
              <a:rPr lang="en-GB" altLang="pt-PT" dirty="0"/>
              <a:t>Entire data set is regarded as a cluster</a:t>
            </a:r>
          </a:p>
          <a:p>
            <a:pPr lvl="2"/>
            <a:r>
              <a:rPr lang="en-GB" altLang="pt-PT" dirty="0"/>
              <a:t>Clusters are recursively split</a:t>
            </a:r>
          </a:p>
          <a:p>
            <a:pPr lvl="1"/>
            <a:r>
              <a:rPr lang="en-GB" altLang="pt-PT" dirty="0"/>
              <a:t>Agglomerative clustering</a:t>
            </a:r>
          </a:p>
          <a:p>
            <a:pPr lvl="2"/>
            <a:r>
              <a:rPr lang="en-GB" altLang="pt-PT" dirty="0"/>
              <a:t>Each data item is a cluster</a:t>
            </a:r>
          </a:p>
          <a:p>
            <a:pPr lvl="2"/>
            <a:r>
              <a:rPr lang="en-GB" altLang="pt-PT" dirty="0"/>
              <a:t>Clusters are recursively merged</a:t>
            </a:r>
          </a:p>
          <a:p>
            <a:r>
              <a:rPr lang="en-GB" altLang="pt-PT" dirty="0"/>
              <a:t>Where have I seen this before?</a:t>
            </a:r>
          </a:p>
        </p:txBody>
      </p:sp>
      <p:sp>
        <p:nvSpPr>
          <p:cNvPr id="18436" name="Marcador de Posição do Rodapé 3">
            <a:extLst>
              <a:ext uri="{FF2B5EF4-FFF2-40B4-BE49-F238E27FC236}">
                <a16:creationId xmlns:a16="http://schemas.microsoft.com/office/drawing/2014/main" id="{55E7B414-34B7-4FE3-8DD4-38233E65B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FAF7AF9A-F938-464F-AB0B-C59295111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B15F653-78CD-4EE2-88E5-CFCB2BF4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9460" name="Picture 4" descr="region_growing">
            <a:extLst>
              <a:ext uri="{FF2B5EF4-FFF2-40B4-BE49-F238E27FC236}">
                <a16:creationId xmlns:a16="http://schemas.microsoft.com/office/drawing/2014/main" id="{9FE36C10-D72D-4F0A-8620-B84205D5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hamada rectangular arredondada 5">
            <a:extLst>
              <a:ext uri="{FF2B5EF4-FFF2-40B4-BE49-F238E27FC236}">
                <a16:creationId xmlns:a16="http://schemas.microsoft.com/office/drawing/2014/main" id="{1BFE75FC-899C-4497-8FAB-0312455A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1857375"/>
            <a:ext cx="3286125" cy="1928813"/>
          </a:xfrm>
          <a:prstGeom prst="wedgeRoundRectCallout">
            <a:avLst>
              <a:gd name="adj1" fmla="val -73319"/>
              <a:gd name="adj2" fmla="val 2771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dirty="0">
                <a:solidFill>
                  <a:schemeClr val="tx1"/>
                </a:solidFill>
              </a:rPr>
              <a:t>Split and Merge (Region-based segmentation) is in fact a </a:t>
            </a:r>
            <a:r>
              <a:rPr lang="en-GB" altLang="pt-PT" sz="2400" i="1" dirty="0">
                <a:solidFill>
                  <a:srgbClr val="FF0000"/>
                </a:solidFill>
              </a:rPr>
              <a:t>clustering</a:t>
            </a:r>
            <a:r>
              <a:rPr lang="en-GB" altLang="pt-PT" sz="2400" i="1" dirty="0">
                <a:solidFill>
                  <a:schemeClr val="tx1"/>
                </a:solidFill>
              </a:rPr>
              <a:t> </a:t>
            </a:r>
            <a:r>
              <a:rPr lang="en-GB" altLang="pt-PT" sz="2400" dirty="0">
                <a:solidFill>
                  <a:schemeClr val="tx1"/>
                </a:solidFill>
              </a:rPr>
              <a:t>algorithm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823A5-8B68-41CD-BDE0-9ACE78C0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Generic simple clustering algorithms</a:t>
            </a:r>
          </a:p>
        </p:txBody>
      </p:sp>
      <p:sp>
        <p:nvSpPr>
          <p:cNvPr id="20483" name="Marcador de Posição do Rodapé 3">
            <a:extLst>
              <a:ext uri="{FF2B5EF4-FFF2-40B4-BE49-F238E27FC236}">
                <a16:creationId xmlns:a16="http://schemas.microsoft.com/office/drawing/2014/main" id="{52FF030E-F4C5-4A34-A370-094D860E8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AD81D0E2-018F-4AE3-90F4-02AEE5723827}"/>
              </a:ext>
            </a:extLst>
          </p:cNvPr>
          <p:cNvSpPr/>
          <p:nvPr/>
        </p:nvSpPr>
        <p:spPr bwMode="auto">
          <a:xfrm>
            <a:off x="5643563" y="3286125"/>
            <a:ext cx="3214687" cy="928688"/>
          </a:xfrm>
          <a:prstGeom prst="wedgeRoundRectCallout">
            <a:avLst>
              <a:gd name="adj1" fmla="val -58420"/>
              <a:gd name="adj2" fmla="val -48555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Which inter-cluster distance?</a:t>
            </a:r>
          </a:p>
        </p:txBody>
      </p:sp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D55F751E-0F43-4C2D-A564-6446514C4FDD}"/>
              </a:ext>
            </a:extLst>
          </p:cNvPr>
          <p:cNvSpPr/>
          <p:nvPr/>
        </p:nvSpPr>
        <p:spPr bwMode="auto">
          <a:xfrm>
            <a:off x="5572125" y="5572125"/>
            <a:ext cx="3214688" cy="928688"/>
          </a:xfrm>
          <a:prstGeom prst="wedgeRoundRectCallout">
            <a:avLst>
              <a:gd name="adj1" fmla="val -40586"/>
              <a:gd name="adj2" fmla="val -108530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096014-CFCF-4975-B695-B68BF2BC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Divisive Clustering</a:t>
            </a:r>
          </a:p>
          <a:p>
            <a:pPr lvl="1">
              <a:defRPr/>
            </a:pPr>
            <a:r>
              <a:rPr lang="en-GB" dirty="0"/>
              <a:t>Construct a single cluster containing all points</a:t>
            </a:r>
          </a:p>
          <a:p>
            <a:pPr lvl="1">
              <a:defRPr/>
            </a:pPr>
            <a:r>
              <a:rPr lang="en-GB" dirty="0"/>
              <a:t>While the clustering is not satisfactory</a:t>
            </a:r>
          </a:p>
          <a:p>
            <a:pPr lvl="2">
              <a:defRPr/>
            </a:pPr>
            <a:r>
              <a:rPr lang="en-GB" dirty="0"/>
              <a:t>Split the cluster that yields the two components with the largest inter-cluster distance</a:t>
            </a:r>
          </a:p>
          <a:p>
            <a:pPr lvl="1">
              <a:defRPr/>
            </a:pPr>
            <a:r>
              <a:rPr lang="en-GB" dirty="0"/>
              <a:t>end</a:t>
            </a:r>
          </a:p>
          <a:p>
            <a:pPr>
              <a:defRPr/>
            </a:pPr>
            <a:r>
              <a:rPr lang="en-GB" dirty="0"/>
              <a:t>Agglomerative Clustering</a:t>
            </a:r>
          </a:p>
          <a:p>
            <a:pPr lvl="1">
              <a:defRPr/>
            </a:pPr>
            <a:r>
              <a:rPr lang="en-GB" dirty="0"/>
              <a:t>Make each point a separate cluster</a:t>
            </a:r>
          </a:p>
          <a:p>
            <a:pPr lvl="1">
              <a:defRPr/>
            </a:pPr>
            <a:r>
              <a:rPr lang="en-GB" dirty="0"/>
              <a:t>Until the clustering is satisfactory</a:t>
            </a:r>
          </a:p>
          <a:p>
            <a:pPr lvl="2">
              <a:defRPr/>
            </a:pPr>
            <a:r>
              <a:rPr lang="en-GB" dirty="0"/>
              <a:t>Merge the two clusters with smallest </a:t>
            </a:r>
            <a:r>
              <a:rPr lang="en-GB"/>
              <a:t>inter-cluster distance</a:t>
            </a:r>
            <a:endParaRPr lang="en-GB" dirty="0"/>
          </a:p>
          <a:p>
            <a:pPr lvl="1">
              <a:defRPr/>
            </a:pPr>
            <a:r>
              <a:rPr lang="en-GB" dirty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2">
            <a:extLst>
              <a:ext uri="{FF2B5EF4-FFF2-40B4-BE49-F238E27FC236}">
                <a16:creationId xmlns:a16="http://schemas.microsoft.com/office/drawing/2014/main" id="{034181E9-F3CE-4FC9-BC7B-CC22C9BDC2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DC0947E-9E8E-4CD7-AE30-BD65D01A6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E47D9FD-FEE7-497D-B5CF-EF43B15D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3D132BAD-3A8D-4720-AE1E-53A69F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60913"/>
            <a:ext cx="394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Brightness Gradient (Edge detection)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CD4A603-87B0-42C9-81AA-9E01986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>
            <a:extLst>
              <a:ext uri="{FF2B5EF4-FFF2-40B4-BE49-F238E27FC236}">
                <a16:creationId xmlns:a16="http://schemas.microsoft.com/office/drawing/2014/main" id="{8E1E9F87-7E18-41E9-B356-C1AEC55F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553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Missing edge continuity, many spurious edges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>
            <a:extLst>
              <a:ext uri="{FF2B5EF4-FFF2-40B4-BE49-F238E27FC236}">
                <a16:creationId xmlns:a16="http://schemas.microsoft.com/office/drawing/2014/main" id="{C866EFE7-095C-4B4E-BDF5-E0DDA79E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Simple clustering with images</a:t>
            </a:r>
          </a:p>
        </p:txBody>
      </p:sp>
      <p:sp>
        <p:nvSpPr>
          <p:cNvPr id="22531" name="Marcador de Posição de Conteúdo 4">
            <a:extLst>
              <a:ext uri="{FF2B5EF4-FFF2-40B4-BE49-F238E27FC236}">
                <a16:creationId xmlns:a16="http://schemas.microsoft.com/office/drawing/2014/main" id="{201D529C-9B11-4EDA-BDD3-83526792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Some specific problems arise:</a:t>
            </a:r>
          </a:p>
          <a:p>
            <a:pPr lvl="1"/>
            <a:r>
              <a:rPr lang="en-GB" altLang="pt-PT" dirty="0"/>
              <a:t>Lots of pixels! Graphical representations are harder to read</a:t>
            </a:r>
          </a:p>
          <a:p>
            <a:pPr lvl="1"/>
            <a:r>
              <a:rPr lang="en-GB" altLang="pt-PT" dirty="0"/>
              <a:t>Segmentation: It is desirable that certain objects are connected. How to enforce this?</a:t>
            </a:r>
          </a:p>
          <a:p>
            <a:pPr lvl="1"/>
            <a:r>
              <a:rPr lang="en-GB" altLang="pt-PT" dirty="0"/>
              <a:t>When do we stop splitting/merging process?</a:t>
            </a:r>
          </a:p>
          <a:p>
            <a:r>
              <a:rPr lang="en-GB" altLang="pt-PT" dirty="0"/>
              <a:t>Complex situations require more complex clustering solutions!</a:t>
            </a:r>
          </a:p>
        </p:txBody>
      </p:sp>
      <p:sp>
        <p:nvSpPr>
          <p:cNvPr id="22532" name="Marcador de Posição do Rodapé 1">
            <a:extLst>
              <a:ext uri="{FF2B5EF4-FFF2-40B4-BE49-F238E27FC236}">
                <a16:creationId xmlns:a16="http://schemas.microsoft.com/office/drawing/2014/main" id="{E4CEB51F-BC02-4899-AC49-B05E2234E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28F31A1F-202A-425A-B044-8FFE12C1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K-means Clustering</a:t>
            </a:r>
          </a:p>
        </p:txBody>
      </p:sp>
      <p:sp>
        <p:nvSpPr>
          <p:cNvPr id="24579" name="Marcador de Posição de Conteúdo 2">
            <a:extLst>
              <a:ext uri="{FF2B5EF4-FFF2-40B4-BE49-F238E27FC236}">
                <a16:creationId xmlns:a16="http://schemas.microsoft.com/office/drawing/2014/main" id="{C76E4CDF-1D17-441D-AED1-648F3937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What if we know that there are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 in the image?</a:t>
            </a:r>
          </a:p>
          <a:p>
            <a:r>
              <a:rPr lang="en-GB" altLang="pt-PT" dirty="0"/>
              <a:t>We can define an </a:t>
            </a:r>
            <a:r>
              <a:rPr lang="en-GB" altLang="pt-PT" i="1" dirty="0"/>
              <a:t>objective function</a:t>
            </a:r>
            <a:r>
              <a:rPr lang="en-GB" altLang="pt-PT" dirty="0"/>
              <a:t>!</a:t>
            </a:r>
          </a:p>
          <a:p>
            <a:pPr lvl="1"/>
            <a:r>
              <a:rPr lang="en-GB" altLang="pt-PT" dirty="0"/>
              <a:t>Expresses how good my representation is</a:t>
            </a:r>
          </a:p>
          <a:p>
            <a:r>
              <a:rPr lang="en-GB" altLang="pt-PT" dirty="0"/>
              <a:t>We can now build an algorithm to obtain the </a:t>
            </a:r>
            <a:r>
              <a:rPr lang="en-GB" altLang="pt-PT" i="1" dirty="0"/>
              <a:t>best</a:t>
            </a:r>
            <a:r>
              <a:rPr lang="en-GB" altLang="pt-PT" dirty="0"/>
              <a:t> representation</a:t>
            </a:r>
          </a:p>
        </p:txBody>
      </p:sp>
      <p:sp>
        <p:nvSpPr>
          <p:cNvPr id="24580" name="Marcador de Posição do Rodapé 3">
            <a:extLst>
              <a:ext uri="{FF2B5EF4-FFF2-40B4-BE49-F238E27FC236}">
                <a16:creationId xmlns:a16="http://schemas.microsoft.com/office/drawing/2014/main" id="{C3FC5C11-3D12-4039-A249-0AC8075DC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1" name="Chamada rectangular arredondada 5">
            <a:extLst>
              <a:ext uri="{FF2B5EF4-FFF2-40B4-BE49-F238E27FC236}">
                <a16:creationId xmlns:a16="http://schemas.microsoft.com/office/drawing/2014/main" id="{DC488BF8-667D-43D3-AA03-8E91279E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929188"/>
            <a:ext cx="5143500" cy="1071562"/>
          </a:xfrm>
          <a:prstGeom prst="wedgeRoundRectCallout">
            <a:avLst>
              <a:gd name="adj1" fmla="val -56884"/>
              <a:gd name="adj2" fmla="val -53648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 b="1">
                <a:solidFill>
                  <a:schemeClr val="tx1"/>
                </a:solidFill>
              </a:rPr>
              <a:t>Caution! </a:t>
            </a:r>
            <a:r>
              <a:rPr lang="en-GB" altLang="pt-PT" sz="2400">
                <a:solidFill>
                  <a:schemeClr val="tx1"/>
                </a:solidFill>
              </a:rPr>
              <a:t>“</a:t>
            </a:r>
            <a:r>
              <a:rPr lang="en-GB" altLang="pt-PT" sz="2400" i="1">
                <a:solidFill>
                  <a:schemeClr val="tx1"/>
                </a:solidFill>
              </a:rPr>
              <a:t>Best</a:t>
            </a:r>
            <a:r>
              <a:rPr lang="en-GB" altLang="pt-PT" sz="2400">
                <a:solidFill>
                  <a:schemeClr val="tx1"/>
                </a:solidFill>
              </a:rPr>
              <a:t>” given my objective function!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88264F7E-5968-4BC9-BCD3-C0B3896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K-means Clustering</a:t>
            </a:r>
          </a:p>
        </p:txBody>
      </p:sp>
      <p:sp>
        <p:nvSpPr>
          <p:cNvPr id="25603" name="Marcador de Posição de Conteúdo 2">
            <a:extLst>
              <a:ext uri="{FF2B5EF4-FFF2-40B4-BE49-F238E27FC236}">
                <a16:creationId xmlns:a16="http://schemas.microsoft.com/office/drawing/2014/main" id="{8634EBEB-62FF-4298-8D23-A555FBFD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Assume:</a:t>
            </a:r>
          </a:p>
          <a:p>
            <a:pPr lvl="1"/>
            <a:r>
              <a:rPr lang="en-GB" altLang="pt-PT" dirty="0"/>
              <a:t>We have </a:t>
            </a:r>
            <a:r>
              <a:rPr lang="en-GB" altLang="pt-PT" i="1" dirty="0">
                <a:solidFill>
                  <a:srgbClr val="FF0000"/>
                </a:solidFill>
              </a:rPr>
              <a:t>k</a:t>
            </a:r>
            <a:r>
              <a:rPr lang="en-GB" altLang="pt-PT" dirty="0"/>
              <a:t> clusters</a:t>
            </a:r>
          </a:p>
          <a:p>
            <a:pPr lvl="1"/>
            <a:r>
              <a:rPr lang="en-GB" altLang="pt-PT" dirty="0"/>
              <a:t>Each cluster </a:t>
            </a:r>
            <a:r>
              <a:rPr lang="en-GB" altLang="pt-PT" i="1" dirty="0" err="1">
                <a:solidFill>
                  <a:srgbClr val="FF0000"/>
                </a:solidFill>
              </a:rPr>
              <a:t>i</a:t>
            </a:r>
            <a:r>
              <a:rPr lang="en-GB" altLang="pt-PT" dirty="0"/>
              <a:t> has a centre </a:t>
            </a:r>
            <a:r>
              <a:rPr lang="en-GB" altLang="pt-PT" i="1" dirty="0">
                <a:solidFill>
                  <a:srgbClr val="FF0000"/>
                </a:solidFill>
              </a:rPr>
              <a:t>c</a:t>
            </a:r>
            <a:r>
              <a:rPr lang="en-GB" altLang="pt-PT" i="1" baseline="-25000" dirty="0">
                <a:solidFill>
                  <a:srgbClr val="FF0000"/>
                </a:solidFill>
              </a:rPr>
              <a:t>i</a:t>
            </a:r>
            <a:endParaRPr lang="en-GB" altLang="pt-PT" dirty="0"/>
          </a:p>
          <a:p>
            <a:pPr lvl="1"/>
            <a:r>
              <a:rPr lang="en-GB" altLang="pt-PT" dirty="0"/>
              <a:t>Element </a:t>
            </a:r>
            <a:r>
              <a:rPr lang="en-GB" altLang="pt-PT" i="1" dirty="0">
                <a:solidFill>
                  <a:srgbClr val="FF0000"/>
                </a:solidFill>
              </a:rPr>
              <a:t>j</a:t>
            </a:r>
            <a:r>
              <a:rPr lang="en-GB" altLang="pt-PT" dirty="0"/>
              <a:t> to be clustered is described by a feature vector </a:t>
            </a:r>
            <a:r>
              <a:rPr lang="en-GB" altLang="pt-PT" i="1" dirty="0" err="1">
                <a:solidFill>
                  <a:srgbClr val="FF0000"/>
                </a:solidFill>
              </a:rPr>
              <a:t>x</a:t>
            </a:r>
            <a:r>
              <a:rPr lang="en-GB" altLang="pt-PT" i="1" baseline="-25000" dirty="0" err="1">
                <a:solidFill>
                  <a:srgbClr val="FF0000"/>
                </a:solidFill>
              </a:rPr>
              <a:t>j</a:t>
            </a:r>
            <a:endParaRPr lang="en-GB" altLang="pt-PT" dirty="0"/>
          </a:p>
          <a:p>
            <a:r>
              <a:rPr lang="en-GB" altLang="pt-PT" dirty="0"/>
              <a:t>Our objective function is thus:</a:t>
            </a:r>
          </a:p>
        </p:txBody>
      </p:sp>
      <p:sp>
        <p:nvSpPr>
          <p:cNvPr id="25604" name="Marcador de Posição do Rodapé 3">
            <a:extLst>
              <a:ext uri="{FF2B5EF4-FFF2-40B4-BE49-F238E27FC236}">
                <a16:creationId xmlns:a16="http://schemas.microsoft.com/office/drawing/2014/main" id="{6E4ED22F-8C79-4315-8797-7F546EC0B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47EC4B78-00A6-4308-8F2D-E93E630BC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4929188"/>
          <a:ext cx="5572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136900" imgH="482600" progId="Equation.3">
                  <p:embed/>
                </p:oleObj>
              </mc:Choice>
              <mc:Fallback>
                <p:oleObj name="Equação" r:id="rId2" imgW="3136900" imgH="482600" progId="Equation.3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47EC4B78-00A6-4308-8F2D-E93E630BC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929188"/>
                        <a:ext cx="5572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hamada rectangular arredondada 6">
            <a:extLst>
              <a:ext uri="{FF2B5EF4-FFF2-40B4-BE49-F238E27FC236}">
                <a16:creationId xmlns:a16="http://schemas.microsoft.com/office/drawing/2014/main" id="{B435F1FD-7530-48BB-8B22-EC016F50050B}"/>
              </a:ext>
            </a:extLst>
          </p:cNvPr>
          <p:cNvSpPr/>
          <p:nvPr/>
        </p:nvSpPr>
        <p:spPr bwMode="auto">
          <a:xfrm>
            <a:off x="6286500" y="3786188"/>
            <a:ext cx="2571750" cy="1071562"/>
          </a:xfrm>
          <a:prstGeom prst="wedgeRoundRectCallout">
            <a:avLst>
              <a:gd name="adj1" fmla="val -46808"/>
              <a:gd name="adj2" fmla="val 58854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What does this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6A914C37-E99F-46BC-9B0F-0DE19415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Iteration step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826D095-42A7-43B0-8E41-49EB1E68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Too many possible allocations of points to clusters to search this space for a minimum</a:t>
            </a:r>
          </a:p>
          <a:p>
            <a:pPr>
              <a:defRPr/>
            </a:pPr>
            <a:r>
              <a:rPr lang="en-GB" dirty="0"/>
              <a:t>Iterate!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cluster centres are known </a:t>
            </a:r>
            <a:r>
              <a:rPr lang="en-GB" dirty="0"/>
              <a:t>and allocate each point to the closest cluster centre</a:t>
            </a:r>
          </a:p>
          <a:p>
            <a:pPr lvl="1">
              <a:defRPr/>
            </a:pPr>
            <a:r>
              <a:rPr lang="en-GB" dirty="0">
                <a:solidFill>
                  <a:srgbClr val="FF0000"/>
                </a:solidFill>
              </a:rPr>
              <a:t>Assume the allocation is known </a:t>
            </a:r>
            <a:r>
              <a:rPr lang="en-GB" dirty="0"/>
              <a:t>and choose a new set of cluster centres. Each centre is the mean of the points allocated to that cluster</a:t>
            </a:r>
          </a:p>
          <a:p>
            <a:pPr lvl="1">
              <a:defRPr/>
            </a:pPr>
            <a:endParaRPr lang="en-GB" dirty="0"/>
          </a:p>
        </p:txBody>
      </p:sp>
      <p:sp>
        <p:nvSpPr>
          <p:cNvPr id="26628" name="Marcador de Posição do Rodapé 3">
            <a:extLst>
              <a:ext uri="{FF2B5EF4-FFF2-40B4-BE49-F238E27FC236}">
                <a16:creationId xmlns:a16="http://schemas.microsoft.com/office/drawing/2014/main" id="{3F7F98B3-8018-4C89-95CE-8818C3C91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A19D4607-63BF-4378-915A-6DE91A23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7080893B-55BB-4F24-B773-5743D8F3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6469063"/>
            <a:ext cx="809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[Wikipedia]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3969C0A-5E63-4CD4-B410-A89B58BF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Marcador de Posição do Rodapé 4">
            <a:extLst>
              <a:ext uri="{FF2B5EF4-FFF2-40B4-BE49-F238E27FC236}">
                <a16:creationId xmlns:a16="http://schemas.microsoft.com/office/drawing/2014/main" id="{F41971BC-CCB4-4B19-B78E-3ADCD0EA1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83FEFE-9546-4708-8BF9-79756917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CBCB8-1433-4F6D-A4BF-36CA2B96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K-means:</a:t>
            </a:r>
          </a:p>
          <a:p>
            <a:pPr lvl="1"/>
            <a:r>
              <a:rPr lang="en-US" dirty="0"/>
              <a:t>Segments our feature space (and not the image!) into clusters (and not regions)</a:t>
            </a:r>
          </a:p>
          <a:p>
            <a:pPr lvl="1"/>
            <a:r>
              <a:rPr lang="en-US" dirty="0"/>
              <a:t>Uses a parametric model for its distributions (e.g. Gaussians), whose locations (centers) and shape (covariance) can be estimated</a:t>
            </a:r>
          </a:p>
          <a:p>
            <a:r>
              <a:rPr lang="en-US" dirty="0"/>
              <a:t>Mean shift:</a:t>
            </a:r>
          </a:p>
          <a:p>
            <a:pPr lvl="1"/>
            <a:r>
              <a:rPr lang="en-US" dirty="0"/>
              <a:t>Segments an image (and not the feature space) into regions</a:t>
            </a:r>
          </a:p>
          <a:p>
            <a:pPr lvl="1"/>
            <a:r>
              <a:rPr lang="en-US" dirty="0"/>
              <a:t>Uses a non-parametric model (simply tries to find distribution peaks)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5B330-A129-402F-A760-6F17990C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159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B4731-C110-4516-AF51-FF1840CE8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E9ECB-97D6-448D-AAAB-BA8EE245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3" y="0"/>
            <a:ext cx="4544794" cy="3124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BE4D3-A1A2-4538-8622-1387AA79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41" y="0"/>
            <a:ext cx="4473009" cy="316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107C5-E9AB-4574-A754-F8E410A3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772" y="3049002"/>
            <a:ext cx="3933692" cy="3116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1749F3-F4DA-44F2-B50D-8552DD498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3" y="3115643"/>
            <a:ext cx="4611757" cy="3001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6F1279-1A30-4E0A-94F8-10A83E5CF4A5}"/>
              </a:ext>
            </a:extLst>
          </p:cNvPr>
          <p:cNvSpPr txBox="1"/>
          <p:nvPr/>
        </p:nvSpPr>
        <p:spPr>
          <a:xfrm>
            <a:off x="4526741" y="0"/>
            <a:ext cx="4617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476749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8013E-F91A-4A9A-963B-CA35A9FE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9E5BE-2CEB-4DCD-877E-5EA0AEC1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pixel ‘finds’ its nearest distribution peak by ‘climbing uphill’ the image’s </a:t>
            </a:r>
            <a:r>
              <a:rPr lang="en-US" dirty="0">
                <a:solidFill>
                  <a:srgbClr val="FF0000"/>
                </a:solidFill>
              </a:rPr>
              <a:t>kernel density function f(x)</a:t>
            </a:r>
          </a:p>
          <a:p>
            <a:r>
              <a:rPr lang="en-US" dirty="0"/>
              <a:t>The gradient of f(x) defines the direction for this ‘climb’, by defining </a:t>
            </a:r>
            <a:r>
              <a:rPr lang="en-US" dirty="0">
                <a:solidFill>
                  <a:srgbClr val="FF0000"/>
                </a:solidFill>
              </a:rPr>
              <a:t>mean-shift vectors</a:t>
            </a:r>
          </a:p>
          <a:p>
            <a:r>
              <a:rPr lang="en-US" dirty="0"/>
              <a:t>Pixels that ‘climb’ to the same peak form a </a:t>
            </a:r>
            <a:r>
              <a:rPr lang="en-US" dirty="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C5FAE-8598-4100-BCA2-4CCAB85B1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7246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E909-B47F-4504-ABC8-EBFE6E44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40CB85-FDFF-4773-9414-2327FAF7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61" y="1600200"/>
            <a:ext cx="787827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D3AD-A684-45B5-AC15-89D184C35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1BBBE-38F4-48CE-8984-9934A36BE88A}"/>
              </a:ext>
            </a:extLst>
          </p:cNvPr>
          <p:cNvSpPr txBox="1"/>
          <p:nvPr/>
        </p:nvSpPr>
        <p:spPr>
          <a:xfrm>
            <a:off x="3939138" y="147324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Szeliski</a:t>
            </a:r>
            <a:r>
              <a:rPr lang="en-US" sz="1050" dirty="0"/>
              <a:t>, “Computer Vision: Algorithms and Applications”, Springer, 2011</a:t>
            </a:r>
          </a:p>
        </p:txBody>
      </p:sp>
    </p:spTree>
    <p:extLst>
      <p:ext uri="{BB962C8B-B14F-4D97-AF65-F5344CB8AC3E}">
        <p14:creationId xmlns:p14="http://schemas.microsoft.com/office/powerpoint/2010/main" val="1702344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3CE566-4187-4BA0-A182-8749E2F3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Shift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72095D-7407-4773-9BFD-4A9A44792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552" y="2292799"/>
            <a:ext cx="3935896" cy="314076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4BE7A5-AAAB-4CDA-BBBE-EAFBDC566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9552" y="2292799"/>
            <a:ext cx="3935896" cy="31407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AC94A-7A04-4EC9-8BBE-4EAEEA696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TP11 - Introduction to Segmentation</a:t>
            </a:r>
            <a:endParaRPr lang="pt-P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92BE0-C429-4439-A407-9F4F770237A8}"/>
              </a:ext>
            </a:extLst>
          </p:cNvPr>
          <p:cNvSpPr txBox="1"/>
          <p:nvPr/>
        </p:nvSpPr>
        <p:spPr>
          <a:xfrm>
            <a:off x="508552" y="1709838"/>
            <a:ext cx="8126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Comaniciu</a:t>
            </a:r>
            <a:r>
              <a:rPr lang="en-US" sz="1000" dirty="0"/>
              <a:t>, D. and Meer, P. (2002). Mean shift: A robust approach toward feature space analysis. IEEE Transactions on Pattern Analysis and Machine Intelligence, 24(5):603– 619.</a:t>
            </a:r>
          </a:p>
        </p:txBody>
      </p:sp>
    </p:spTree>
    <p:extLst>
      <p:ext uri="{BB962C8B-B14F-4D97-AF65-F5344CB8AC3E}">
        <p14:creationId xmlns:p14="http://schemas.microsoft.com/office/powerpoint/2010/main" val="6836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A8142F21-74AB-46E5-9045-466CBCB70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D075012-C3D3-4083-BF39-A00AE89A7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of Objects from Edges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A408B99-51F9-4576-8D5E-2C2975C9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45FD9E2B-E7DA-4DEC-9A92-7C32CB619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4760913"/>
            <a:ext cx="335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Multi-scale Brightness Gradient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F6FB4DF8-B3DD-4944-B4A1-38626238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828800"/>
            <a:ext cx="4200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EDA55D5-DE5C-4C6A-874A-2BC35E2E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00663"/>
            <a:ext cx="557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But, low strength edges may be very important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C41E2DAA-F14B-439D-B05E-F32BA6ED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 dirty="0"/>
              <a:t>Normalized Cuts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A1542B3A-E863-462A-9FFC-C59F6DEF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Clustering can be seen as a problem of “</a:t>
            </a:r>
            <a:r>
              <a:rPr lang="en-GB" i="1" dirty="0"/>
              <a:t>cutting graphs into good pieces</a:t>
            </a:r>
            <a:r>
              <a:rPr lang="en-GB" dirty="0"/>
              <a:t>” </a:t>
            </a:r>
          </a:p>
          <a:p>
            <a:pPr>
              <a:defRPr/>
            </a:pPr>
            <a:r>
              <a:rPr lang="en-GB" dirty="0"/>
              <a:t>Data Items</a:t>
            </a:r>
          </a:p>
          <a:p>
            <a:pPr lvl="1">
              <a:defRPr/>
            </a:pPr>
            <a:r>
              <a:rPr lang="en-GB" dirty="0"/>
              <a:t>Vertex in a weighted graph</a:t>
            </a:r>
          </a:p>
          <a:p>
            <a:pPr lvl="1">
              <a:defRPr/>
            </a:pPr>
            <a:r>
              <a:rPr lang="en-GB" dirty="0"/>
              <a:t>Weights are large if elements are similar</a:t>
            </a:r>
          </a:p>
          <a:p>
            <a:pPr>
              <a:defRPr/>
            </a:pPr>
            <a:r>
              <a:rPr lang="en-GB" dirty="0"/>
              <a:t>Cut edges</a:t>
            </a:r>
          </a:p>
          <a:p>
            <a:pPr lvl="1">
              <a:defRPr/>
            </a:pPr>
            <a:r>
              <a:rPr lang="en-GB" dirty="0"/>
              <a:t>Cut edges with small weights</a:t>
            </a:r>
          </a:p>
          <a:p>
            <a:pPr lvl="1">
              <a:defRPr/>
            </a:pPr>
            <a:r>
              <a:rPr lang="en-GB" dirty="0"/>
              <a:t>Keep connected components with large interior weights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724" name="Marcador de Posição do Rodapé 3">
            <a:extLst>
              <a:ext uri="{FF2B5EF4-FFF2-40B4-BE49-F238E27FC236}">
                <a16:creationId xmlns:a16="http://schemas.microsoft.com/office/drawing/2014/main" id="{2EC50850-C099-4449-879E-93C00C6EE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Chamada rectangular arredondada 5">
            <a:extLst>
              <a:ext uri="{FF2B5EF4-FFF2-40B4-BE49-F238E27FC236}">
                <a16:creationId xmlns:a16="http://schemas.microsoft.com/office/drawing/2014/main" id="{9612D9E6-8116-4737-8866-1F5452D2348B}"/>
              </a:ext>
            </a:extLst>
          </p:cNvPr>
          <p:cNvSpPr/>
          <p:nvPr/>
        </p:nvSpPr>
        <p:spPr bwMode="auto">
          <a:xfrm>
            <a:off x="4214813" y="5500688"/>
            <a:ext cx="4143375" cy="500062"/>
          </a:xfrm>
          <a:prstGeom prst="wedgeRoundRectCallout">
            <a:avLst>
              <a:gd name="adj1" fmla="val -55775"/>
              <a:gd name="adj2" fmla="val -46706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Regions!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F709B85E-1989-45A8-BE84-DE3129654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CE78A086-04D3-4503-A66C-08ACBFC7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2AEAB901-DC7E-4057-85EA-2C28D6F9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>
            <a:extLst>
              <a:ext uri="{FF2B5EF4-FFF2-40B4-BE49-F238E27FC236}">
                <a16:creationId xmlns:a16="http://schemas.microsoft.com/office/drawing/2014/main" id="{696B788A-218F-4377-A182-CAC3DCBD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Graphs and Clustering</a:t>
            </a:r>
          </a:p>
        </p:txBody>
      </p:sp>
      <p:sp>
        <p:nvSpPr>
          <p:cNvPr id="32771" name="Marcador de Posição de Conteúdo 4">
            <a:extLst>
              <a:ext uri="{FF2B5EF4-FFF2-40B4-BE49-F238E27FC236}">
                <a16:creationId xmlns:a16="http://schemas.microsoft.com/office/drawing/2014/main" id="{2D93EF28-8DE2-428F-8F3A-0504AA5A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Associate each element to be clustered with a </a:t>
            </a:r>
            <a:r>
              <a:rPr lang="en-GB" altLang="pt-PT" dirty="0">
                <a:solidFill>
                  <a:srgbClr val="FF0000"/>
                </a:solidFill>
              </a:rPr>
              <a:t>vertex</a:t>
            </a:r>
            <a:r>
              <a:rPr lang="en-GB" altLang="pt-PT" dirty="0"/>
              <a:t> on a graph</a:t>
            </a:r>
          </a:p>
          <a:p>
            <a:r>
              <a:rPr lang="en-GB" altLang="pt-PT" dirty="0"/>
              <a:t>Construct an </a:t>
            </a:r>
            <a:r>
              <a:rPr lang="en-GB" altLang="pt-PT" dirty="0">
                <a:solidFill>
                  <a:srgbClr val="FF0000"/>
                </a:solidFill>
              </a:rPr>
              <a:t>edge</a:t>
            </a:r>
            <a:r>
              <a:rPr lang="en-GB" altLang="pt-PT" dirty="0"/>
              <a:t> from every element to every other</a:t>
            </a:r>
          </a:p>
          <a:p>
            <a:r>
              <a:rPr lang="en-GB" altLang="pt-PT" dirty="0"/>
              <a:t>Associate a </a:t>
            </a:r>
            <a:r>
              <a:rPr lang="en-GB" altLang="pt-PT" dirty="0">
                <a:solidFill>
                  <a:srgbClr val="FF0000"/>
                </a:solidFill>
              </a:rPr>
              <a:t>weight</a:t>
            </a:r>
            <a:r>
              <a:rPr lang="en-GB" altLang="pt-PT" dirty="0"/>
              <a:t> with each edge based on a similarity measure</a:t>
            </a:r>
          </a:p>
          <a:p>
            <a:r>
              <a:rPr lang="en-GB" altLang="pt-PT" dirty="0">
                <a:solidFill>
                  <a:srgbClr val="FF0000"/>
                </a:solidFill>
              </a:rPr>
              <a:t>Cut the edges </a:t>
            </a:r>
            <a:r>
              <a:rPr lang="en-GB" altLang="pt-PT" dirty="0"/>
              <a:t>in the graph to form a good set of connected components</a:t>
            </a:r>
          </a:p>
        </p:txBody>
      </p:sp>
      <p:sp>
        <p:nvSpPr>
          <p:cNvPr id="32772" name="Marcador de Posição do Rodapé 1">
            <a:extLst>
              <a:ext uri="{FF2B5EF4-FFF2-40B4-BE49-F238E27FC236}">
                <a16:creationId xmlns:a16="http://schemas.microsoft.com/office/drawing/2014/main" id="{A2A43017-8B42-4748-BE94-A39A50840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308DD5F8-33A2-4A66-8126-85BADE0D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Weight Matrices</a:t>
            </a:r>
          </a:p>
        </p:txBody>
      </p:sp>
      <p:sp>
        <p:nvSpPr>
          <p:cNvPr id="33795" name="Marcador de Posição de Conteúdo 2">
            <a:extLst>
              <a:ext uri="{FF2B5EF4-FFF2-40B4-BE49-F238E27FC236}">
                <a16:creationId xmlns:a16="http://schemas.microsoft.com/office/drawing/2014/main" id="{B1A42447-AACE-4CCF-8832-E65668DA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 dirty="0"/>
              <a:t>Typically look like block diagonal matrices</a:t>
            </a:r>
          </a:p>
          <a:p>
            <a:r>
              <a:rPr lang="en-GB" altLang="pt-PT" dirty="0"/>
              <a:t>Why?</a:t>
            </a:r>
          </a:p>
          <a:p>
            <a:pPr lvl="1"/>
            <a:r>
              <a:rPr lang="en-GB" altLang="pt-PT" dirty="0" err="1"/>
              <a:t>Interclusters</a:t>
            </a:r>
            <a:r>
              <a:rPr lang="en-GB" altLang="pt-PT" dirty="0"/>
              <a:t> similarities are strong</a:t>
            </a:r>
          </a:p>
          <a:p>
            <a:pPr lvl="1"/>
            <a:r>
              <a:rPr lang="en-GB" altLang="pt-PT" dirty="0" err="1"/>
              <a:t>Intracluster</a:t>
            </a:r>
            <a:r>
              <a:rPr lang="en-GB" altLang="pt-PT" dirty="0"/>
              <a:t> similarities are weak</a:t>
            </a:r>
          </a:p>
          <a:p>
            <a:r>
              <a:rPr lang="en-GB" altLang="pt-PT" dirty="0"/>
              <a:t>Split a matrix into smaller matrices, each of which is a block</a:t>
            </a:r>
          </a:p>
          <a:p>
            <a:r>
              <a:rPr lang="en-GB" altLang="pt-PT" dirty="0"/>
              <a:t>Define </a:t>
            </a:r>
            <a:r>
              <a:rPr lang="en-GB" altLang="pt-PT" i="1" dirty="0">
                <a:solidFill>
                  <a:srgbClr val="FF0000"/>
                </a:solidFill>
              </a:rPr>
              <a:t>Affinity Measures</a:t>
            </a:r>
            <a:endParaRPr lang="en-GB" altLang="pt-PT" dirty="0"/>
          </a:p>
        </p:txBody>
      </p:sp>
      <p:sp>
        <p:nvSpPr>
          <p:cNvPr id="33796" name="Marcador de Posição do Rodapé 3">
            <a:extLst>
              <a:ext uri="{FF2B5EF4-FFF2-40B4-BE49-F238E27FC236}">
                <a16:creationId xmlns:a16="http://schemas.microsoft.com/office/drawing/2014/main" id="{9FA87E97-A497-4914-AC6D-A9ABA81E5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EEEBB76A-504C-4D49-9D18-F097A0BE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PT"/>
              <a:t>More on this</a:t>
            </a:r>
          </a:p>
        </p:txBody>
      </p:sp>
      <p:sp>
        <p:nvSpPr>
          <p:cNvPr id="34819" name="Marcador de Posição de Conteúdo 2">
            <a:extLst>
              <a:ext uri="{FF2B5EF4-FFF2-40B4-BE49-F238E27FC236}">
                <a16:creationId xmlns:a16="http://schemas.microsoft.com/office/drawing/2014/main" id="{3EE32D3E-E2A8-42D7-A150-B444694F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pt-PT"/>
              <a:t>Affinity measures</a:t>
            </a:r>
          </a:p>
          <a:p>
            <a:pPr lvl="1"/>
            <a:r>
              <a:rPr lang="en-GB" altLang="pt-PT"/>
              <a:t>Affinity by Distance</a:t>
            </a:r>
          </a:p>
          <a:p>
            <a:pPr lvl="1"/>
            <a:r>
              <a:rPr lang="en-GB" altLang="pt-PT"/>
              <a:t>Affinity by Intensity</a:t>
            </a:r>
          </a:p>
          <a:p>
            <a:pPr lvl="1"/>
            <a:r>
              <a:rPr lang="en-GB" altLang="pt-PT"/>
              <a:t>Affinity by Colour</a:t>
            </a:r>
          </a:p>
          <a:p>
            <a:pPr lvl="1"/>
            <a:r>
              <a:rPr lang="en-GB" altLang="pt-PT"/>
              <a:t>Affinity by Texture</a:t>
            </a:r>
          </a:p>
          <a:p>
            <a:r>
              <a:rPr lang="en-GB" altLang="pt-PT"/>
              <a:t>Popular method: Normalized cuts</a:t>
            </a:r>
          </a:p>
          <a:p>
            <a:pPr lvl="2">
              <a:buFontTx/>
              <a:buNone/>
            </a:pPr>
            <a:r>
              <a:rPr lang="en-US" altLang="pt-PT" sz="2000"/>
              <a:t>Jianbo Shi and Jitendra Malik, “Normalized Cuts and Image Segmentation”, IEEE Transactions on Pattern Analysis And Machine Intelligence, Vol. 22, No. 8, August 2000</a:t>
            </a:r>
            <a:endParaRPr lang="en-GB" altLang="pt-PT" sz="2000"/>
          </a:p>
          <a:p>
            <a:endParaRPr lang="en-GB" altLang="pt-PT"/>
          </a:p>
          <a:p>
            <a:endParaRPr lang="en-GB" altLang="pt-PT"/>
          </a:p>
        </p:txBody>
      </p:sp>
      <p:sp>
        <p:nvSpPr>
          <p:cNvPr id="34820" name="Marcador de Posição do Rodapé 3">
            <a:extLst>
              <a:ext uri="{FF2B5EF4-FFF2-40B4-BE49-F238E27FC236}">
                <a16:creationId xmlns:a16="http://schemas.microsoft.com/office/drawing/2014/main" id="{21DA1A99-7C44-4680-A2CE-C1BB87CD8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" name="Rectângulo 5">
            <a:extLst>
              <a:ext uri="{FF2B5EF4-FFF2-40B4-BE49-F238E27FC236}">
                <a16:creationId xmlns:a16="http://schemas.microsoft.com/office/drawing/2014/main" id="{1D955382-F13A-4F63-8E10-A6D3950C268B}"/>
              </a:ext>
            </a:extLst>
          </p:cNvPr>
          <p:cNvSpPr/>
          <p:nvPr/>
        </p:nvSpPr>
        <p:spPr bwMode="auto">
          <a:xfrm>
            <a:off x="5357813" y="1857375"/>
            <a:ext cx="3286125" cy="1643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atin typeface="Arial" charset="0"/>
              </a:rPr>
              <a:t>Want to know more?</a:t>
            </a:r>
          </a:p>
          <a:p>
            <a:pPr algn="ctr" eaLnBrk="1" hangingPunct="1">
              <a:defRPr/>
            </a:pPr>
            <a:r>
              <a:rPr lang="en-GB" dirty="0">
                <a:latin typeface="Arial" charset="0"/>
              </a:rPr>
              <a:t>Check out: Forsyth and Ponce, Section 14.5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3">
            <a:extLst>
              <a:ext uri="{FF2B5EF4-FFF2-40B4-BE49-F238E27FC236}">
                <a16:creationId xmlns:a16="http://schemas.microsoft.com/office/drawing/2014/main" id="{BAAB3610-04C6-4188-A54B-063783E2C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DFC5C1A-C215-4156-9DF7-3129484E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9A93343-DCDC-499A-9DEF-78A7C7E3B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5 – “Segmentation”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B595BCA-72EE-47A6-B825-C59F68589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CF15D8A0-A29E-42FE-BAA3-4AB00B7F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A092237-46BA-43B4-AF24-F1094E82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5650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62A9E1E-3236-4DF5-B358-3496514A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4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473901B-0C3A-4818-B9AF-4B534C67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202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C437A4BC-B290-4CF3-B929-BA43FAE7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93712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25C17BFB-0E20-4EDB-83BE-D4731CEF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84150"/>
            <a:ext cx="295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Machine Edge Detection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FF7DF5B4-82D7-4F1C-9A20-612BC9C8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630555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Human Boundary Marking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2">
            <a:extLst>
              <a:ext uri="{FF2B5EF4-FFF2-40B4-BE49-F238E27FC236}">
                <a16:creationId xmlns:a16="http://schemas.microsoft.com/office/drawing/2014/main" id="{CE4B1C7E-4FBF-4107-BF40-0366A1BDF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EE9FCC-10B8-4212-A721-D51E7C9F8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Medical Imaging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6CBABD9-25F3-457A-A8B7-4CBD6DC9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7375"/>
            <a:ext cx="77819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B3466894-597C-4453-905A-934119A2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4950"/>
            <a:ext cx="447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dirty="0">
                <a:solidFill>
                  <a:schemeClr val="tx1"/>
                </a:solidFill>
              </a:rPr>
              <a:t>Detection of cancerous regions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4A815DD-A630-4CFD-8408-6C89AAA5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[Foran, Comaniciu, Meer, Goodell, 00]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2">
            <a:extLst>
              <a:ext uri="{FF2B5EF4-FFF2-40B4-BE49-F238E27FC236}">
                <a16:creationId xmlns:a16="http://schemas.microsoft.com/office/drawing/2014/main" id="{46270B75-D50F-41EF-86D1-3C067931E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TP11 - Introduction to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97390E-E74D-4A61-A3DF-AEE2B7875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Boundaries in Ultrasound Images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34F36B3-915B-47EF-A287-ACEC3C5D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8775"/>
            <a:ext cx="4662488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D08AE8D-4059-4B5D-86B3-157B3FA4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45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EE695BE4-CEA5-4403-96B1-B9DED222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61025"/>
            <a:ext cx="730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Hard to detect in the presence of large amount of speckle noise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2491</Words>
  <Application>Microsoft Office PowerPoint</Application>
  <PresentationFormat>Apresentação no Ecrã (4:3)</PresentationFormat>
  <Paragraphs>435</Paragraphs>
  <Slides>65</Slides>
  <Notes>8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65</vt:i4>
      </vt:variant>
    </vt:vector>
  </HeadingPairs>
  <TitlesOfParts>
    <vt:vector size="71" baseType="lpstr">
      <vt:lpstr>Arial</vt:lpstr>
      <vt:lpstr>Cambria Math</vt:lpstr>
      <vt:lpstr>Times New Roman</vt:lpstr>
      <vt:lpstr>Modelo de apresentação predefinido</vt:lpstr>
      <vt:lpstr>Equation</vt:lpstr>
      <vt:lpstr>Equação</vt:lpstr>
      <vt:lpstr>Apresentação do PowerPoint</vt:lpstr>
      <vt:lpstr>Outline</vt:lpstr>
      <vt:lpstr>Topic: Introduction to segmentation</vt:lpstr>
      <vt:lpstr>Boundaries of Objects</vt:lpstr>
      <vt:lpstr>Boundaries of Objects from Edges</vt:lpstr>
      <vt:lpstr>Boundaries of Objects from Edges</vt:lpstr>
      <vt:lpstr>Apresentação do PowerPoint</vt:lpstr>
      <vt:lpstr>Boundaries in Medical Imaging</vt:lpstr>
      <vt:lpstr>Boundaries in Ultrasound Images</vt:lpstr>
      <vt:lpstr>Apresentação do PowerPoint</vt:lpstr>
      <vt:lpstr>What is ‘Segmentation’?</vt:lpstr>
      <vt:lpstr>Subjectivity</vt:lpstr>
      <vt:lpstr>Topic: Thresholding</vt:lpstr>
      <vt:lpstr>Core Technique: Thresholding</vt:lpstr>
      <vt:lpstr>Finding the ‘magic number’</vt:lpstr>
      <vt:lpstr>Apresentação do PowerPoint</vt:lpstr>
      <vt:lpstr>Adaptive Thresholding</vt:lpstr>
      <vt:lpstr>Apresentação do PowerPoint</vt:lpstr>
      <vt:lpstr>Otsu’s Thresholding</vt:lpstr>
      <vt:lpstr>Within Class Variance</vt:lpstr>
      <vt:lpstr>Apresentação do PowerPoint</vt:lpstr>
      <vt:lpstr>Apresentação do PowerPoint</vt:lpstr>
      <vt:lpstr>Topic: Region based segmentation</vt:lpstr>
      <vt:lpstr>Why Region Based Segmentation?</vt:lpstr>
      <vt:lpstr>Definitions</vt:lpstr>
      <vt:lpstr>Apresentação do PowerPoint</vt:lpstr>
      <vt:lpstr>Apresentação do PowerPoint</vt:lpstr>
      <vt:lpstr>Basic Formulation</vt:lpstr>
      <vt:lpstr>How do we form regions?</vt:lpstr>
      <vt:lpstr>Region growing</vt:lpstr>
      <vt:lpstr>Apresentação do PowerPoint</vt:lpstr>
      <vt:lpstr>Region merging</vt:lpstr>
      <vt:lpstr>Similarity Criteria</vt:lpstr>
      <vt:lpstr>Gray-Level Criteria</vt:lpstr>
      <vt:lpstr>Region splitting</vt:lpstr>
      <vt:lpstr>Apresentação do PowerPoint</vt:lpstr>
      <vt:lpstr>Split and Merge</vt:lpstr>
      <vt:lpstr>The Watershed Transform</vt:lpstr>
      <vt:lpstr>The Drainage Analogy</vt:lpstr>
      <vt:lpstr>The Immersion Analogy</vt:lpstr>
      <vt:lpstr>Apresentação do PowerPoint</vt:lpstr>
      <vt:lpstr>Over-Segmentation</vt:lpstr>
      <vt:lpstr>Topic: Segmentation by clustering</vt:lpstr>
      <vt:lpstr>What is ‘Segmentation’? (again?)</vt:lpstr>
      <vt:lpstr>Other ‘Segmentation’ problems</vt:lpstr>
      <vt:lpstr>Segmentation as Clustering</vt:lpstr>
      <vt:lpstr>Simple clustering</vt:lpstr>
      <vt:lpstr>Apresentação do PowerPoint</vt:lpstr>
      <vt:lpstr>Generic simple clustering algorithms</vt:lpstr>
      <vt:lpstr>Simple clustering with images</vt:lpstr>
      <vt:lpstr>K-means Clustering</vt:lpstr>
      <vt:lpstr>K-means Clustering</vt:lpstr>
      <vt:lpstr>Iteration step</vt:lpstr>
      <vt:lpstr>Apresentação do PowerPoint</vt:lpstr>
      <vt:lpstr>Mean Shift</vt:lpstr>
      <vt:lpstr>Apresentação do PowerPoint</vt:lpstr>
      <vt:lpstr>How does it work?</vt:lpstr>
      <vt:lpstr>One-dimensional example</vt:lpstr>
      <vt:lpstr>Mean Shift</vt:lpstr>
      <vt:lpstr>Normalized Cuts</vt:lpstr>
      <vt:lpstr>Apresentação do PowerPoint</vt:lpstr>
      <vt:lpstr>Graphs and Clustering</vt:lpstr>
      <vt:lpstr>Weight Matrices</vt:lpstr>
      <vt:lpstr>More on this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541</cp:revision>
  <cp:lastPrinted>2020-08-26T15:07:24Z</cp:lastPrinted>
  <dcterms:created xsi:type="dcterms:W3CDTF">2006-09-04T13:22:43Z</dcterms:created>
  <dcterms:modified xsi:type="dcterms:W3CDTF">2022-02-07T11:54:17Z</dcterms:modified>
</cp:coreProperties>
</file>