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352" r:id="rId4"/>
    <p:sldId id="306" r:id="rId5"/>
    <p:sldId id="349" r:id="rId6"/>
    <p:sldId id="330" r:id="rId7"/>
    <p:sldId id="339" r:id="rId8"/>
    <p:sldId id="35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76" r:id="rId19"/>
    <p:sldId id="274" r:id="rId20"/>
    <p:sldId id="365" r:id="rId21"/>
    <p:sldId id="356" r:id="rId22"/>
    <p:sldId id="404" r:id="rId23"/>
    <p:sldId id="413" r:id="rId24"/>
    <p:sldId id="416" r:id="rId25"/>
    <p:sldId id="279" r:id="rId26"/>
    <p:sldId id="363" r:id="rId27"/>
    <p:sldId id="284" r:id="rId28"/>
    <p:sldId id="282" r:id="rId29"/>
    <p:sldId id="288" r:id="rId30"/>
    <p:sldId id="465" r:id="rId31"/>
    <p:sldId id="417" r:id="rId32"/>
    <p:sldId id="285" r:id="rId33"/>
    <p:sldId id="298" r:id="rId34"/>
    <p:sldId id="295" r:id="rId35"/>
    <p:sldId id="309" r:id="rId36"/>
    <p:sldId id="378" r:id="rId37"/>
    <p:sldId id="353" r:id="rId38"/>
    <p:sldId id="304" r:id="rId39"/>
    <p:sldId id="372" r:id="rId40"/>
    <p:sldId id="366" r:id="rId41"/>
    <p:sldId id="373" r:id="rId42"/>
    <p:sldId id="374" r:id="rId43"/>
    <p:sldId id="375" r:id="rId44"/>
    <p:sldId id="343" r:id="rId45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6560B-DC00-4F1F-9938-EC63903CB19E}" v="1" dt="2021-12-06T14:37:23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 varScale="1">
        <p:scale>
          <a:sx n="60" d="100"/>
          <a:sy n="60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CA702C20-A388-492A-A8E7-E8CDC50AF7C6}"/>
    <pc:docChg chg="delSld">
      <pc:chgData name="Miguel Coimbra" userId="886f1fb4-dee8-4943-9147-91ac47e3c32e" providerId="ADAL" clId="{CA702C20-A388-492A-A8E7-E8CDC50AF7C6}" dt="2021-10-11T13:25:50.825" v="0" actId="2696"/>
      <pc:docMkLst>
        <pc:docMk/>
      </pc:docMkLst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1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6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7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3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4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5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9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1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1429159280" sldId="354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476749685" sldId="36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737246565" sldId="369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1702344311" sldId="37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683624546" sldId="371"/>
        </pc:sldMkLst>
      </pc:sldChg>
    </pc:docChg>
  </pc:docChgLst>
  <pc:docChgLst>
    <pc:chgData name="Miguel Coimbra" userId="886f1fb4-dee8-4943-9147-91ac47e3c32e" providerId="ADAL" clId="{8D16560B-DC00-4F1F-9938-EC63903CB19E}"/>
    <pc:docChg chg="modSld">
      <pc:chgData name="Miguel Coimbra" userId="886f1fb4-dee8-4943-9147-91ac47e3c32e" providerId="ADAL" clId="{8D16560B-DC00-4F1F-9938-EC63903CB19E}" dt="2021-12-06T14:37:23.869" v="2"/>
      <pc:docMkLst>
        <pc:docMk/>
      </pc:docMkLst>
      <pc:sldChg chg="addSp delSp mod">
        <pc:chgData name="Miguel Coimbra" userId="886f1fb4-dee8-4943-9147-91ac47e3c32e" providerId="ADAL" clId="{8D16560B-DC00-4F1F-9938-EC63903CB19E}" dt="2021-12-06T14:37:23.869" v="2"/>
        <pc:sldMkLst>
          <pc:docMk/>
          <pc:sldMk cId="0" sldId="257"/>
        </pc:sldMkLst>
        <pc:inkChg chg="add del">
          <ac:chgData name="Miguel Coimbra" userId="886f1fb4-dee8-4943-9147-91ac47e3c32e" providerId="ADAL" clId="{8D16560B-DC00-4F1F-9938-EC63903CB19E}" dt="2021-12-06T14:37:23.869" v="2"/>
          <ac:inkMkLst>
            <pc:docMk/>
            <pc:sldMk cId="0" sldId="257"/>
            <ac:inkMk id="2" creationId="{6244B108-5195-4A1A-B169-C1E212E8AC63}"/>
          </ac:inkMkLst>
        </pc:inkChg>
      </pc:sldChg>
      <pc:sldChg chg="addSp mod">
        <pc:chgData name="Miguel Coimbra" userId="886f1fb4-dee8-4943-9147-91ac47e3c32e" providerId="ADAL" clId="{8D16560B-DC00-4F1F-9938-EC63903CB19E}" dt="2021-12-06T14:32:41.728" v="0" actId="9405"/>
        <pc:sldMkLst>
          <pc:docMk/>
          <pc:sldMk cId="0" sldId="330"/>
        </pc:sldMkLst>
        <pc:inkChg chg="add">
          <ac:chgData name="Miguel Coimbra" userId="886f1fb4-dee8-4943-9147-91ac47e3c32e" providerId="ADAL" clId="{8D16560B-DC00-4F1F-9938-EC63903CB19E}" dt="2021-12-06T14:32:41.728" v="0" actId="9405"/>
          <ac:inkMkLst>
            <pc:docMk/>
            <pc:sldMk cId="0" sldId="330"/>
            <ac:inkMk id="2" creationId="{612DD1FE-966E-4DB5-B78A-A430AEE4DEA3}"/>
          </ac:inkMkLst>
        </pc:inkChg>
      </pc:sldChg>
    </pc:docChg>
  </pc:docChgLst>
  <pc:docChgLst>
    <pc:chgData name="up423346@ms.uporto.pt" userId="886f1fb4-dee8-4943-9147-91ac47e3c32e" providerId="ADAL" clId="{2F3DE655-24FC-463E-97AF-67396BE4C682}"/>
    <pc:docChg chg="undo custSel addSld delSld modSld">
      <pc:chgData name="up423346@ms.uporto.pt" userId="886f1fb4-dee8-4943-9147-91ac47e3c32e" providerId="ADAL" clId="{2F3DE655-24FC-463E-97AF-67396BE4C682}" dt="2020-08-25T13:30:53.015" v="961" actId="14100"/>
      <pc:docMkLst>
        <pc:docMk/>
      </pc:docMkLst>
      <pc:sldChg chg="modSp mod">
        <pc:chgData name="up423346@ms.uporto.pt" userId="886f1fb4-dee8-4943-9147-91ac47e3c32e" providerId="ADAL" clId="{2F3DE655-24FC-463E-97AF-67396BE4C682}" dt="2020-08-25T12:26:50.592" v="19" actId="6549"/>
        <pc:sldMkLst>
          <pc:docMk/>
          <pc:sldMk cId="0" sldId="257"/>
        </pc:sldMkLst>
        <pc:spChg chg="mod">
          <ac:chgData name="up423346@ms.uporto.pt" userId="886f1fb4-dee8-4943-9147-91ac47e3c32e" providerId="ADAL" clId="{2F3DE655-24FC-463E-97AF-67396BE4C682}" dt="2020-08-25T12:26:50.592" v="19" actId="6549"/>
          <ac:spMkLst>
            <pc:docMk/>
            <pc:sldMk cId="0" sldId="257"/>
            <ac:spMk id="5122" creationId="{D717BBC0-9435-4785-ADCE-8B47A0F23212}"/>
          </ac:spMkLst>
        </pc:spChg>
        <pc:spChg chg="mod">
          <ac:chgData name="up423346@ms.uporto.pt" userId="886f1fb4-dee8-4943-9147-91ac47e3c32e" providerId="ADAL" clId="{2F3DE655-24FC-463E-97AF-67396BE4C682}" dt="2020-08-25T12:26:46.788" v="18" actId="20577"/>
          <ac:spMkLst>
            <pc:docMk/>
            <pc:sldMk cId="0" sldId="257"/>
            <ac:spMk id="5123" creationId="{F7D4AB6B-6E64-4330-954A-0D26F28FF621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4:31.374" v="108" actId="6549"/>
        <pc:sldMkLst>
          <pc:docMk/>
          <pc:sldMk cId="0" sldId="258"/>
        </pc:sldMkLst>
        <pc:spChg chg="mod">
          <ac:chgData name="up423346@ms.uporto.pt" userId="886f1fb4-dee8-4943-9147-91ac47e3c32e" providerId="ADAL" clId="{2F3DE655-24FC-463E-97AF-67396BE4C682}" dt="2020-08-25T12:34:31.374" v="108" actId="6549"/>
          <ac:spMkLst>
            <pc:docMk/>
            <pc:sldMk cId="0" sldId="258"/>
            <ac:spMk id="6148" creationId="{142D336D-EB99-4C40-B48D-FC4F937853B6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0.936" v="154" actId="6549"/>
        <pc:sldMkLst>
          <pc:docMk/>
          <pc:sldMk cId="0" sldId="260"/>
        </pc:sldMkLst>
        <pc:spChg chg="mod">
          <ac:chgData name="up423346@ms.uporto.pt" userId="886f1fb4-dee8-4943-9147-91ac47e3c32e" providerId="ADAL" clId="{2F3DE655-24FC-463E-97AF-67396BE4C682}" dt="2020-08-25T12:37:30.936" v="154" actId="6549"/>
          <ac:spMkLst>
            <pc:docMk/>
            <pc:sldMk cId="0" sldId="260"/>
            <ac:spMk id="8195" creationId="{89D7781E-2C08-40CD-A30A-E769E0CB0D7A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8.925" v="156" actId="20577"/>
        <pc:sldMkLst>
          <pc:docMk/>
          <pc:sldMk cId="0" sldId="261"/>
        </pc:sldMkLst>
        <pc:spChg chg="mod">
          <ac:chgData name="up423346@ms.uporto.pt" userId="886f1fb4-dee8-4943-9147-91ac47e3c32e" providerId="ADAL" clId="{2F3DE655-24FC-463E-97AF-67396BE4C682}" dt="2020-08-25T12:37:38.925" v="156" actId="20577"/>
          <ac:spMkLst>
            <pc:docMk/>
            <pc:sldMk cId="0" sldId="261"/>
            <ac:spMk id="10243" creationId="{BFB1052C-DFEE-468B-8BC0-3392D507C7F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8:55.864" v="158" actId="20577"/>
        <pc:sldMkLst>
          <pc:docMk/>
          <pc:sldMk cId="0" sldId="262"/>
        </pc:sldMkLst>
        <pc:spChg chg="mod">
          <ac:chgData name="up423346@ms.uporto.pt" userId="886f1fb4-dee8-4943-9147-91ac47e3c32e" providerId="ADAL" clId="{2F3DE655-24FC-463E-97AF-67396BE4C682}" dt="2020-08-25T12:38:55.864" v="158" actId="20577"/>
          <ac:spMkLst>
            <pc:docMk/>
            <pc:sldMk cId="0" sldId="262"/>
            <ac:spMk id="3" creationId="{651855A5-CCA2-4D7F-ADE2-AFB031C37B87}"/>
          </ac:spMkLst>
        </pc:spChg>
      </pc:sldChg>
      <pc:sldChg chg="del">
        <pc:chgData name="up423346@ms.uporto.pt" userId="886f1fb4-dee8-4943-9147-91ac47e3c32e" providerId="ADAL" clId="{2F3DE655-24FC-463E-97AF-67396BE4C682}" dt="2020-08-25T12:36:32.818" v="147" actId="47"/>
        <pc:sldMkLst>
          <pc:docMk/>
          <pc:sldMk cId="0" sldId="263"/>
        </pc:sldMkLst>
      </pc:sldChg>
      <pc:sldChg chg="del">
        <pc:chgData name="up423346@ms.uporto.pt" userId="886f1fb4-dee8-4943-9147-91ac47e3c32e" providerId="ADAL" clId="{2F3DE655-24FC-463E-97AF-67396BE4C682}" dt="2020-08-25T12:36:33.586" v="148" actId="47"/>
        <pc:sldMkLst>
          <pc:docMk/>
          <pc:sldMk cId="0" sldId="265"/>
        </pc:sldMkLst>
      </pc:sldChg>
      <pc:sldChg chg="del">
        <pc:chgData name="up423346@ms.uporto.pt" userId="886f1fb4-dee8-4943-9147-91ac47e3c32e" providerId="ADAL" clId="{2F3DE655-24FC-463E-97AF-67396BE4C682}" dt="2020-08-25T12:36:34.178" v="149" actId="47"/>
        <pc:sldMkLst>
          <pc:docMk/>
          <pc:sldMk cId="0" sldId="266"/>
        </pc:sldMkLst>
      </pc:sldChg>
      <pc:sldChg chg="del">
        <pc:chgData name="up423346@ms.uporto.pt" userId="886f1fb4-dee8-4943-9147-91ac47e3c32e" providerId="ADAL" clId="{2F3DE655-24FC-463E-97AF-67396BE4C682}" dt="2020-08-25T12:36:35.073" v="150" actId="47"/>
        <pc:sldMkLst>
          <pc:docMk/>
          <pc:sldMk cId="0" sldId="268"/>
        </pc:sldMkLst>
      </pc:sldChg>
      <pc:sldChg chg="del">
        <pc:chgData name="up423346@ms.uporto.pt" userId="886f1fb4-dee8-4943-9147-91ac47e3c32e" providerId="ADAL" clId="{2F3DE655-24FC-463E-97AF-67396BE4C682}" dt="2020-08-25T12:39:11.669" v="159" actId="47"/>
        <pc:sldMkLst>
          <pc:docMk/>
          <pc:sldMk cId="0" sldId="285"/>
        </pc:sldMkLst>
      </pc:sldChg>
      <pc:sldChg chg="modSp mod">
        <pc:chgData name="up423346@ms.uporto.pt" userId="886f1fb4-dee8-4943-9147-91ac47e3c32e" providerId="ADAL" clId="{2F3DE655-24FC-463E-97AF-67396BE4C682}" dt="2020-08-25T12:39:21.787" v="163" actId="20577"/>
        <pc:sldMkLst>
          <pc:docMk/>
          <pc:sldMk cId="0" sldId="286"/>
        </pc:sldMkLst>
        <pc:spChg chg="mod">
          <ac:chgData name="up423346@ms.uporto.pt" userId="886f1fb4-dee8-4943-9147-91ac47e3c32e" providerId="ADAL" clId="{2F3DE655-24FC-463E-97AF-67396BE4C682}" dt="2020-08-25T12:39:21.787" v="163" actId="20577"/>
          <ac:spMkLst>
            <pc:docMk/>
            <pc:sldMk cId="0" sldId="286"/>
            <ac:spMk id="18435" creationId="{3683A9D8-7343-4A4B-83DF-12E4C9CB3E2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6:54.756" v="152" actId="6549"/>
        <pc:sldMkLst>
          <pc:docMk/>
          <pc:sldMk cId="0" sldId="287"/>
        </pc:sldMkLst>
        <pc:spChg chg="mod">
          <ac:chgData name="up423346@ms.uporto.pt" userId="886f1fb4-dee8-4943-9147-91ac47e3c32e" providerId="ADAL" clId="{2F3DE655-24FC-463E-97AF-67396BE4C682}" dt="2020-08-25T12:36:54.756" v="152" actId="6549"/>
          <ac:spMkLst>
            <pc:docMk/>
            <pc:sldMk cId="0" sldId="287"/>
            <ac:spMk id="19461" creationId="{1BFE75FC-899C-4497-8FAB-0312455ACC47}"/>
          </ac:spMkLst>
        </pc:spChg>
      </pc:sldChg>
      <pc:sldChg chg="del">
        <pc:chgData name="up423346@ms.uporto.pt" userId="886f1fb4-dee8-4943-9147-91ac47e3c32e" providerId="ADAL" clId="{2F3DE655-24FC-463E-97AF-67396BE4C682}" dt="2020-08-25T12:37:12.173" v="153" actId="47"/>
        <pc:sldMkLst>
          <pc:docMk/>
          <pc:sldMk cId="0" sldId="289"/>
        </pc:sldMkLst>
      </pc:sldChg>
      <pc:sldChg chg="modSp mod">
        <pc:chgData name="up423346@ms.uporto.pt" userId="886f1fb4-dee8-4943-9147-91ac47e3c32e" providerId="ADAL" clId="{2F3DE655-24FC-463E-97AF-67396BE4C682}" dt="2020-08-25T12:39:48.718" v="164" actId="20577"/>
        <pc:sldMkLst>
          <pc:docMk/>
          <pc:sldMk cId="0" sldId="290"/>
        </pc:sldMkLst>
        <pc:spChg chg="mod">
          <ac:chgData name="up423346@ms.uporto.pt" userId="886f1fb4-dee8-4943-9147-91ac47e3c32e" providerId="ADAL" clId="{2F3DE655-24FC-463E-97AF-67396BE4C682}" dt="2020-08-25T12:39:48.718" v="164" actId="20577"/>
          <ac:spMkLst>
            <pc:docMk/>
            <pc:sldMk cId="0" sldId="290"/>
            <ac:spMk id="22531" creationId="{201D529C-9B11-4EDA-BDD3-83526792504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0:58.670" v="206" actId="6549"/>
        <pc:sldMkLst>
          <pc:docMk/>
          <pc:sldMk cId="0" sldId="292"/>
        </pc:sldMkLst>
        <pc:spChg chg="mod">
          <ac:chgData name="up423346@ms.uporto.pt" userId="886f1fb4-dee8-4943-9147-91ac47e3c32e" providerId="ADAL" clId="{2F3DE655-24FC-463E-97AF-67396BE4C682}" dt="2020-08-25T12:40:42.653" v="204" actId="20577"/>
          <ac:spMkLst>
            <pc:docMk/>
            <pc:sldMk cId="0" sldId="292"/>
            <ac:spMk id="24578" creationId="{28F31A1F-202A-425A-B044-8FFE12C138A2}"/>
          </ac:spMkLst>
        </pc:spChg>
        <pc:spChg chg="mod">
          <ac:chgData name="up423346@ms.uporto.pt" userId="886f1fb4-dee8-4943-9147-91ac47e3c32e" providerId="ADAL" clId="{2F3DE655-24FC-463E-97AF-67396BE4C682}" dt="2020-08-25T12:40:58.670" v="206" actId="6549"/>
          <ac:spMkLst>
            <pc:docMk/>
            <pc:sldMk cId="0" sldId="292"/>
            <ac:spMk id="24579" creationId="{C76E4CDF-1D17-441D-AED1-648F39379EC4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05.628" v="209" actId="20577"/>
        <pc:sldMkLst>
          <pc:docMk/>
          <pc:sldMk cId="0" sldId="293"/>
        </pc:sldMkLst>
        <pc:spChg chg="mod">
          <ac:chgData name="up423346@ms.uporto.pt" userId="886f1fb4-dee8-4943-9147-91ac47e3c32e" providerId="ADAL" clId="{2F3DE655-24FC-463E-97AF-67396BE4C682}" dt="2020-08-25T12:41:05.628" v="209" actId="20577"/>
          <ac:spMkLst>
            <pc:docMk/>
            <pc:sldMk cId="0" sldId="293"/>
            <ac:spMk id="25603" creationId="{8634EBEB-62FF-4298-8D23-A555FBFDBB2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16.701" v="212" actId="20577"/>
        <pc:sldMkLst>
          <pc:docMk/>
          <pc:sldMk cId="0" sldId="294"/>
        </pc:sldMkLst>
        <pc:spChg chg="mod">
          <ac:chgData name="up423346@ms.uporto.pt" userId="886f1fb4-dee8-4943-9147-91ac47e3c32e" providerId="ADAL" clId="{2F3DE655-24FC-463E-97AF-67396BE4C682}" dt="2020-08-25T12:41:16.701" v="212" actId="20577"/>
          <ac:spMkLst>
            <pc:docMk/>
            <pc:sldMk cId="0" sldId="294"/>
            <ac:spMk id="3" creationId="{F826D095-42A7-43B0-8E41-49EB1E68E9D7}"/>
          </ac:spMkLst>
        </pc:spChg>
      </pc:sldChg>
      <pc:sldChg chg="del">
        <pc:chgData name="up423346@ms.uporto.pt" userId="886f1fb4-dee8-4943-9147-91ac47e3c32e" providerId="ADAL" clId="{2F3DE655-24FC-463E-97AF-67396BE4C682}" dt="2020-08-25T12:41:26.322" v="213" actId="47"/>
        <pc:sldMkLst>
          <pc:docMk/>
          <pc:sldMk cId="0" sldId="296"/>
        </pc:sldMkLst>
      </pc:sldChg>
      <pc:sldChg chg="modSp mod">
        <pc:chgData name="up423346@ms.uporto.pt" userId="886f1fb4-dee8-4943-9147-91ac47e3c32e" providerId="ADAL" clId="{2F3DE655-24FC-463E-97AF-67396BE4C682}" dt="2020-08-25T12:44:01.450" v="246" actId="20577"/>
        <pc:sldMkLst>
          <pc:docMk/>
          <pc:sldMk cId="0" sldId="298"/>
        </pc:sldMkLst>
        <pc:spChg chg="mod">
          <ac:chgData name="up423346@ms.uporto.pt" userId="886f1fb4-dee8-4943-9147-91ac47e3c32e" providerId="ADAL" clId="{2F3DE655-24FC-463E-97AF-67396BE4C682}" dt="2020-08-25T12:41:48.140" v="229" actId="20577"/>
          <ac:spMkLst>
            <pc:docMk/>
            <pc:sldMk cId="0" sldId="298"/>
            <ac:spMk id="30722" creationId="{C41E2DAA-F14B-439D-B05E-F32BA6EDCCB1}"/>
          </ac:spMkLst>
        </pc:spChg>
        <pc:spChg chg="mod">
          <ac:chgData name="up423346@ms.uporto.pt" userId="886f1fb4-dee8-4943-9147-91ac47e3c32e" providerId="ADAL" clId="{2F3DE655-24FC-463E-97AF-67396BE4C682}" dt="2020-08-25T12:44:01.450" v="246" actId="20577"/>
          <ac:spMkLst>
            <pc:docMk/>
            <pc:sldMk cId="0" sldId="298"/>
            <ac:spMk id="33795" creationId="{A1542B3A-E863-462A-9FFC-C59F6DEFEAF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18.406" v="250" actId="20577"/>
        <pc:sldMkLst>
          <pc:docMk/>
          <pc:sldMk cId="0" sldId="300"/>
        </pc:sldMkLst>
        <pc:spChg chg="mod">
          <ac:chgData name="up423346@ms.uporto.pt" userId="886f1fb4-dee8-4943-9147-91ac47e3c32e" providerId="ADAL" clId="{2F3DE655-24FC-463E-97AF-67396BE4C682}" dt="2020-08-25T12:44:18.406" v="250" actId="20577"/>
          <ac:spMkLst>
            <pc:docMk/>
            <pc:sldMk cId="0" sldId="300"/>
            <ac:spMk id="32771" creationId="{2D93EF28-8DE2-428F-8F3A-0504AA5A74EE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30.908" v="255" actId="20577"/>
        <pc:sldMkLst>
          <pc:docMk/>
          <pc:sldMk cId="0" sldId="301"/>
        </pc:sldMkLst>
        <pc:spChg chg="mod">
          <ac:chgData name="up423346@ms.uporto.pt" userId="886f1fb4-dee8-4943-9147-91ac47e3c32e" providerId="ADAL" clId="{2F3DE655-24FC-463E-97AF-67396BE4C682}" dt="2020-08-25T12:44:30.908" v="255" actId="20577"/>
          <ac:spMkLst>
            <pc:docMk/>
            <pc:sldMk cId="0" sldId="301"/>
            <ac:spMk id="33795" creationId="{B1A42447-AACE-4CCF-8832-E65668DAA36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5:39.822" v="280" actId="6549"/>
        <pc:sldMkLst>
          <pc:docMk/>
          <pc:sldMk cId="0" sldId="306"/>
        </pc:sldMkLst>
        <pc:spChg chg="mod">
          <ac:chgData name="up423346@ms.uporto.pt" userId="886f1fb4-dee8-4943-9147-91ac47e3c32e" providerId="ADAL" clId="{2F3DE655-24FC-463E-97AF-67396BE4C682}" dt="2020-08-25T12:45:39.822" v="280" actId="6549"/>
          <ac:spMkLst>
            <pc:docMk/>
            <pc:sldMk cId="0" sldId="306"/>
            <ac:spMk id="36867" creationId="{2E5757C5-49FA-41C6-A1CD-D6080EAD76FC}"/>
          </ac:spMkLst>
        </pc:spChg>
        <pc:spChg chg="mod">
          <ac:chgData name="up423346@ms.uporto.pt" userId="886f1fb4-dee8-4943-9147-91ac47e3c32e" providerId="ADAL" clId="{2F3DE655-24FC-463E-97AF-67396BE4C682}" dt="2020-08-25T12:45:32.426" v="279" actId="20577"/>
          <ac:spMkLst>
            <pc:docMk/>
            <pc:sldMk cId="0" sldId="306"/>
            <ac:spMk id="65540" creationId="{8B69745D-2521-41F8-9869-6FB24351B0DC}"/>
          </ac:spMkLst>
        </pc:spChg>
      </pc:sldChg>
      <pc:sldChg chg="modSp del mod">
        <pc:chgData name="up423346@ms.uporto.pt" userId="886f1fb4-dee8-4943-9147-91ac47e3c32e" providerId="ADAL" clId="{2F3DE655-24FC-463E-97AF-67396BE4C682}" dt="2020-08-25T12:46:06.696" v="299" actId="47"/>
        <pc:sldMkLst>
          <pc:docMk/>
          <pc:sldMk cId="0" sldId="307"/>
        </pc:sldMkLst>
        <pc:spChg chg="mod">
          <ac:chgData name="up423346@ms.uporto.pt" userId="886f1fb4-dee8-4943-9147-91ac47e3c32e" providerId="ADAL" clId="{2F3DE655-24FC-463E-97AF-67396BE4C682}" dt="2020-08-25T12:45:53.340" v="298" actId="27636"/>
          <ac:spMkLst>
            <pc:docMk/>
            <pc:sldMk cId="0" sldId="307"/>
            <ac:spMk id="37891" creationId="{B926DCF6-9ED2-4A78-8E1B-8E75879E121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24.665" v="431" actId="20577"/>
        <pc:sldMkLst>
          <pc:docMk/>
          <pc:sldMk cId="0" sldId="321"/>
        </pc:sldMkLst>
        <pc:spChg chg="mod">
          <ac:chgData name="up423346@ms.uporto.pt" userId="886f1fb4-dee8-4943-9147-91ac47e3c32e" providerId="ADAL" clId="{2F3DE655-24FC-463E-97AF-67396BE4C682}" dt="2020-08-25T12:57:20.955" v="429" actId="20577"/>
          <ac:spMkLst>
            <pc:docMk/>
            <pc:sldMk cId="0" sldId="321"/>
            <ac:spMk id="39938" creationId="{214BEE9F-18CC-447B-A14F-6A527105C8F4}"/>
          </ac:spMkLst>
        </pc:spChg>
        <pc:spChg chg="mod">
          <ac:chgData name="up423346@ms.uporto.pt" userId="886f1fb4-dee8-4943-9147-91ac47e3c32e" providerId="ADAL" clId="{2F3DE655-24FC-463E-97AF-67396BE4C682}" dt="2020-08-25T12:57:24.665" v="431" actId="20577"/>
          <ac:spMkLst>
            <pc:docMk/>
            <pc:sldMk cId="0" sldId="321"/>
            <ac:spMk id="39939" creationId="{28532974-E18E-47C5-B829-869E27B0A24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39.838" v="432" actId="6549"/>
        <pc:sldMkLst>
          <pc:docMk/>
          <pc:sldMk cId="0" sldId="324"/>
        </pc:sldMkLst>
        <pc:spChg chg="mod">
          <ac:chgData name="up423346@ms.uporto.pt" userId="886f1fb4-dee8-4943-9147-91ac47e3c32e" providerId="ADAL" clId="{2F3DE655-24FC-463E-97AF-67396BE4C682}" dt="2020-08-25T12:57:39.838" v="432" actId="6549"/>
          <ac:spMkLst>
            <pc:docMk/>
            <pc:sldMk cId="0" sldId="324"/>
            <ac:spMk id="43011" creationId="{0DCB4CD6-38DF-45F5-8C2C-D3B4DED5BEE5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51.110" v="433" actId="20577"/>
        <pc:sldMkLst>
          <pc:docMk/>
          <pc:sldMk cId="0" sldId="325"/>
        </pc:sldMkLst>
        <pc:spChg chg="mod">
          <ac:chgData name="up423346@ms.uporto.pt" userId="886f1fb4-dee8-4943-9147-91ac47e3c32e" providerId="ADAL" clId="{2F3DE655-24FC-463E-97AF-67396BE4C682}" dt="2020-08-25T12:57:51.110" v="433" actId="20577"/>
          <ac:spMkLst>
            <pc:docMk/>
            <pc:sldMk cId="0" sldId="325"/>
            <ac:spMk id="78851" creationId="{A20D4052-D4E8-46E4-A828-33C3D969E4C8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8:02.780" v="437" actId="20577"/>
        <pc:sldMkLst>
          <pc:docMk/>
          <pc:sldMk cId="0" sldId="326"/>
        </pc:sldMkLst>
        <pc:spChg chg="mod">
          <ac:chgData name="up423346@ms.uporto.pt" userId="886f1fb4-dee8-4943-9147-91ac47e3c32e" providerId="ADAL" clId="{2F3DE655-24FC-463E-97AF-67396BE4C682}" dt="2020-08-25T12:58:02.780" v="437" actId="20577"/>
          <ac:spMkLst>
            <pc:docMk/>
            <pc:sldMk cId="0" sldId="326"/>
            <ac:spMk id="45059" creationId="{E480E75C-EAEE-4F0F-B487-220EE51E8234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19.519" v="440" actId="1076"/>
        <pc:sldMkLst>
          <pc:docMk/>
          <pc:sldMk cId="0" sldId="327"/>
        </pc:sldMkLst>
        <pc:spChg chg="del">
          <ac:chgData name="up423346@ms.uporto.pt" userId="886f1fb4-dee8-4943-9147-91ac47e3c32e" providerId="ADAL" clId="{2F3DE655-24FC-463E-97AF-67396BE4C682}" dt="2020-08-25T12:58:13.891" v="439" actId="478"/>
          <ac:spMkLst>
            <pc:docMk/>
            <pc:sldMk cId="0" sldId="327"/>
            <ac:spMk id="46082" creationId="{459A73D4-DD2C-494A-A0FC-30EF2C5EF4EA}"/>
          </ac:spMkLst>
        </pc:spChg>
        <pc:picChg chg="mod">
          <ac:chgData name="up423346@ms.uporto.pt" userId="886f1fb4-dee8-4943-9147-91ac47e3c32e" providerId="ADAL" clId="{2F3DE655-24FC-463E-97AF-67396BE4C682}" dt="2020-08-25T12:58:19.519" v="440" actId="1076"/>
          <ac:picMkLst>
            <pc:docMk/>
            <pc:sldMk cId="0" sldId="327"/>
            <ac:picMk id="46084" creationId="{0E65A2FA-D74F-4057-B2E3-9C07C5A66C5B}"/>
          </ac:picMkLst>
        </pc:picChg>
      </pc:sldChg>
      <pc:sldChg chg="modSp mod">
        <pc:chgData name="up423346@ms.uporto.pt" userId="886f1fb4-dee8-4943-9147-91ac47e3c32e" providerId="ADAL" clId="{2F3DE655-24FC-463E-97AF-67396BE4C682}" dt="2020-08-25T12:58:29.108" v="442" actId="20577"/>
        <pc:sldMkLst>
          <pc:docMk/>
          <pc:sldMk cId="0" sldId="328"/>
        </pc:sldMkLst>
        <pc:spChg chg="mod">
          <ac:chgData name="up423346@ms.uporto.pt" userId="886f1fb4-dee8-4943-9147-91ac47e3c32e" providerId="ADAL" clId="{2F3DE655-24FC-463E-97AF-67396BE4C682}" dt="2020-08-25T12:58:29.108" v="442" actId="20577"/>
          <ac:spMkLst>
            <pc:docMk/>
            <pc:sldMk cId="0" sldId="328"/>
            <ac:spMk id="80899" creationId="{46E4EF2C-7632-4D25-A645-8093AB21386F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38.220" v="444" actId="478"/>
        <pc:sldMkLst>
          <pc:docMk/>
          <pc:sldMk cId="0" sldId="329"/>
        </pc:sldMkLst>
        <pc:spChg chg="del ord">
          <ac:chgData name="up423346@ms.uporto.pt" userId="886f1fb4-dee8-4943-9147-91ac47e3c32e" providerId="ADAL" clId="{2F3DE655-24FC-463E-97AF-67396BE4C682}" dt="2020-08-25T12:58:38.220" v="444" actId="478"/>
          <ac:spMkLst>
            <pc:docMk/>
            <pc:sldMk cId="0" sldId="329"/>
            <ac:spMk id="48131" creationId="{FA9C9695-D1E7-49CB-A87A-5E3AF1ED34CB}"/>
          </ac:spMkLst>
        </pc:spChg>
      </pc:sldChg>
      <pc:sldChg chg="modAnim">
        <pc:chgData name="up423346@ms.uporto.pt" userId="886f1fb4-dee8-4943-9147-91ac47e3c32e" providerId="ADAL" clId="{2F3DE655-24FC-463E-97AF-67396BE4C682}" dt="2020-08-25T12:46:18.675" v="300"/>
        <pc:sldMkLst>
          <pc:docMk/>
          <pc:sldMk cId="0" sldId="330"/>
        </pc:sldMkLst>
      </pc:sldChg>
      <pc:sldChg chg="addSp delSp modSp del mod chgLayout">
        <pc:chgData name="up423346@ms.uporto.pt" userId="886f1fb4-dee8-4943-9147-91ac47e3c32e" providerId="ADAL" clId="{2F3DE655-24FC-463E-97AF-67396BE4C682}" dt="2020-08-25T12:50:44.686" v="327" actId="47"/>
        <pc:sldMkLst>
          <pc:docMk/>
          <pc:sldMk cId="0" sldId="331"/>
        </pc:sldMkLst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2" creationId="{CBD32DB8-3CB6-48EE-9BF2-3F951A3CA695}"/>
          </ac:spMkLst>
        </pc:spChg>
        <pc:spChg chg="add mod ord">
          <ac:chgData name="up423346@ms.uporto.pt" userId="886f1fb4-dee8-4943-9147-91ac47e3c32e" providerId="ADAL" clId="{2F3DE655-24FC-463E-97AF-67396BE4C682}" dt="2020-08-25T12:50:40.383" v="326" actId="27636"/>
          <ac:spMkLst>
            <pc:docMk/>
            <pc:sldMk cId="0" sldId="331"/>
            <ac:spMk id="3" creationId="{7A885AAD-3C38-445E-B485-61786BD9398A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4" creationId="{8A7B2A57-F790-4729-93D1-5243812EE556}"/>
          </ac:spMkLst>
        </pc:spChg>
        <pc:spChg chg="del">
          <ac:chgData name="up423346@ms.uporto.pt" userId="886f1fb4-dee8-4943-9147-91ac47e3c32e" providerId="ADAL" clId="{2F3DE655-24FC-463E-97AF-67396BE4C682}" dt="2020-08-25T12:48:04.101" v="309" actId="478"/>
          <ac:spMkLst>
            <pc:docMk/>
            <pc:sldMk cId="0" sldId="331"/>
            <ac:spMk id="49155" creationId="{DC04605E-767A-4095-865F-04BF3E77972E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6" creationId="{E2C4DB14-BBB0-4AC9-8996-F98C1BDA85B1}"/>
          </ac:spMkLst>
        </pc:spChg>
        <pc:spChg chg="del">
          <ac:chgData name="up423346@ms.uporto.pt" userId="886f1fb4-dee8-4943-9147-91ac47e3c32e" providerId="ADAL" clId="{2F3DE655-24FC-463E-97AF-67396BE4C682}" dt="2020-08-25T12:48:02.325" v="308" actId="478"/>
          <ac:spMkLst>
            <pc:docMk/>
            <pc:sldMk cId="0" sldId="331"/>
            <ac:spMk id="49157" creationId="{23AAFB0F-F66F-4EE5-81DF-13F88A072BAD}"/>
          </ac:spMkLst>
        </pc:spChg>
        <pc:spChg chg="del mod">
          <ac:chgData name="up423346@ms.uporto.pt" userId="886f1fb4-dee8-4943-9147-91ac47e3c32e" providerId="ADAL" clId="{2F3DE655-24FC-463E-97AF-67396BE4C682}" dt="2020-08-25T12:50:28.458" v="313"/>
          <ac:spMkLst>
            <pc:docMk/>
            <pc:sldMk cId="0" sldId="331"/>
            <ac:spMk id="49295" creationId="{A5AEC8D2-E1C2-4D2C-8352-7A8976F9D2A5}"/>
          </ac:spMkLst>
        </pc:spChg>
      </pc:sldChg>
      <pc:sldChg chg="del">
        <pc:chgData name="up423346@ms.uporto.pt" userId="886f1fb4-dee8-4943-9147-91ac47e3c32e" providerId="ADAL" clId="{2F3DE655-24FC-463E-97AF-67396BE4C682}" dt="2020-08-25T12:46:58.935" v="301" actId="47"/>
        <pc:sldMkLst>
          <pc:docMk/>
          <pc:sldMk cId="0" sldId="332"/>
        </pc:sldMkLst>
      </pc:sldChg>
      <pc:sldChg chg="del">
        <pc:chgData name="up423346@ms.uporto.pt" userId="886f1fb4-dee8-4943-9147-91ac47e3c32e" providerId="ADAL" clId="{2F3DE655-24FC-463E-97AF-67396BE4C682}" dt="2020-08-25T12:47:02.760" v="302" actId="47"/>
        <pc:sldMkLst>
          <pc:docMk/>
          <pc:sldMk cId="0" sldId="333"/>
        </pc:sldMkLst>
      </pc:sldChg>
      <pc:sldChg chg="del">
        <pc:chgData name="up423346@ms.uporto.pt" userId="886f1fb4-dee8-4943-9147-91ac47e3c32e" providerId="ADAL" clId="{2F3DE655-24FC-463E-97AF-67396BE4C682}" dt="2020-08-25T12:47:03.904" v="303" actId="47"/>
        <pc:sldMkLst>
          <pc:docMk/>
          <pc:sldMk cId="0" sldId="334"/>
        </pc:sldMkLst>
      </pc:sldChg>
      <pc:sldChg chg="del">
        <pc:chgData name="up423346@ms.uporto.pt" userId="886f1fb4-dee8-4943-9147-91ac47e3c32e" providerId="ADAL" clId="{2F3DE655-24FC-463E-97AF-67396BE4C682}" dt="2020-08-25T12:47:05.332" v="304" actId="47"/>
        <pc:sldMkLst>
          <pc:docMk/>
          <pc:sldMk cId="0" sldId="335"/>
        </pc:sldMkLst>
      </pc:sldChg>
      <pc:sldChg chg="del">
        <pc:chgData name="up423346@ms.uporto.pt" userId="886f1fb4-dee8-4943-9147-91ac47e3c32e" providerId="ADAL" clId="{2F3DE655-24FC-463E-97AF-67396BE4C682}" dt="2020-08-25T12:50:50.477" v="328" actId="47"/>
        <pc:sldMkLst>
          <pc:docMk/>
          <pc:sldMk cId="0" sldId="336"/>
        </pc:sldMkLst>
      </pc:sldChg>
      <pc:sldChg chg="del">
        <pc:chgData name="up423346@ms.uporto.pt" userId="886f1fb4-dee8-4943-9147-91ac47e3c32e" providerId="ADAL" clId="{2F3DE655-24FC-463E-97AF-67396BE4C682}" dt="2020-08-25T12:47:13.341" v="305" actId="47"/>
        <pc:sldMkLst>
          <pc:docMk/>
          <pc:sldMk cId="0" sldId="337"/>
        </pc:sldMkLst>
      </pc:sldChg>
      <pc:sldChg chg="del">
        <pc:chgData name="up423346@ms.uporto.pt" userId="886f1fb4-dee8-4943-9147-91ac47e3c32e" providerId="ADAL" clId="{2F3DE655-24FC-463E-97AF-67396BE4C682}" dt="2020-08-25T12:47:14.083" v="306" actId="47"/>
        <pc:sldMkLst>
          <pc:docMk/>
          <pc:sldMk cId="0" sldId="338"/>
        </pc:sldMkLst>
      </pc:sldChg>
      <pc:sldChg chg="addSp delSp modSp mod modClrScheme chgLayout">
        <pc:chgData name="up423346@ms.uporto.pt" userId="886f1fb4-dee8-4943-9147-91ac47e3c32e" providerId="ADAL" clId="{2F3DE655-24FC-463E-97AF-67396BE4C682}" dt="2020-08-25T12:54:54.523" v="381" actId="20577"/>
        <pc:sldMkLst>
          <pc:docMk/>
          <pc:sldMk cId="0" sldId="339"/>
        </pc:sldMkLst>
        <pc:spChg chg="add del mod ord">
          <ac:chgData name="up423346@ms.uporto.pt" userId="886f1fb4-dee8-4943-9147-91ac47e3c32e" providerId="ADAL" clId="{2F3DE655-24FC-463E-97AF-67396BE4C682}" dt="2020-08-25T12:51:28.281" v="333" actId="700"/>
          <ac:spMkLst>
            <pc:docMk/>
            <pc:sldMk cId="0" sldId="339"/>
            <ac:spMk id="2" creationId="{32A85054-0D75-4998-8BB1-BF88FB5DDFF1}"/>
          </ac:spMkLst>
        </pc:spChg>
        <pc:spChg chg="del">
          <ac:chgData name="up423346@ms.uporto.pt" userId="886f1fb4-dee8-4943-9147-91ac47e3c32e" providerId="ADAL" clId="{2F3DE655-24FC-463E-97AF-67396BE4C682}" dt="2020-08-25T12:51:00.923" v="329" actId="478"/>
          <ac:spMkLst>
            <pc:docMk/>
            <pc:sldMk cId="0" sldId="339"/>
            <ac:spMk id="64514" creationId="{992D6C7D-AA04-42ED-8DD3-F1CA6AD2E6AB}"/>
          </ac:spMkLst>
        </pc:spChg>
        <pc:spChg chg="mod ord">
          <ac:chgData name="up423346@ms.uporto.pt" userId="886f1fb4-dee8-4943-9147-91ac47e3c32e" providerId="ADAL" clId="{2F3DE655-24FC-463E-97AF-67396BE4C682}" dt="2020-08-25T12:54:54.523" v="381" actId="20577"/>
          <ac:spMkLst>
            <pc:docMk/>
            <pc:sldMk cId="0" sldId="339"/>
            <ac:spMk id="64516" creationId="{D4DC7607-95B9-47E9-AF90-FCDD37E9B082}"/>
          </ac:spMkLst>
        </pc:spChg>
        <pc:spChg chg="del mod">
          <ac:chgData name="up423346@ms.uporto.pt" userId="886f1fb4-dee8-4943-9147-91ac47e3c32e" providerId="ADAL" clId="{2F3DE655-24FC-463E-97AF-67396BE4C682}" dt="2020-08-25T12:51:53.123" v="353" actId="478"/>
          <ac:spMkLst>
            <pc:docMk/>
            <pc:sldMk cId="0" sldId="339"/>
            <ac:spMk id="64520" creationId="{11C78A9B-9530-463B-A7E7-0D85CB2EC031}"/>
          </ac:spMkLst>
        </pc:spChg>
        <pc:spChg chg="del mod">
          <ac:chgData name="up423346@ms.uporto.pt" userId="886f1fb4-dee8-4943-9147-91ac47e3c32e" providerId="ADAL" clId="{2F3DE655-24FC-463E-97AF-67396BE4C682}" dt="2020-08-25T12:51:55.882" v="355" actId="478"/>
          <ac:spMkLst>
            <pc:docMk/>
            <pc:sldMk cId="0" sldId="339"/>
            <ac:spMk id="64521" creationId="{BFA28BC3-5307-424B-B116-434E3D58F69F}"/>
          </ac:spMkLst>
        </pc:spChg>
        <pc:spChg chg="del mod">
          <ac:chgData name="up423346@ms.uporto.pt" userId="886f1fb4-dee8-4943-9147-91ac47e3c32e" providerId="ADAL" clId="{2F3DE655-24FC-463E-97AF-67396BE4C682}" dt="2020-08-25T12:51:57.410" v="356" actId="478"/>
          <ac:spMkLst>
            <pc:docMk/>
            <pc:sldMk cId="0" sldId="339"/>
            <ac:spMk id="64522" creationId="{A28FBCC0-F639-4672-9F34-11D9AC6E8E10}"/>
          </ac:spMkLst>
        </pc:spChg>
        <pc:spChg chg="del mod">
          <ac:chgData name="up423346@ms.uporto.pt" userId="886f1fb4-dee8-4943-9147-91ac47e3c32e" providerId="ADAL" clId="{2F3DE655-24FC-463E-97AF-67396BE4C682}" dt="2020-08-25T12:51:18.355" v="331" actId="478"/>
          <ac:spMkLst>
            <pc:docMk/>
            <pc:sldMk cId="0" sldId="339"/>
            <ac:spMk id="64524" creationId="{5BA8E761-2E56-421E-87E1-CC7D52081B6F}"/>
          </ac:spMkLst>
        </pc:sp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7" creationId="{72B70CBF-89D0-45AE-8155-24C79C78CCEA}"/>
          </ac:picMkLst>
        </pc:picChg>
        <pc:picChg chg="del mod">
          <ac:chgData name="up423346@ms.uporto.pt" userId="886f1fb4-dee8-4943-9147-91ac47e3c32e" providerId="ADAL" clId="{2F3DE655-24FC-463E-97AF-67396BE4C682}" dt="2020-08-25T12:52:13.474" v="359" actId="478"/>
          <ac:picMkLst>
            <pc:docMk/>
            <pc:sldMk cId="0" sldId="339"/>
            <ac:picMk id="64518" creationId="{859A2A62-02C3-4A15-BE40-B3F219996BEE}"/>
          </ac:picMkLst>
        </pc:pic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9" creationId="{4931CCE8-ED2A-4119-9A3E-00E186E1427B}"/>
          </ac:picMkLst>
        </pc:picChg>
        <pc:picChg chg="del mod">
          <ac:chgData name="up423346@ms.uporto.pt" userId="886f1fb4-dee8-4943-9147-91ac47e3c32e" providerId="ADAL" clId="{2F3DE655-24FC-463E-97AF-67396BE4C682}" dt="2020-08-25T12:51:18.355" v="331" actId="478"/>
          <ac:picMkLst>
            <pc:docMk/>
            <pc:sldMk cId="0" sldId="339"/>
            <ac:picMk id="64523" creationId="{A613D4E9-9CED-42EC-8B69-E02D51C0C65B}"/>
          </ac:picMkLst>
        </pc:picChg>
      </pc:sldChg>
      <pc:sldChg chg="del">
        <pc:chgData name="up423346@ms.uporto.pt" userId="886f1fb4-dee8-4943-9147-91ac47e3c32e" providerId="ADAL" clId="{2F3DE655-24FC-463E-97AF-67396BE4C682}" dt="2020-08-25T12:34:57.674" v="120" actId="47"/>
        <pc:sldMkLst>
          <pc:docMk/>
          <pc:sldMk cId="0" sldId="344"/>
        </pc:sldMkLst>
      </pc:sldChg>
      <pc:sldChg chg="del">
        <pc:chgData name="up423346@ms.uporto.pt" userId="886f1fb4-dee8-4943-9147-91ac47e3c32e" providerId="ADAL" clId="{2F3DE655-24FC-463E-97AF-67396BE4C682}" dt="2020-08-25T12:36:36.576" v="151" actId="47"/>
        <pc:sldMkLst>
          <pc:docMk/>
          <pc:sldMk cId="0" sldId="345"/>
        </pc:sldMkLst>
      </pc:sldChg>
      <pc:sldChg chg="del">
        <pc:chgData name="up423346@ms.uporto.pt" userId="886f1fb4-dee8-4943-9147-91ac47e3c32e" providerId="ADAL" clId="{2F3DE655-24FC-463E-97AF-67396BE4C682}" dt="2020-08-25T12:40:27.910" v="165" actId="47"/>
        <pc:sldMkLst>
          <pc:docMk/>
          <pc:sldMk cId="0" sldId="346"/>
        </pc:sldMkLst>
      </pc:sldChg>
      <pc:sldChg chg="del">
        <pc:chgData name="up423346@ms.uporto.pt" userId="886f1fb4-dee8-4943-9147-91ac47e3c32e" providerId="ADAL" clId="{2F3DE655-24FC-463E-97AF-67396BE4C682}" dt="2020-08-25T12:41:41.338" v="214" actId="47"/>
        <pc:sldMkLst>
          <pc:docMk/>
          <pc:sldMk cId="0" sldId="347"/>
        </pc:sldMkLst>
      </pc:sldChg>
      <pc:sldChg chg="del">
        <pc:chgData name="up423346@ms.uporto.pt" userId="886f1fb4-dee8-4943-9147-91ac47e3c32e" providerId="ADAL" clId="{2F3DE655-24FC-463E-97AF-67396BE4C682}" dt="2020-08-25T12:35:10.663" v="122" actId="47"/>
        <pc:sldMkLst>
          <pc:docMk/>
          <pc:sldMk cId="0" sldId="348"/>
        </pc:sldMkLst>
      </pc:sldChg>
      <pc:sldChg chg="addSp delSp modSp mod chgLayout">
        <pc:chgData name="up423346@ms.uporto.pt" userId="886f1fb4-dee8-4943-9147-91ac47e3c32e" providerId="ADAL" clId="{2F3DE655-24FC-463E-97AF-67396BE4C682}" dt="2020-08-25T12:55:56.626" v="416" actId="207"/>
        <pc:sldMkLst>
          <pc:docMk/>
          <pc:sldMk cId="0" sldId="350"/>
        </pc:sldMkLst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2" creationId="{CA48D447-5D72-4B19-A8DF-159AC902A326}"/>
          </ac:spMkLst>
        </pc:spChg>
        <pc:spChg chg="add mod">
          <ac:chgData name="up423346@ms.uporto.pt" userId="886f1fb4-dee8-4943-9147-91ac47e3c32e" providerId="ADAL" clId="{2F3DE655-24FC-463E-97AF-67396BE4C682}" dt="2020-08-25T12:55:56.626" v="416" actId="207"/>
          <ac:spMkLst>
            <pc:docMk/>
            <pc:sldMk cId="0" sldId="350"/>
            <ac:spMk id="3" creationId="{24980A24-2CE3-423C-8D69-0207E283B713}"/>
          </ac:spMkLst>
        </pc:spChg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66562" creationId="{79D0C1C9-3975-4967-8897-2FC38386C44B}"/>
          </ac:spMkLst>
        </pc:spChg>
        <pc:spChg chg="del">
          <ac:chgData name="up423346@ms.uporto.pt" userId="886f1fb4-dee8-4943-9147-91ac47e3c32e" providerId="ADAL" clId="{2F3DE655-24FC-463E-97AF-67396BE4C682}" dt="2020-08-25T12:54:35.663" v="370" actId="478"/>
          <ac:spMkLst>
            <pc:docMk/>
            <pc:sldMk cId="0" sldId="350"/>
            <ac:spMk id="66563" creationId="{4F5A2ABE-18EE-4416-8398-B7276D6D7750}"/>
          </ac:spMkLst>
        </pc:spChg>
        <pc:spChg chg="del mod ord">
          <ac:chgData name="up423346@ms.uporto.pt" userId="886f1fb4-dee8-4943-9147-91ac47e3c32e" providerId="ADAL" clId="{2F3DE655-24FC-463E-97AF-67396BE4C682}" dt="2020-08-25T12:55:01.364" v="382" actId="478"/>
          <ac:spMkLst>
            <pc:docMk/>
            <pc:sldMk cId="0" sldId="350"/>
            <ac:spMk id="66564" creationId="{83B71C63-0618-48D5-8C19-35510F81282C}"/>
          </ac:spMkLst>
        </pc:spChg>
        <pc:spChg chg="del">
          <ac:chgData name="up423346@ms.uporto.pt" userId="886f1fb4-dee8-4943-9147-91ac47e3c32e" providerId="ADAL" clId="{2F3DE655-24FC-463E-97AF-67396BE4C682}" dt="2020-08-25T12:55:32.826" v="406" actId="478"/>
          <ac:spMkLst>
            <pc:docMk/>
            <pc:sldMk cId="0" sldId="350"/>
            <ac:spMk id="66567" creationId="{532926F9-A6FF-4036-8A3B-0F78AC173C3C}"/>
          </ac:spMkLst>
        </pc:spChg>
        <pc:spChg chg="del">
          <ac:chgData name="up423346@ms.uporto.pt" userId="886f1fb4-dee8-4943-9147-91ac47e3c32e" providerId="ADAL" clId="{2F3DE655-24FC-463E-97AF-67396BE4C682}" dt="2020-08-25T12:55:35.371" v="407" actId="478"/>
          <ac:spMkLst>
            <pc:docMk/>
            <pc:sldMk cId="0" sldId="350"/>
            <ac:spMk id="66568" creationId="{22DD6027-8E58-4A38-B36C-CED088543A5A}"/>
          </ac:spMkLst>
        </pc:spChg>
        <pc:picChg chg="mod">
          <ac:chgData name="up423346@ms.uporto.pt" userId="886f1fb4-dee8-4943-9147-91ac47e3c32e" providerId="ADAL" clId="{2F3DE655-24FC-463E-97AF-67396BE4C682}" dt="2020-08-25T12:55:51.437" v="414" actId="167"/>
          <ac:picMkLst>
            <pc:docMk/>
            <pc:sldMk cId="0" sldId="350"/>
            <ac:picMk id="66565" creationId="{C2FED8E5-50FD-4F8D-AAE2-88E845743D28}"/>
          </ac:picMkLst>
        </pc:picChg>
        <pc:picChg chg="mod">
          <ac:chgData name="up423346@ms.uporto.pt" userId="886f1fb4-dee8-4943-9147-91ac47e3c32e" providerId="ADAL" clId="{2F3DE655-24FC-463E-97AF-67396BE4C682}" dt="2020-08-25T12:55:49.514" v="413" actId="167"/>
          <ac:picMkLst>
            <pc:docMk/>
            <pc:sldMk cId="0" sldId="350"/>
            <ac:picMk id="66566" creationId="{28289A20-6A1E-4EFF-BBB6-16888D3B3DEE}"/>
          </ac:picMkLst>
        </pc:picChg>
      </pc:sldChg>
      <pc:sldChg chg="modSp add mod">
        <pc:chgData name="up423346@ms.uporto.pt" userId="886f1fb4-dee8-4943-9147-91ac47e3c32e" providerId="ADAL" clId="{2F3DE655-24FC-463E-97AF-67396BE4C682}" dt="2020-08-25T12:35:48.391" v="144" actId="207"/>
        <pc:sldMkLst>
          <pc:docMk/>
          <pc:sldMk cId="2851349937" sldId="351"/>
        </pc:sldMkLst>
        <pc:spChg chg="mod">
          <ac:chgData name="up423346@ms.uporto.pt" userId="886f1fb4-dee8-4943-9147-91ac47e3c32e" providerId="ADAL" clId="{2F3DE655-24FC-463E-97AF-67396BE4C682}" dt="2020-08-25T12:34:51.137" v="119" actId="27636"/>
          <ac:spMkLst>
            <pc:docMk/>
            <pc:sldMk cId="2851349937" sldId="351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8.391" v="144" actId="207"/>
          <ac:spMkLst>
            <pc:docMk/>
            <pc:sldMk cId="2851349937" sldId="351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6:02.412" v="146" actId="207"/>
        <pc:sldMkLst>
          <pc:docMk/>
          <pc:sldMk cId="1347585207" sldId="352"/>
        </pc:sldMkLst>
        <pc:spChg chg="mod">
          <ac:chgData name="up423346@ms.uporto.pt" userId="886f1fb4-dee8-4943-9147-91ac47e3c32e" providerId="ADAL" clId="{2F3DE655-24FC-463E-97AF-67396BE4C682}" dt="2020-08-25T12:35:15.571" v="130" actId="20577"/>
          <ac:spMkLst>
            <pc:docMk/>
            <pc:sldMk cId="1347585207" sldId="352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6:02.412" v="146" actId="207"/>
          <ac:spMkLst>
            <pc:docMk/>
            <pc:sldMk cId="1347585207" sldId="352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5:41.572" v="143" actId="207"/>
        <pc:sldMkLst>
          <pc:docMk/>
          <pc:sldMk cId="944931134" sldId="353"/>
        </pc:sldMkLst>
        <pc:spChg chg="mod">
          <ac:chgData name="up423346@ms.uporto.pt" userId="886f1fb4-dee8-4943-9147-91ac47e3c32e" providerId="ADAL" clId="{2F3DE655-24FC-463E-97AF-67396BE4C682}" dt="2020-08-25T12:35:34.876" v="142" actId="20577"/>
          <ac:spMkLst>
            <pc:docMk/>
            <pc:sldMk cId="944931134" sldId="353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1.572" v="143" actId="207"/>
          <ac:spMkLst>
            <pc:docMk/>
            <pc:sldMk cId="944931134" sldId="353"/>
            <ac:spMk id="6148" creationId="{142D336D-EB99-4C40-B48D-FC4F937853B6}"/>
          </ac:spMkLst>
        </pc:spChg>
      </pc:sldChg>
      <pc:sldChg chg="addSp modSp new mod modClrScheme chgLayout">
        <pc:chgData name="up423346@ms.uporto.pt" userId="886f1fb4-dee8-4943-9147-91ac47e3c32e" providerId="ADAL" clId="{2F3DE655-24FC-463E-97AF-67396BE4C682}" dt="2020-08-25T13:12:41.432" v="939" actId="27636"/>
        <pc:sldMkLst>
          <pc:docMk/>
          <pc:sldMk cId="1429159280" sldId="354"/>
        </pc:sldMkLst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2" creationId="{CD05B330-A129-402F-A760-6F17990C0C8A}"/>
          </ac:spMkLst>
        </pc:spChg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3" creationId="{D2B27B65-0849-412D-AE80-1699CE7AE8E0}"/>
          </ac:spMkLst>
        </pc:spChg>
        <pc:spChg chg="add mod ord">
          <ac:chgData name="up423346@ms.uporto.pt" userId="886f1fb4-dee8-4943-9147-91ac47e3c32e" providerId="ADAL" clId="{2F3DE655-24FC-463E-97AF-67396BE4C682}" dt="2020-08-25T12:41:58.396" v="241" actId="20577"/>
          <ac:spMkLst>
            <pc:docMk/>
            <pc:sldMk cId="1429159280" sldId="354"/>
            <ac:spMk id="4" creationId="{B883FEFE-9546-4708-8BF9-797569171359}"/>
          </ac:spMkLst>
        </pc:spChg>
        <pc:spChg chg="add mod ord">
          <ac:chgData name="up423346@ms.uporto.pt" userId="886f1fb4-dee8-4943-9147-91ac47e3c32e" providerId="ADAL" clId="{2F3DE655-24FC-463E-97AF-67396BE4C682}" dt="2020-08-25T13:12:41.432" v="939" actId="27636"/>
          <ac:spMkLst>
            <pc:docMk/>
            <pc:sldMk cId="1429159280" sldId="354"/>
            <ac:spMk id="5" creationId="{741CBCB8-1433-4F6D-A4BF-36CA2B96A168}"/>
          </ac:spMkLst>
        </pc:spChg>
      </pc:sldChg>
      <pc:sldChg chg="add">
        <pc:chgData name="up423346@ms.uporto.pt" userId="886f1fb4-dee8-4943-9147-91ac47e3c32e" providerId="ADAL" clId="{2F3DE655-24FC-463E-97AF-67396BE4C682}" dt="2020-08-25T12:44:55.424" v="256"/>
        <pc:sldMkLst>
          <pc:docMk/>
          <pc:sldMk cId="973874967" sldId="355"/>
        </pc:sldMkLst>
      </pc:sldChg>
      <pc:sldChg chg="new del">
        <pc:chgData name="up423346@ms.uporto.pt" userId="886f1fb4-dee8-4943-9147-91ac47e3c32e" providerId="ADAL" clId="{2F3DE655-24FC-463E-97AF-67396BE4C682}" dt="2020-08-25T12:59:42.879" v="446" actId="47"/>
        <pc:sldMkLst>
          <pc:docMk/>
          <pc:sldMk cId="3601580214" sldId="356"/>
        </pc:sldMkLst>
      </pc:sldChg>
      <pc:sldChg chg="new">
        <pc:chgData name="up423346@ms.uporto.pt" userId="886f1fb4-dee8-4943-9147-91ac47e3c32e" providerId="ADAL" clId="{2F3DE655-24FC-463E-97AF-67396BE4C682}" dt="2020-08-25T13:00:02.460" v="447" actId="680"/>
        <pc:sldMkLst>
          <pc:docMk/>
          <pc:sldMk cId="1889165447" sldId="366"/>
        </pc:sldMkLst>
      </pc:sldChg>
      <pc:sldChg chg="new">
        <pc:chgData name="up423346@ms.uporto.pt" userId="886f1fb4-dee8-4943-9147-91ac47e3c32e" providerId="ADAL" clId="{2F3DE655-24FC-463E-97AF-67396BE4C682}" dt="2020-08-25T13:00:02.939" v="448" actId="680"/>
        <pc:sldMkLst>
          <pc:docMk/>
          <pc:sldMk cId="976243738" sldId="367"/>
        </pc:sldMkLst>
      </pc:sldChg>
      <pc:sldChg chg="addSp delSp modSp new mod">
        <pc:chgData name="up423346@ms.uporto.pt" userId="886f1fb4-dee8-4943-9147-91ac47e3c32e" providerId="ADAL" clId="{2F3DE655-24FC-463E-97AF-67396BE4C682}" dt="2020-08-25T13:30:53.015" v="961" actId="14100"/>
        <pc:sldMkLst>
          <pc:docMk/>
          <pc:sldMk cId="476749685" sldId="368"/>
        </pc:sldMkLst>
        <pc:picChg chg="add del mod">
          <ac:chgData name="up423346@ms.uporto.pt" userId="886f1fb4-dee8-4943-9147-91ac47e3c32e" providerId="ADAL" clId="{2F3DE655-24FC-463E-97AF-67396BE4C682}" dt="2020-08-25T13:19:41.115" v="946" actId="478"/>
          <ac:picMkLst>
            <pc:docMk/>
            <pc:sldMk cId="476749685" sldId="368"/>
            <ac:picMk id="7" creationId="{E75CFE43-15CF-4340-B682-558910B2639B}"/>
          </ac:picMkLst>
        </pc:picChg>
        <pc:picChg chg="add mod">
          <ac:chgData name="up423346@ms.uporto.pt" userId="886f1fb4-dee8-4943-9147-91ac47e3c32e" providerId="ADAL" clId="{2F3DE655-24FC-463E-97AF-67396BE4C682}" dt="2020-08-25T13:20:17.582" v="955" actId="14100"/>
          <ac:picMkLst>
            <pc:docMk/>
            <pc:sldMk cId="476749685" sldId="368"/>
            <ac:picMk id="9" creationId="{B21E9ECB-97D6-448D-AAAB-BA8EE2459D25}"/>
          </ac:picMkLst>
        </pc:picChg>
        <pc:picChg chg="add mod">
          <ac:chgData name="up423346@ms.uporto.pt" userId="886f1fb4-dee8-4943-9147-91ac47e3c32e" providerId="ADAL" clId="{2F3DE655-24FC-463E-97AF-67396BE4C682}" dt="2020-08-25T13:20:37.949" v="958" actId="14100"/>
          <ac:picMkLst>
            <pc:docMk/>
            <pc:sldMk cId="476749685" sldId="368"/>
            <ac:picMk id="11" creationId="{C92BE4D3-A1A2-4538-8622-1387AA79FEEC}"/>
          </ac:picMkLst>
        </pc:picChg>
        <pc:picChg chg="add mod">
          <ac:chgData name="up423346@ms.uporto.pt" userId="886f1fb4-dee8-4943-9147-91ac47e3c32e" providerId="ADAL" clId="{2F3DE655-24FC-463E-97AF-67396BE4C682}" dt="2020-08-25T13:30:53.015" v="961" actId="14100"/>
          <ac:picMkLst>
            <pc:docMk/>
            <pc:sldMk cId="476749685" sldId="368"/>
            <ac:picMk id="13" creationId="{697107C5-E9AB-4574-A754-F8E410A3AC27}"/>
          </ac:picMkLst>
        </pc:picChg>
        <pc:picChg chg="add mod">
          <ac:chgData name="up423346@ms.uporto.pt" userId="886f1fb4-dee8-4943-9147-91ac47e3c32e" providerId="ADAL" clId="{2F3DE655-24FC-463E-97AF-67396BE4C682}" dt="2020-08-25T13:20:23.932" v="956" actId="1076"/>
          <ac:picMkLst>
            <pc:docMk/>
            <pc:sldMk cId="476749685" sldId="368"/>
            <ac:picMk id="15" creationId="{551749F3-F4DA-44F2-B50D-8552DD4987BF}"/>
          </ac:picMkLst>
        </pc:picChg>
      </pc:sldChg>
    </pc:docChg>
  </pc:docChgLst>
  <pc:docChgLst>
    <pc:chgData name="Miguel Coimbra" userId="886f1fb4-dee8-4943-9147-91ac47e3c32e" providerId="ADAL" clId="{5D7A828D-EAC2-47A1-A681-399F253339F0}"/>
    <pc:docChg chg="custSel addSld delSld modSld">
      <pc:chgData name="Miguel Coimbra" userId="886f1fb4-dee8-4943-9147-91ac47e3c32e" providerId="ADAL" clId="{5D7A828D-EAC2-47A1-A681-399F253339F0}" dt="2021-10-11T13:35:20.337" v="145" actId="20577"/>
      <pc:docMkLst>
        <pc:docMk/>
      </pc:docMkLst>
      <pc:sldChg chg="modSp mod">
        <pc:chgData name="Miguel Coimbra" userId="886f1fb4-dee8-4943-9147-91ac47e3c32e" providerId="ADAL" clId="{5D7A828D-EAC2-47A1-A681-399F253339F0}" dt="2021-10-11T13:35:20.337" v="145" actId="20577"/>
        <pc:sldMkLst>
          <pc:docMk/>
          <pc:sldMk cId="0" sldId="257"/>
        </pc:sldMkLst>
        <pc:spChg chg="mod">
          <ac:chgData name="Miguel Coimbra" userId="886f1fb4-dee8-4943-9147-91ac47e3c32e" providerId="ADAL" clId="{5D7A828D-EAC2-47A1-A681-399F253339F0}" dt="2021-10-11T13:35:05.870" v="127" actId="20577"/>
          <ac:spMkLst>
            <pc:docMk/>
            <pc:sldMk cId="0" sldId="257"/>
            <ac:spMk id="5123" creationId="{F7D4AB6B-6E64-4330-954A-0D26F28FF621}"/>
          </ac:spMkLst>
        </pc:spChg>
        <pc:spChg chg="mod">
          <ac:chgData name="Miguel Coimbra" userId="886f1fb4-dee8-4943-9147-91ac47e3c32e" providerId="ADAL" clId="{5D7A828D-EAC2-47A1-A681-399F253339F0}" dt="2021-10-11T13:35:20.337" v="145" actId="20577"/>
          <ac:spMkLst>
            <pc:docMk/>
            <pc:sldMk cId="0" sldId="257"/>
            <ac:spMk id="5124" creationId="{B8605D12-D2C6-4AEF-B3E8-C60A29349493}"/>
          </ac:spMkLst>
        </pc:spChg>
      </pc:sldChg>
      <pc:sldChg chg="modSp mod">
        <pc:chgData name="Miguel Coimbra" userId="886f1fb4-dee8-4943-9147-91ac47e3c32e" providerId="ADAL" clId="{5D7A828D-EAC2-47A1-A681-399F253339F0}" dt="2021-10-11T13:28:35.872" v="33" actId="20577"/>
        <pc:sldMkLst>
          <pc:docMk/>
          <pc:sldMk cId="0" sldId="258"/>
        </pc:sldMkLst>
        <pc:spChg chg="mod">
          <ac:chgData name="Miguel Coimbra" userId="886f1fb4-dee8-4943-9147-91ac47e3c32e" providerId="ADAL" clId="{5D7A828D-EAC2-47A1-A681-399F253339F0}" dt="2021-10-11T13:28:35.872" v="33" actId="20577"/>
          <ac:spMkLst>
            <pc:docMk/>
            <pc:sldMk cId="0" sldId="258"/>
            <ac:spMk id="6148" creationId="{142D336D-EB99-4C40-B48D-FC4F937853B6}"/>
          </ac:spMkLst>
        </pc:spChg>
      </pc:sldChg>
      <pc:sldChg chg="addSp delSp modSp add mod">
        <pc:chgData name="Miguel Coimbra" userId="886f1fb4-dee8-4943-9147-91ac47e3c32e" providerId="ADAL" clId="{5D7A828D-EAC2-47A1-A681-399F253339F0}" dt="2021-10-11T13:33:50.553" v="106"/>
        <pc:sldMkLst>
          <pc:docMk/>
          <pc:sldMk cId="0" sldId="274"/>
        </pc:sldMkLst>
        <pc:spChg chg="add del mod">
          <ac:chgData name="Miguel Coimbra" userId="886f1fb4-dee8-4943-9147-91ac47e3c32e" providerId="ADAL" clId="{5D7A828D-EAC2-47A1-A681-399F253339F0}" dt="2021-10-11T13:33:50.025" v="105" actId="478"/>
          <ac:spMkLst>
            <pc:docMk/>
            <pc:sldMk cId="0" sldId="274"/>
            <ac:spMk id="9" creationId="{3C75F42E-E49B-4590-8FA4-8DF6C7A19DA7}"/>
          </ac:spMkLst>
        </pc:spChg>
        <pc:spChg chg="add mod">
          <ac:chgData name="Miguel Coimbra" userId="886f1fb4-dee8-4943-9147-91ac47e3c32e" providerId="ADAL" clId="{5D7A828D-EAC2-47A1-A681-399F253339F0}" dt="2021-10-11T13:33:50.553" v="106"/>
          <ac:spMkLst>
            <pc:docMk/>
            <pc:sldMk cId="0" sldId="274"/>
            <ac:spMk id="10" creationId="{0EC5AADB-1463-490A-934E-3D53A1AF354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1.470" v="111"/>
        <pc:sldMkLst>
          <pc:docMk/>
          <pc:sldMk cId="0" sldId="279"/>
        </pc:sldMkLst>
        <pc:spChg chg="add mod">
          <ac:chgData name="Miguel Coimbra" userId="886f1fb4-dee8-4943-9147-91ac47e3c32e" providerId="ADAL" clId="{5D7A828D-EAC2-47A1-A681-399F253339F0}" dt="2021-10-11T13:34:01.470" v="111"/>
          <ac:spMkLst>
            <pc:docMk/>
            <pc:sldMk cId="0" sldId="279"/>
            <ac:spMk id="11" creationId="{85809208-9B0E-4BCC-8D3E-6BF58C75D96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9.569" v="114"/>
        <pc:sldMkLst>
          <pc:docMk/>
          <pc:sldMk cId="0" sldId="282"/>
        </pc:sldMkLst>
        <pc:spChg chg="add mod">
          <ac:chgData name="Miguel Coimbra" userId="886f1fb4-dee8-4943-9147-91ac47e3c32e" providerId="ADAL" clId="{5D7A828D-EAC2-47A1-A681-399F253339F0}" dt="2021-10-11T13:34:09.569" v="114"/>
          <ac:spMkLst>
            <pc:docMk/>
            <pc:sldMk cId="0" sldId="282"/>
            <ac:spMk id="13" creationId="{4194F19E-A6F3-4C6E-B4C2-71DF25DEE54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7.704" v="113"/>
        <pc:sldMkLst>
          <pc:docMk/>
          <pc:sldMk cId="0" sldId="284"/>
        </pc:sldMkLst>
        <pc:spChg chg="add mod">
          <ac:chgData name="Miguel Coimbra" userId="886f1fb4-dee8-4943-9147-91ac47e3c32e" providerId="ADAL" clId="{5D7A828D-EAC2-47A1-A681-399F253339F0}" dt="2021-10-11T13:34:07.704" v="113"/>
          <ac:spMkLst>
            <pc:docMk/>
            <pc:sldMk cId="0" sldId="284"/>
            <ac:spMk id="15" creationId="{2A10438A-5057-4CB2-B28D-095162957968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7.803" v="118"/>
        <pc:sldMkLst>
          <pc:docMk/>
          <pc:sldMk cId="0" sldId="285"/>
        </pc:sldMkLst>
        <pc:spChg chg="add mod">
          <ac:chgData name="Miguel Coimbra" userId="886f1fb4-dee8-4943-9147-91ac47e3c32e" providerId="ADAL" clId="{5D7A828D-EAC2-47A1-A681-399F253339F0}" dt="2021-10-11T13:34:17.803" v="118"/>
          <ac:spMkLst>
            <pc:docMk/>
            <pc:sldMk cId="0" sldId="285"/>
            <ac:spMk id="11" creationId="{D8BBBBDA-1FAA-443E-ADC9-80A29397AEDB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1.937" v="115"/>
        <pc:sldMkLst>
          <pc:docMk/>
          <pc:sldMk cId="0" sldId="288"/>
        </pc:sldMkLst>
        <pc:spChg chg="add mod">
          <ac:chgData name="Miguel Coimbra" userId="886f1fb4-dee8-4943-9147-91ac47e3c32e" providerId="ADAL" clId="{5D7A828D-EAC2-47A1-A681-399F253339F0}" dt="2021-10-11T13:34:11.937" v="115"/>
          <ac:spMkLst>
            <pc:docMk/>
            <pc:sldMk cId="0" sldId="288"/>
            <ac:spMk id="11" creationId="{413BCE7D-D0E9-4926-9D3F-961A31E12AA7}"/>
          </ac:spMkLst>
        </pc:spChg>
      </pc:sldChg>
      <pc:sldChg chg="add del">
        <pc:chgData name="Miguel Coimbra" userId="886f1fb4-dee8-4943-9147-91ac47e3c32e" providerId="ADAL" clId="{5D7A828D-EAC2-47A1-A681-399F253339F0}" dt="2021-10-11T13:34:24.267" v="121" actId="47"/>
        <pc:sldMkLst>
          <pc:docMk/>
          <pc:sldMk cId="0" sldId="293"/>
        </pc:sldMkLst>
      </pc:sldChg>
      <pc:sldChg chg="addSp modSp add">
        <pc:chgData name="Miguel Coimbra" userId="886f1fb4-dee8-4943-9147-91ac47e3c32e" providerId="ADAL" clId="{5D7A828D-EAC2-47A1-A681-399F253339F0}" dt="2021-10-11T13:34:26.989" v="122"/>
        <pc:sldMkLst>
          <pc:docMk/>
          <pc:sldMk cId="0" sldId="295"/>
        </pc:sldMkLst>
        <pc:spChg chg="add mod">
          <ac:chgData name="Miguel Coimbra" userId="886f1fb4-dee8-4943-9147-91ac47e3c32e" providerId="ADAL" clId="{5D7A828D-EAC2-47A1-A681-399F253339F0}" dt="2021-10-11T13:34:26.989" v="122"/>
          <ac:spMkLst>
            <pc:docMk/>
            <pc:sldMk cId="0" sldId="295"/>
            <ac:spMk id="55" creationId="{E84F6DE2-3D4C-4B61-A922-6119EEAB0CCE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9.537" v="119"/>
        <pc:sldMkLst>
          <pc:docMk/>
          <pc:sldMk cId="0" sldId="298"/>
        </pc:sldMkLst>
        <pc:spChg chg="add mod">
          <ac:chgData name="Miguel Coimbra" userId="886f1fb4-dee8-4943-9147-91ac47e3c32e" providerId="ADAL" clId="{5D7A828D-EAC2-47A1-A681-399F253339F0}" dt="2021-10-11T13:34:19.537" v="119"/>
          <ac:spMkLst>
            <pc:docMk/>
            <pc:sldMk cId="0" sldId="298"/>
            <ac:spMk id="25" creationId="{D6911B50-BB12-4340-9E10-EA2E1E4C67D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29.300" v="123"/>
        <pc:sldMkLst>
          <pc:docMk/>
          <pc:sldMk cId="0" sldId="309"/>
        </pc:sldMkLst>
        <pc:spChg chg="add mod">
          <ac:chgData name="Miguel Coimbra" userId="886f1fb4-dee8-4943-9147-91ac47e3c32e" providerId="ADAL" clId="{5D7A828D-EAC2-47A1-A681-399F253339F0}" dt="2021-10-11T13:34:29.300" v="123"/>
          <ac:spMkLst>
            <pc:docMk/>
            <pc:sldMk cId="0" sldId="309"/>
            <ac:spMk id="10" creationId="{63608339-544A-4B5D-839A-FCF857E5496E}"/>
          </ac:spMkLst>
        </pc:spChg>
      </pc:sldChg>
      <pc:sldChg chg="del">
        <pc:chgData name="Miguel Coimbra" userId="886f1fb4-dee8-4943-9147-91ac47e3c32e" providerId="ADAL" clId="{5D7A828D-EAC2-47A1-A681-399F253339F0}" dt="2021-10-11T13:28:44.160" v="34" actId="47"/>
        <pc:sldMkLst>
          <pc:docMk/>
          <pc:sldMk cId="2851349937" sldId="351"/>
        </pc:sldMkLst>
      </pc:sldChg>
      <pc:sldChg chg="modSp mod">
        <pc:chgData name="Miguel Coimbra" userId="886f1fb4-dee8-4943-9147-91ac47e3c32e" providerId="ADAL" clId="{5D7A828D-EAC2-47A1-A681-399F253339F0}" dt="2021-10-11T13:28:58.970" v="38" actId="6549"/>
        <pc:sldMkLst>
          <pc:docMk/>
          <pc:sldMk cId="1347585207" sldId="352"/>
        </pc:sldMkLst>
        <pc:spChg chg="mod">
          <ac:chgData name="Miguel Coimbra" userId="886f1fb4-dee8-4943-9147-91ac47e3c32e" providerId="ADAL" clId="{5D7A828D-EAC2-47A1-A681-399F253339F0}" dt="2021-10-11T13:28:58.970" v="38" actId="6549"/>
          <ac:spMkLst>
            <pc:docMk/>
            <pc:sldMk cId="1347585207" sldId="352"/>
            <ac:spMk id="6148" creationId="{142D336D-EB99-4C40-B48D-FC4F937853B6}"/>
          </ac:spMkLst>
        </pc:spChg>
      </pc:sldChg>
      <pc:sldChg chg="modSp mod">
        <pc:chgData name="Miguel Coimbra" userId="886f1fb4-dee8-4943-9147-91ac47e3c32e" providerId="ADAL" clId="{5D7A828D-EAC2-47A1-A681-399F253339F0}" dt="2021-10-11T13:31:09.087" v="84" actId="20577"/>
        <pc:sldMkLst>
          <pc:docMk/>
          <pc:sldMk cId="944931134" sldId="353"/>
        </pc:sldMkLst>
        <pc:spChg chg="mod">
          <ac:chgData name="Miguel Coimbra" userId="886f1fb4-dee8-4943-9147-91ac47e3c32e" providerId="ADAL" clId="{5D7A828D-EAC2-47A1-A681-399F253339F0}" dt="2021-10-11T13:31:09.087" v="84" actId="20577"/>
          <ac:spMkLst>
            <pc:docMk/>
            <pc:sldMk cId="944931134" sldId="353"/>
            <ac:spMk id="6148" creationId="{142D336D-EB99-4C40-B48D-FC4F937853B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45.870" v="104"/>
        <pc:sldMkLst>
          <pc:docMk/>
          <pc:sldMk cId="0" sldId="356"/>
        </pc:sldMkLst>
        <pc:spChg chg="add mod">
          <ac:chgData name="Miguel Coimbra" userId="886f1fb4-dee8-4943-9147-91ac47e3c32e" providerId="ADAL" clId="{5D7A828D-EAC2-47A1-A681-399F253339F0}" dt="2021-10-11T13:33:45.870" v="104"/>
          <ac:spMkLst>
            <pc:docMk/>
            <pc:sldMk cId="0" sldId="356"/>
            <ac:spMk id="11" creationId="{C06966A5-A63E-40FA-B9B3-FA4EAFDC8BD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5.040" v="112"/>
        <pc:sldMkLst>
          <pc:docMk/>
          <pc:sldMk cId="0" sldId="363"/>
        </pc:sldMkLst>
        <pc:spChg chg="add mod">
          <ac:chgData name="Miguel Coimbra" userId="886f1fb4-dee8-4943-9147-91ac47e3c32e" providerId="ADAL" clId="{5D7A828D-EAC2-47A1-A681-399F253339F0}" dt="2021-10-11T13:34:05.040" v="112"/>
          <ac:spMkLst>
            <pc:docMk/>
            <pc:sldMk cId="0" sldId="363"/>
            <ac:spMk id="11" creationId="{256A63CA-DBE3-428E-93ED-A4CFA518C921}"/>
          </ac:spMkLst>
        </pc:spChg>
      </pc:sldChg>
      <pc:sldChg chg="addSp modSp add del">
        <pc:chgData name="Miguel Coimbra" userId="886f1fb4-dee8-4943-9147-91ac47e3c32e" providerId="ADAL" clId="{5D7A828D-EAC2-47A1-A681-399F253339F0}" dt="2021-10-11T13:33:44.469" v="103"/>
        <pc:sldMkLst>
          <pc:docMk/>
          <pc:sldMk cId="0" sldId="365"/>
        </pc:sldMkLst>
        <pc:spChg chg="add mod">
          <ac:chgData name="Miguel Coimbra" userId="886f1fb4-dee8-4943-9147-91ac47e3c32e" providerId="ADAL" clId="{5D7A828D-EAC2-47A1-A681-399F253339F0}" dt="2021-10-11T13:33:44.469" v="103"/>
          <ac:spMkLst>
            <pc:docMk/>
            <pc:sldMk cId="0" sldId="365"/>
            <ac:spMk id="22" creationId="{CD3C1EB2-7F5D-4F5B-BA7C-9FCF9B7D2590}"/>
          </ac:spMkLst>
        </pc:spChg>
      </pc:sldChg>
      <pc:sldChg chg="addSp modSp add mod">
        <pc:chgData name="Miguel Coimbra" userId="886f1fb4-dee8-4943-9147-91ac47e3c32e" providerId="ADAL" clId="{5D7A828D-EAC2-47A1-A681-399F253339F0}" dt="2021-10-11T13:33:36.262" v="99" actId="1076"/>
        <pc:sldMkLst>
          <pc:docMk/>
          <pc:sldMk cId="2867981942" sldId="376"/>
        </pc:sldMkLst>
        <pc:spChg chg="add mod">
          <ac:chgData name="Miguel Coimbra" userId="886f1fb4-dee8-4943-9147-91ac47e3c32e" providerId="ADAL" clId="{5D7A828D-EAC2-47A1-A681-399F253339F0}" dt="2021-10-11T13:33:36.262" v="99" actId="1076"/>
          <ac:spMkLst>
            <pc:docMk/>
            <pc:sldMk cId="2867981942" sldId="376"/>
            <ac:spMk id="7" creationId="{A8AEDC34-5265-4804-BF16-61078A8DD2BD}"/>
          </ac:spMkLst>
        </pc:spChg>
        <pc:spChg chg="mod">
          <ac:chgData name="Miguel Coimbra" userId="886f1fb4-dee8-4943-9147-91ac47e3c32e" providerId="ADAL" clId="{5D7A828D-EAC2-47A1-A681-399F253339F0}" dt="2021-10-11T13:30:35.653" v="63" actId="20577"/>
          <ac:spMkLst>
            <pc:docMk/>
            <pc:sldMk cId="2867981942" sldId="376"/>
            <ac:spMk id="6147" creationId="{21CFF28D-A4F8-4A21-AB99-94AFC6A5F2A3}"/>
          </ac:spMkLst>
        </pc:spChg>
        <pc:spChg chg="mod">
          <ac:chgData name="Miguel Coimbra" userId="886f1fb4-dee8-4943-9147-91ac47e3c32e" providerId="ADAL" clId="{5D7A828D-EAC2-47A1-A681-399F253339F0}" dt="2021-10-11T13:30:57.271" v="65" actId="207"/>
          <ac:spMkLst>
            <pc:docMk/>
            <pc:sldMk cId="2867981942" sldId="376"/>
            <ac:spMk id="6148" creationId="{142D336D-EB99-4C40-B48D-FC4F937853B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37.099" v="124"/>
        <pc:sldMkLst>
          <pc:docMk/>
          <pc:sldMk cId="0" sldId="378"/>
        </pc:sldMkLst>
        <pc:spChg chg="add mod">
          <ac:chgData name="Miguel Coimbra" userId="886f1fb4-dee8-4943-9147-91ac47e3c32e" providerId="ADAL" clId="{5D7A828D-EAC2-47A1-A681-399F253339F0}" dt="2021-10-11T13:34:37.099" v="124"/>
          <ac:spMkLst>
            <pc:docMk/>
            <pc:sldMk cId="0" sldId="378"/>
            <ac:spMk id="7" creationId="{6AB6AC7A-933E-4795-8AC4-C95D5A0AC1A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2.637" v="107"/>
        <pc:sldMkLst>
          <pc:docMk/>
          <pc:sldMk cId="0" sldId="404"/>
        </pc:sldMkLst>
        <pc:spChg chg="add mod">
          <ac:chgData name="Miguel Coimbra" userId="886f1fb4-dee8-4943-9147-91ac47e3c32e" providerId="ADAL" clId="{5D7A828D-EAC2-47A1-A681-399F253339F0}" dt="2021-10-11T13:33:52.637" v="107"/>
          <ac:spMkLst>
            <pc:docMk/>
            <pc:sldMk cId="0" sldId="404"/>
            <ac:spMk id="8" creationId="{2FD35036-D161-4DB3-885B-D6BECD12091E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5.237" v="108"/>
        <pc:sldMkLst>
          <pc:docMk/>
          <pc:sldMk cId="0" sldId="413"/>
        </pc:sldMkLst>
        <pc:spChg chg="add mod">
          <ac:chgData name="Miguel Coimbra" userId="886f1fb4-dee8-4943-9147-91ac47e3c32e" providerId="ADAL" clId="{5D7A828D-EAC2-47A1-A681-399F253339F0}" dt="2021-10-11T13:33:55.237" v="108"/>
          <ac:spMkLst>
            <pc:docMk/>
            <pc:sldMk cId="0" sldId="413"/>
            <ac:spMk id="7" creationId="{4FC386A6-5AB9-47D3-897F-B8AFA731E17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6.684" v="109"/>
        <pc:sldMkLst>
          <pc:docMk/>
          <pc:sldMk cId="0" sldId="416"/>
        </pc:sldMkLst>
        <pc:spChg chg="add mod">
          <ac:chgData name="Miguel Coimbra" userId="886f1fb4-dee8-4943-9147-91ac47e3c32e" providerId="ADAL" clId="{5D7A828D-EAC2-47A1-A681-399F253339F0}" dt="2021-10-11T13:33:56.684" v="109"/>
          <ac:spMkLst>
            <pc:docMk/>
            <pc:sldMk cId="0" sldId="416"/>
            <ac:spMk id="35" creationId="{22E2DCEC-C155-427E-A6FC-B922F0BB460B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5.953" v="117"/>
        <pc:sldMkLst>
          <pc:docMk/>
          <pc:sldMk cId="0" sldId="417"/>
        </pc:sldMkLst>
        <pc:spChg chg="add mod">
          <ac:chgData name="Miguel Coimbra" userId="886f1fb4-dee8-4943-9147-91ac47e3c32e" providerId="ADAL" clId="{5D7A828D-EAC2-47A1-A681-399F253339F0}" dt="2021-10-11T13:34:15.953" v="117"/>
          <ac:spMkLst>
            <pc:docMk/>
            <pc:sldMk cId="0" sldId="417"/>
            <ac:spMk id="8" creationId="{81334943-7349-421C-B9B9-74040689AC29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4.587" v="116"/>
        <pc:sldMkLst>
          <pc:docMk/>
          <pc:sldMk cId="2607150376" sldId="465"/>
        </pc:sldMkLst>
        <pc:spChg chg="add mod">
          <ac:chgData name="Miguel Coimbra" userId="886f1fb4-dee8-4943-9147-91ac47e3c32e" providerId="ADAL" clId="{5D7A828D-EAC2-47A1-A681-399F253339F0}" dt="2021-10-11T13:34:14.587" v="116"/>
          <ac:spMkLst>
            <pc:docMk/>
            <pc:sldMk cId="2607150376" sldId="465"/>
            <ac:spMk id="24" creationId="{ED4E52CF-E1B7-4A2D-82BF-3EE6887BA7F1}"/>
          </ac:spMkLst>
        </pc:spChg>
      </pc:sldChg>
      <pc:sldChg chg="add del">
        <pc:chgData name="Miguel Coimbra" userId="886f1fb4-dee8-4943-9147-91ac47e3c32e" providerId="ADAL" clId="{5D7A828D-EAC2-47A1-A681-399F253339F0}" dt="2021-10-11T13:33:59.720" v="110" actId="47"/>
        <pc:sldMkLst>
          <pc:docMk/>
          <pc:sldMk cId="970098539" sldId="466"/>
        </pc:sldMkLst>
      </pc:sldChg>
      <pc:sldChg chg="add del">
        <pc:chgData name="Miguel Coimbra" userId="886f1fb4-dee8-4943-9147-91ac47e3c32e" providerId="ADAL" clId="{5D7A828D-EAC2-47A1-A681-399F253339F0}" dt="2021-10-11T13:34:21.520" v="120" actId="47"/>
        <pc:sldMkLst>
          <pc:docMk/>
          <pc:sldMk cId="400411205" sldId="467"/>
        </pc:sldMkLst>
      </pc:sldChg>
    </pc:docChg>
  </pc:docChgLst>
  <pc:docChgLst>
    <pc:chgData name="up423346@ms.uporto.pt" userId="886f1fb4-dee8-4943-9147-91ac47e3c32e" providerId="ADAL" clId="{4FDD598A-341C-4201-A711-A79E3A259DE9}"/>
    <pc:docChg chg="undo custSel addSld delSld modSld sldOrd">
      <pc:chgData name="up423346@ms.uporto.pt" userId="886f1fb4-dee8-4943-9147-91ac47e3c32e" providerId="ADAL" clId="{4FDD598A-341C-4201-A711-A79E3A259DE9}" dt="2020-08-26T14:24:45.577" v="1423" actId="47"/>
      <pc:docMkLst>
        <pc:docMk/>
      </pc:docMkLst>
      <pc:sldChg chg="add del">
        <pc:chgData name="up423346@ms.uporto.pt" userId="886f1fb4-dee8-4943-9147-91ac47e3c32e" providerId="ADAL" clId="{4FDD598A-341C-4201-A711-A79E3A259DE9}" dt="2020-08-26T13:59:47.557" v="727" actId="47"/>
        <pc:sldMkLst>
          <pc:docMk/>
          <pc:sldMk cId="0" sldId="302"/>
        </pc:sldMkLst>
      </pc:sldChg>
      <pc:sldChg chg="modSp mod">
        <pc:chgData name="up423346@ms.uporto.pt" userId="886f1fb4-dee8-4943-9147-91ac47e3c32e" providerId="ADAL" clId="{4FDD598A-341C-4201-A711-A79E3A259DE9}" dt="2020-08-26T14:19:05.531" v="1057" actId="20577"/>
        <pc:sldMkLst>
          <pc:docMk/>
          <pc:sldMk cId="0" sldId="304"/>
        </pc:sldMkLst>
        <pc:spChg chg="mod">
          <ac:chgData name="up423346@ms.uporto.pt" userId="886f1fb4-dee8-4943-9147-91ac47e3c32e" providerId="ADAL" clId="{4FDD598A-341C-4201-A711-A79E3A259DE9}" dt="2020-08-26T14:16:15.171" v="826" actId="20577"/>
          <ac:spMkLst>
            <pc:docMk/>
            <pc:sldMk cId="0" sldId="304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6:57.477" v="830" actId="207"/>
          <ac:spMkLst>
            <pc:docMk/>
            <pc:sldMk cId="0" sldId="304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05.531" v="1057" actId="20577"/>
          <ac:spMkLst>
            <pc:docMk/>
            <pc:sldMk cId="0" sldId="304"/>
            <ac:spMk id="22535" creationId="{021061A8-CCD3-4886-A685-95F939E655A2}"/>
          </ac:spMkLst>
        </pc:spChg>
      </pc:sldChg>
      <pc:sldChg chg="modSp mod">
        <pc:chgData name="up423346@ms.uporto.pt" userId="886f1fb4-dee8-4943-9147-91ac47e3c32e" providerId="ADAL" clId="{4FDD598A-341C-4201-A711-A79E3A259DE9}" dt="2020-08-26T14:02:24.507" v="764" actId="5793"/>
        <pc:sldMkLst>
          <pc:docMk/>
          <pc:sldMk cId="0" sldId="343"/>
        </pc:sldMkLst>
        <pc:spChg chg="mod">
          <ac:chgData name="up423346@ms.uporto.pt" userId="886f1fb4-dee8-4943-9147-91ac47e3c32e" providerId="ADAL" clId="{4FDD598A-341C-4201-A711-A79E3A259DE9}" dt="2020-08-26T14:02:24.507" v="764" actId="5793"/>
          <ac:spMkLst>
            <pc:docMk/>
            <pc:sldMk cId="0" sldId="343"/>
            <ac:spMk id="49155" creationId="{0E698F87-E55C-430E-9488-8995AEE50097}"/>
          </ac:spMkLst>
        </pc:spChg>
      </pc:sldChg>
      <pc:sldChg chg="del">
        <pc:chgData name="up423346@ms.uporto.pt" userId="886f1fb4-dee8-4943-9147-91ac47e3c32e" providerId="ADAL" clId="{4FDD598A-341C-4201-A711-A79E3A259DE9}" dt="2020-08-26T13:59:38.446" v="725" actId="47"/>
        <pc:sldMkLst>
          <pc:docMk/>
          <pc:sldMk cId="973874967" sldId="355"/>
        </pc:sldMkLst>
      </pc:sldChg>
      <pc:sldChg chg="addSp delSp modSp">
        <pc:chgData name="up423346@ms.uporto.pt" userId="886f1fb4-dee8-4943-9147-91ac47e3c32e" providerId="ADAL" clId="{4FDD598A-341C-4201-A711-A79E3A259DE9}" dt="2020-08-26T14:12:00.299" v="765"/>
        <pc:sldMkLst>
          <pc:docMk/>
          <pc:sldMk cId="380171779" sldId="366"/>
        </pc:sldMkLst>
        <pc:spChg chg="del">
          <ac:chgData name="up423346@ms.uporto.pt" userId="886f1fb4-dee8-4943-9147-91ac47e3c32e" providerId="ADAL" clId="{4FDD598A-341C-4201-A711-A79E3A259DE9}" dt="2020-08-26T14:12:00.299" v="765"/>
          <ac:spMkLst>
            <pc:docMk/>
            <pc:sldMk cId="380171779" sldId="366"/>
            <ac:spMk id="3" creationId="{21CF1BC1-7D84-45C1-ADC2-12AB94AD78B8}"/>
          </ac:spMkLst>
        </pc:spChg>
        <pc:picChg chg="add mod">
          <ac:chgData name="up423346@ms.uporto.pt" userId="886f1fb4-dee8-4943-9147-91ac47e3c32e" providerId="ADAL" clId="{4FDD598A-341C-4201-A711-A79E3A259DE9}" dt="2020-08-26T14:12:00.299" v="765"/>
          <ac:picMkLst>
            <pc:docMk/>
            <pc:sldMk cId="380171779" sldId="366"/>
            <ac:picMk id="7170" creationId="{FCD150BA-5E06-4F06-A095-A559EEF465F3}"/>
          </ac:picMkLst>
        </pc:picChg>
      </pc:sldChg>
      <pc:sldChg chg="addSp modSp add del mod">
        <pc:chgData name="up423346@ms.uporto.pt" userId="886f1fb4-dee8-4943-9147-91ac47e3c32e" providerId="ADAL" clId="{4FDD598A-341C-4201-A711-A79E3A259DE9}" dt="2020-08-26T14:13:23.442" v="812" actId="1035"/>
        <pc:sldMkLst>
          <pc:docMk/>
          <pc:sldMk cId="1889165447" sldId="366"/>
        </pc:sldMkLst>
        <pc:spChg chg="mod">
          <ac:chgData name="up423346@ms.uporto.pt" userId="886f1fb4-dee8-4943-9147-91ac47e3c32e" providerId="ADAL" clId="{4FDD598A-341C-4201-A711-A79E3A259DE9}" dt="2020-08-26T14:12:53.082" v="797" actId="20577"/>
          <ac:spMkLst>
            <pc:docMk/>
            <pc:sldMk cId="1889165447" sldId="366"/>
            <ac:spMk id="2" creationId="{D4D0EE24-A222-4494-AF28-8D2D017719F2}"/>
          </ac:spMkLst>
        </pc:spChg>
        <pc:spChg chg="add mod">
          <ac:chgData name="up423346@ms.uporto.pt" userId="886f1fb4-dee8-4943-9147-91ac47e3c32e" providerId="ADAL" clId="{4FDD598A-341C-4201-A711-A79E3A259DE9}" dt="2020-08-26T14:13:23.442" v="812" actId="1035"/>
          <ac:spMkLst>
            <pc:docMk/>
            <pc:sldMk cId="1889165447" sldId="366"/>
            <ac:spMk id="7" creationId="{7E4AD924-30D6-4274-94CC-B3F7FDFC794D}"/>
          </ac:spMkLst>
        </pc:spChg>
      </pc:sldChg>
      <pc:sldChg chg="del">
        <pc:chgData name="up423346@ms.uporto.pt" userId="886f1fb4-dee8-4943-9147-91ac47e3c32e" providerId="ADAL" clId="{4FDD598A-341C-4201-A711-A79E3A259DE9}" dt="2020-08-26T14:24:45.577" v="1423" actId="47"/>
        <pc:sldMkLst>
          <pc:docMk/>
          <pc:sldMk cId="976243738" sldId="367"/>
        </pc:sldMkLst>
      </pc:sldChg>
      <pc:sldChg chg="addSp delSp modSp mod modClrScheme chgLayout">
        <pc:chgData name="up423346@ms.uporto.pt" userId="886f1fb4-dee8-4943-9147-91ac47e3c32e" providerId="ADAL" clId="{4FDD598A-341C-4201-A711-A79E3A259DE9}" dt="2020-08-26T13:46:30.541" v="41" actId="6549"/>
        <pc:sldMkLst>
          <pc:docMk/>
          <pc:sldMk cId="476749685" sldId="368"/>
        </pc:sldMkLst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2" creationId="{9942C9D1-5D62-48F3-BA14-5EA4CE2E6481}"/>
          </ac:spMkLst>
        </pc:spChg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3" creationId="{845584D2-646A-4FE1-B5F3-38B9C8EF3F38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4" creationId="{EF9B4731-C110-4516-AF51-FF1840CE8EB4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5" creationId="{D87145C4-44CC-4E63-AA57-08B7FEC6C673}"/>
          </ac:spMkLst>
        </pc:spChg>
        <pc:spChg chg="add mod">
          <ac:chgData name="up423346@ms.uporto.pt" userId="886f1fb4-dee8-4943-9147-91ac47e3c32e" providerId="ADAL" clId="{4FDD598A-341C-4201-A711-A79E3A259DE9}" dt="2020-08-26T13:46:30.541" v="41" actId="6549"/>
          <ac:spMkLst>
            <pc:docMk/>
            <pc:sldMk cId="476749685" sldId="368"/>
            <ac:spMk id="12" creationId="{266F1279-1A30-4E0A-94F8-10A83E5CF4A5}"/>
          </ac:spMkLst>
        </pc:spChg>
        <pc:picChg chg="mod">
          <ac:chgData name="up423346@ms.uporto.pt" userId="886f1fb4-dee8-4943-9147-91ac47e3c32e" providerId="ADAL" clId="{4FDD598A-341C-4201-A711-A79E3A259DE9}" dt="2020-08-26T13:44:23.061" v="4" actId="1076"/>
          <ac:picMkLst>
            <pc:docMk/>
            <pc:sldMk cId="476749685" sldId="368"/>
            <ac:picMk id="11" creationId="{C92BE4D3-A1A2-4538-8622-1387AA79FEEC}"/>
          </ac:picMkLst>
        </pc:picChg>
        <pc:picChg chg="mod">
          <ac:chgData name="up423346@ms.uporto.pt" userId="886f1fb4-dee8-4943-9147-91ac47e3c32e" providerId="ADAL" clId="{4FDD598A-341C-4201-A711-A79E3A259DE9}" dt="2020-08-26T13:44:56.394" v="17" actId="1036"/>
          <ac:picMkLst>
            <pc:docMk/>
            <pc:sldMk cId="476749685" sldId="368"/>
            <ac:picMk id="13" creationId="{697107C5-E9AB-4574-A754-F8E410A3AC27}"/>
          </ac:picMkLst>
        </pc:picChg>
        <pc:picChg chg="mod">
          <ac:chgData name="up423346@ms.uporto.pt" userId="886f1fb4-dee8-4943-9147-91ac47e3c32e" providerId="ADAL" clId="{4FDD598A-341C-4201-A711-A79E3A259DE9}" dt="2020-08-26T13:43:56.882" v="1" actId="1076"/>
          <ac:picMkLst>
            <pc:docMk/>
            <pc:sldMk cId="476749685" sldId="368"/>
            <ac:picMk id="15" creationId="{551749F3-F4DA-44F2-B50D-8552DD4987BF}"/>
          </ac:picMkLst>
        </pc:picChg>
      </pc:sldChg>
      <pc:sldChg chg="addSp modSp new mod modClrScheme chgLayout">
        <pc:chgData name="up423346@ms.uporto.pt" userId="886f1fb4-dee8-4943-9147-91ac47e3c32e" providerId="ADAL" clId="{4FDD598A-341C-4201-A711-A79E3A259DE9}" dt="2020-08-26T13:56:01.610" v="681" actId="20577"/>
        <pc:sldMkLst>
          <pc:docMk/>
          <pc:sldMk cId="737246565" sldId="369"/>
        </pc:sldMkLst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2" creationId="{525C5FAE-8598-4100-BCA2-4CCAB85B1D52}"/>
          </ac:spMkLst>
        </pc:spChg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3" creationId="{C003787B-3280-4405-848D-9E4319236803}"/>
          </ac:spMkLst>
        </pc:spChg>
        <pc:spChg chg="add mod ord">
          <ac:chgData name="up423346@ms.uporto.pt" userId="886f1fb4-dee8-4943-9147-91ac47e3c32e" providerId="ADAL" clId="{4FDD598A-341C-4201-A711-A79E3A259DE9}" dt="2020-08-26T13:56:01.610" v="681" actId="20577"/>
          <ac:spMkLst>
            <pc:docMk/>
            <pc:sldMk cId="737246565" sldId="369"/>
            <ac:spMk id="4" creationId="{5498013E-F91A-4A9A-963B-CA35A9FEC6E1}"/>
          </ac:spMkLst>
        </pc:spChg>
        <pc:spChg chg="add mod ord">
          <ac:chgData name="up423346@ms.uporto.pt" userId="886f1fb4-dee8-4943-9147-91ac47e3c32e" providerId="ADAL" clId="{4FDD598A-341C-4201-A711-A79E3A259DE9}" dt="2020-08-26T13:55:48.338" v="662" actId="207"/>
          <ac:spMkLst>
            <pc:docMk/>
            <pc:sldMk cId="737246565" sldId="369"/>
            <ac:spMk id="5" creationId="{8EF9E5BE-2CEB-4DCD-877E-5EA0AEC1A6A7}"/>
          </ac:spMkLst>
        </pc:spChg>
      </pc:sldChg>
      <pc:sldChg chg="addSp delSp modSp new mod">
        <pc:chgData name="up423346@ms.uporto.pt" userId="886f1fb4-dee8-4943-9147-91ac47e3c32e" providerId="ADAL" clId="{4FDD598A-341C-4201-A711-A79E3A259DE9}" dt="2020-08-26T13:58:36.990" v="723" actId="1076"/>
        <pc:sldMkLst>
          <pc:docMk/>
          <pc:sldMk cId="1702344311" sldId="370"/>
        </pc:sldMkLst>
        <pc:spChg chg="mod">
          <ac:chgData name="up423346@ms.uporto.pt" userId="886f1fb4-dee8-4943-9147-91ac47e3c32e" providerId="ADAL" clId="{4FDD598A-341C-4201-A711-A79E3A259DE9}" dt="2020-08-26T13:56:14.802" v="713" actId="20577"/>
          <ac:spMkLst>
            <pc:docMk/>
            <pc:sldMk cId="1702344311" sldId="370"/>
            <ac:spMk id="2" creationId="{9E74E909-B47F-4504-ABC8-EBFE6E44AF09}"/>
          </ac:spMkLst>
        </pc:spChg>
        <pc:spChg chg="del">
          <ac:chgData name="up423346@ms.uporto.pt" userId="886f1fb4-dee8-4943-9147-91ac47e3c32e" providerId="ADAL" clId="{4FDD598A-341C-4201-A711-A79E3A259DE9}" dt="2020-08-26T13:57:17.498" v="714" actId="22"/>
          <ac:spMkLst>
            <pc:docMk/>
            <pc:sldMk cId="1702344311" sldId="370"/>
            <ac:spMk id="3" creationId="{07D018A3-49C2-4B99-9981-FB2B7FC7B8CA}"/>
          </ac:spMkLst>
        </pc:spChg>
        <pc:spChg chg="add mod">
          <ac:chgData name="up423346@ms.uporto.pt" userId="886f1fb4-dee8-4943-9147-91ac47e3c32e" providerId="ADAL" clId="{4FDD598A-341C-4201-A711-A79E3A259DE9}" dt="2020-08-26T13:58:36.990" v="723" actId="1076"/>
          <ac:spMkLst>
            <pc:docMk/>
            <pc:sldMk cId="1702344311" sldId="370"/>
            <ac:spMk id="9" creationId="{C301BBBE-38F4-48CE-8984-9934A36BE88A}"/>
          </ac:spMkLst>
        </pc:spChg>
        <pc:picChg chg="add mod ord">
          <ac:chgData name="up423346@ms.uporto.pt" userId="886f1fb4-dee8-4943-9147-91ac47e3c32e" providerId="ADAL" clId="{4FDD598A-341C-4201-A711-A79E3A259DE9}" dt="2020-08-26T13:57:17.498" v="714" actId="22"/>
          <ac:picMkLst>
            <pc:docMk/>
            <pc:sldMk cId="1702344311" sldId="370"/>
            <ac:picMk id="7" creationId="{3C40CB85-FDFF-4773-9414-2327FAF7ABC9}"/>
          </ac:picMkLst>
        </pc:picChg>
      </pc:sldChg>
      <pc:sldChg chg="addSp delSp modSp new mod modClrScheme chgLayout">
        <pc:chgData name="up423346@ms.uporto.pt" userId="886f1fb4-dee8-4943-9147-91ac47e3c32e" providerId="ADAL" clId="{4FDD598A-341C-4201-A711-A79E3A259DE9}" dt="2020-08-26T14:00:47.034" v="746" actId="20577"/>
        <pc:sldMkLst>
          <pc:docMk/>
          <pc:sldMk cId="683624546" sldId="371"/>
        </pc:sldMkLst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2" creationId="{D0A782A8-834C-414B-92C1-B82A97EF45E0}"/>
          </ac:spMkLst>
        </pc:spChg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3" creationId="{8B9BD252-2FDB-4650-A051-AE2AF6D5C935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4" creationId="{E62AC94A-7A04-4EC9-8BBE-4EAEEA696E9B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5" creationId="{DED15B81-063B-4947-82F5-E43B8E11E80A}"/>
          </ac:spMkLst>
        </pc:spChg>
        <pc:spChg chg="add mod ord">
          <ac:chgData name="up423346@ms.uporto.pt" userId="886f1fb4-dee8-4943-9147-91ac47e3c32e" providerId="ADAL" clId="{4FDD598A-341C-4201-A711-A79E3A259DE9}" dt="2020-08-26T14:00:47.034" v="746" actId="20577"/>
          <ac:spMkLst>
            <pc:docMk/>
            <pc:sldMk cId="683624546" sldId="371"/>
            <ac:spMk id="6" creationId="{313CE566-4187-4BA0-A182-8749E2F316BD}"/>
          </ac:spMkLst>
        </pc:spChg>
        <pc:spChg chg="add del mod ord">
          <ac:chgData name="up423346@ms.uporto.pt" userId="886f1fb4-dee8-4943-9147-91ac47e3c32e" providerId="ADAL" clId="{4FDD598A-341C-4201-A711-A79E3A259DE9}" dt="2020-08-26T14:00:01.006" v="729" actId="22"/>
          <ac:spMkLst>
            <pc:docMk/>
            <pc:sldMk cId="683624546" sldId="371"/>
            <ac:spMk id="7" creationId="{5E09DFD2-86BF-40A6-B122-34451B315B68}"/>
          </ac:spMkLst>
        </pc:spChg>
        <pc:spChg chg="add del mod ord">
          <ac:chgData name="up423346@ms.uporto.pt" userId="886f1fb4-dee8-4943-9147-91ac47e3c32e" providerId="ADAL" clId="{4FDD598A-341C-4201-A711-A79E3A259DE9}" dt="2020-08-26T14:00:12.697" v="730" actId="22"/>
          <ac:spMkLst>
            <pc:docMk/>
            <pc:sldMk cId="683624546" sldId="371"/>
            <ac:spMk id="8" creationId="{FB838E3C-5CA9-4CAB-B978-2BE13E536F79}"/>
          </ac:spMkLst>
        </pc:spChg>
        <pc:spChg chg="add mod">
          <ac:chgData name="up423346@ms.uporto.pt" userId="886f1fb4-dee8-4943-9147-91ac47e3c32e" providerId="ADAL" clId="{4FDD598A-341C-4201-A711-A79E3A259DE9}" dt="2020-08-26T14:00:42.648" v="736" actId="14100"/>
          <ac:spMkLst>
            <pc:docMk/>
            <pc:sldMk cId="683624546" sldId="371"/>
            <ac:spMk id="14" creationId="{B7A92BE0-C429-4439-A407-9F4F770237A8}"/>
          </ac:spMkLst>
        </pc:spChg>
        <pc:picChg chg="add mod ord">
          <ac:chgData name="up423346@ms.uporto.pt" userId="886f1fb4-dee8-4943-9147-91ac47e3c32e" providerId="ADAL" clId="{4FDD598A-341C-4201-A711-A79E3A259DE9}" dt="2020-08-26T14:00:01.006" v="729" actId="22"/>
          <ac:picMkLst>
            <pc:docMk/>
            <pc:sldMk cId="683624546" sldId="371"/>
            <ac:picMk id="10" creationId="{F372095D-7407-4773-9BFD-4A9A4479203B}"/>
          </ac:picMkLst>
        </pc:picChg>
        <pc:picChg chg="add mod ord">
          <ac:chgData name="up423346@ms.uporto.pt" userId="886f1fb4-dee8-4943-9147-91ac47e3c32e" providerId="ADAL" clId="{4FDD598A-341C-4201-A711-A79E3A259DE9}" dt="2020-08-26T14:00:12.697" v="730" actId="22"/>
          <ac:picMkLst>
            <pc:docMk/>
            <pc:sldMk cId="683624546" sldId="371"/>
            <ac:picMk id="12" creationId="{2D4BE7A5-AAAB-4CDA-BBBE-EAFBDC566F26}"/>
          </ac:picMkLst>
        </pc:picChg>
      </pc:sldChg>
      <pc:sldChg chg="modSp add mod">
        <pc:chgData name="up423346@ms.uporto.pt" userId="886f1fb4-dee8-4943-9147-91ac47e3c32e" providerId="ADAL" clId="{4FDD598A-341C-4201-A711-A79E3A259DE9}" dt="2020-08-26T14:19:31.003" v="1075" actId="20577"/>
        <pc:sldMkLst>
          <pc:docMk/>
          <pc:sldMk cId="71081558" sldId="372"/>
        </pc:sldMkLst>
        <pc:spChg chg="mod">
          <ac:chgData name="up423346@ms.uporto.pt" userId="886f1fb4-dee8-4943-9147-91ac47e3c32e" providerId="ADAL" clId="{4FDD598A-341C-4201-A711-A79E3A259DE9}" dt="2020-08-26T14:18:20.146" v="991" actId="20577"/>
          <ac:spMkLst>
            <pc:docMk/>
            <pc:sldMk cId="71081558" sldId="372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8:36.397" v="996" actId="113"/>
          <ac:spMkLst>
            <pc:docMk/>
            <pc:sldMk cId="71081558" sldId="372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31.003" v="1075" actId="20577"/>
          <ac:spMkLst>
            <pc:docMk/>
            <pc:sldMk cId="71081558" sldId="372"/>
            <ac:spMk id="22535" creationId="{021061A8-CCD3-4886-A685-95F939E655A2}"/>
          </ac:spMkLst>
        </pc:spChg>
      </pc:sldChg>
      <pc:sldChg chg="addSp modSp new add del mod">
        <pc:chgData name="up423346@ms.uporto.pt" userId="886f1fb4-dee8-4943-9147-91ac47e3c32e" providerId="ADAL" clId="{4FDD598A-341C-4201-A711-A79E3A259DE9}" dt="2020-08-26T14:20:50.713" v="1118" actId="1036"/>
        <pc:sldMkLst>
          <pc:docMk/>
          <pc:sldMk cId="672350257" sldId="373"/>
        </pc:sldMkLst>
        <pc:spChg chg="mod">
          <ac:chgData name="up423346@ms.uporto.pt" userId="886f1fb4-dee8-4943-9147-91ac47e3c32e" providerId="ADAL" clId="{4FDD598A-341C-4201-A711-A79E3A259DE9}" dt="2020-08-26T14:20:07.157" v="1099" actId="20577"/>
          <ac:spMkLst>
            <pc:docMk/>
            <pc:sldMk cId="672350257" sldId="373"/>
            <ac:spMk id="2" creationId="{C38698AC-F98C-4A9D-A0AA-4670C71FB133}"/>
          </ac:spMkLst>
        </pc:spChg>
        <pc:spChg chg="add mod">
          <ac:chgData name="up423346@ms.uporto.pt" userId="886f1fb4-dee8-4943-9147-91ac47e3c32e" providerId="ADAL" clId="{4FDD598A-341C-4201-A711-A79E3A259DE9}" dt="2020-08-26T14:20:50.713" v="1118" actId="1036"/>
          <ac:spMkLst>
            <pc:docMk/>
            <pc:sldMk cId="672350257" sldId="373"/>
            <ac:spMk id="7" creationId="{788A9C18-F012-4E5C-90C9-E4E2D560F21E}"/>
          </ac:spMkLst>
        </pc:spChg>
        <pc:picChg chg="mod">
          <ac:chgData name="up423346@ms.uporto.pt" userId="886f1fb4-dee8-4943-9147-91ac47e3c32e" providerId="ADAL" clId="{4FDD598A-341C-4201-A711-A79E3A259DE9}" dt="2020-08-26T14:20:45.539" v="1113" actId="1035"/>
          <ac:picMkLst>
            <pc:docMk/>
            <pc:sldMk cId="672350257" sldId="373"/>
            <ac:picMk id="8194" creationId="{C3EE04C3-4F57-43C8-9514-4679D54517D5}"/>
          </ac:picMkLst>
        </pc:picChg>
      </pc:sldChg>
      <pc:sldChg chg="addSp delSp modSp">
        <pc:chgData name="up423346@ms.uporto.pt" userId="886f1fb4-dee8-4943-9147-91ac47e3c32e" providerId="ADAL" clId="{4FDD598A-341C-4201-A711-A79E3A259DE9}" dt="2020-08-26T14:19:59.140" v="1077"/>
        <pc:sldMkLst>
          <pc:docMk/>
          <pc:sldMk cId="4147020822" sldId="373"/>
        </pc:sldMkLst>
        <pc:spChg chg="del">
          <ac:chgData name="up423346@ms.uporto.pt" userId="886f1fb4-dee8-4943-9147-91ac47e3c32e" providerId="ADAL" clId="{4FDD598A-341C-4201-A711-A79E3A259DE9}" dt="2020-08-26T14:19:59.140" v="1077"/>
          <ac:spMkLst>
            <pc:docMk/>
            <pc:sldMk cId="4147020822" sldId="373"/>
            <ac:spMk id="3" creationId="{AEFC6E0B-0895-485F-9019-0CC853705ACB}"/>
          </ac:spMkLst>
        </pc:spChg>
        <pc:picChg chg="add mod">
          <ac:chgData name="up423346@ms.uporto.pt" userId="886f1fb4-dee8-4943-9147-91ac47e3c32e" providerId="ADAL" clId="{4FDD598A-341C-4201-A711-A79E3A259DE9}" dt="2020-08-26T14:19:59.140" v="1077"/>
          <ac:picMkLst>
            <pc:docMk/>
            <pc:sldMk cId="4147020822" sldId="373"/>
            <ac:picMk id="8194" creationId="{C3EE04C3-4F57-43C8-9514-4679D54517D5}"/>
          </ac:picMkLst>
        </pc:picChg>
      </pc:sldChg>
      <pc:sldChg chg="modSp new mod ord">
        <pc:chgData name="up423346@ms.uporto.pt" userId="886f1fb4-dee8-4943-9147-91ac47e3c32e" providerId="ADAL" clId="{4FDD598A-341C-4201-A711-A79E3A259DE9}" dt="2020-08-26T14:24:33.924" v="1422" actId="14"/>
        <pc:sldMkLst>
          <pc:docMk/>
          <pc:sldMk cId="3622698697" sldId="374"/>
        </pc:sldMkLst>
        <pc:spChg chg="mod">
          <ac:chgData name="up423346@ms.uporto.pt" userId="886f1fb4-dee8-4943-9147-91ac47e3c32e" providerId="ADAL" clId="{4FDD598A-341C-4201-A711-A79E3A259DE9}" dt="2020-08-26T14:23:20.299" v="1199" actId="20577"/>
          <ac:spMkLst>
            <pc:docMk/>
            <pc:sldMk cId="3622698697" sldId="374"/>
            <ac:spMk id="2" creationId="{1C84AC95-60E7-4A69-BDC9-C9D418C48F70}"/>
          </ac:spMkLst>
        </pc:spChg>
        <pc:spChg chg="mod">
          <ac:chgData name="up423346@ms.uporto.pt" userId="886f1fb4-dee8-4943-9147-91ac47e3c32e" providerId="ADAL" clId="{4FDD598A-341C-4201-A711-A79E3A259DE9}" dt="2020-08-26T14:24:33.924" v="1422" actId="14"/>
          <ac:spMkLst>
            <pc:docMk/>
            <pc:sldMk cId="3622698697" sldId="374"/>
            <ac:spMk id="3" creationId="{6E265466-9E04-4FC8-9388-CD3F90444323}"/>
          </ac:spMkLst>
        </pc:spChg>
      </pc:sldChg>
    </pc:docChg>
  </pc:docChgLst>
  <pc:docChgLst>
    <pc:chgData name="up423346@ms.uporto.pt" userId="886f1fb4-dee8-4943-9147-91ac47e3c32e" providerId="ADAL" clId="{9D40002A-1647-4DA3-863E-1FBADFBBBBE2}"/>
    <pc:docChg chg="custSel modHandout">
      <pc:chgData name="up423346@ms.uporto.pt" userId="886f1fb4-dee8-4943-9147-91ac47e3c32e" providerId="ADAL" clId="{9D40002A-1647-4DA3-863E-1FBADFBBBBE2}" dt="2020-08-26T15:08:33.713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1580D736-BAD3-4208-9136-40F0EF15A8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63788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TP8 - Advanced 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6T14:32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272 213 392 0 0,'-1'2'452'0'0,"0"0"-1"0"0,0 0 1 0 0,0 0-1 0 0,-1-1 1 0 0,1 1-1 0 0,-1 0 1 0 0,1-1-1 0 0,-1 1 1 0 0,1-1-1 0 0,-1 0 1 0 0,0 0 0 0 0,0 1-1 0 0,0-1 1 0 0,0 0-1 0 0,0-1 1 0 0,0 1-1 0 0,0 0 1 0 0,0 0-1 0 0,-4 0 1 0 0,2-1-114 0 0,0 0 0 0 0,0 0 0 0 0,0-1 0 0 0,0 1 0 0 0,0-1 0 0 0,0 0 0 0 0,0 0 0 0 0,0 0 0 0 0,1 0 0 0 0,-6-3 0 0 0,-4-3-70 0 0,1 0 0 0 0,0-1-1 0 0,0 0 1 0 0,0 0-1 0 0,1-2 1 0 0,-16-16 0 0 0,7 4 816 0 0,1-2 0 0 0,-17-26 1 0 0,34 48-1116 0 0,1 0-1 0 0,0 0 1 0 0,-1 0 0 0 0,1 0 0 0 0,0 0 0 0 0,0 0 0 0 0,1 0 0 0 0,-1 0 0 0 0,0-1 0 0 0,1 1-1 0 0,0 0 1 0 0,-1 0 0 0 0,1-1 0 0 0,0 1 0 0 0,0 0 0 0 0,1-5 0 0 0,-1 6-97 0 0,0 0 1 0 0,1 0-1 0 0,-1 0 1 0 0,1 0-1 0 0,-1 0 1 0 0,1 0-1 0 0,0 0 1 0 0,0 0 0 0 0,-1 0-1 0 0,1 0 1 0 0,0 0-1 0 0,0 1 1 0 0,0-1-1 0 0,0 0 1 0 0,0 1-1 0 0,0-1 1 0 0,0 1-1 0 0,0-1 1 0 0,0 1-1 0 0,0-1 1 0 0,0 1-1 0 0,0-1 1 0 0,0 1 0 0 0,0 0-1 0 0,1 0 1 0 0,-1 0-1 0 0,0 0 1 0 0,0 0-1 0 0,0 0 1 0 0,2 0-1 0 0,0 0-213 0 0,1 0-1 0 0,0 1 0 0 0,-1-1 0 0 0,1 1 1 0 0,0 0-1 0 0,-1 0 0 0 0,7 3 1 0 0,-2-1-243 0 0,8 4-384 0 0,0 1 1 0 0,-1 0 0 0 0,0 1-1 0 0,-1 1 1 0 0,19 16 0 0 0,-27-21 630 0 0,0 0 0 0 0,0 1 0 0 0,-1-1 0 0 0,0 1 1 0 0,0 1-1 0 0,0-1 0 0 0,7 14 0 0 0,-11-18 285 0 0,0 0 1 0 0,0 0-1 0 0,-1 0 0 0 0,1-1 0 0 0,0 1 1 0 0,-1 0-1 0 0,1 0 0 0 0,-1 0 0 0 0,1 0 1 0 0,-1 0-1 0 0,0 0 0 0 0,0 0 0 0 0,0 0 1 0 0,0 0-1 0 0,0 0 0 0 0,-1 0 1 0 0,1 0-1 0 0,0 0 0 0 0,-1 0 0 0 0,0 0 1 0 0,1 0-1 0 0,-1 0 0 0 0,0 0 0 0 0,0 0 1 0 0,0-1-1 0 0,0 1 0 0 0,0 0 0 0 0,-1-1 1 0 0,1 1-1 0 0,0-1 0 0 0,-1 1 0 0 0,1-1 1 0 0,-1 0-1 0 0,0 1 0 0 0,1-1 0 0 0,-4 1 1 0 0,-24 11-6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F6D7E0-0F53-46B0-AD44-A52A5D5384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AAD993-3C48-4E3E-B445-EED3107A5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DAF808E-9AF1-459E-B007-F136BB36F4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BDE38F0-69B3-42AD-9ED8-33AEECB52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1358AE9-B2AA-4CE2-BA5A-04BD57D948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B92E3DF-0DA1-4EA8-8367-8D23C808C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1A64D3F6-9A34-4482-A8A5-4C5C89B6E4EF}" type="slidenum">
              <a:rPr lang="pt-PT" altLang="en-US"/>
              <a:pPr/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9C67AB8-772C-461B-BA3D-583DAC374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4ED3A04-7AB0-47D0-BA8E-BD7C09212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F9AAFF-DC7D-4F55-A352-3BC3B61099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9274DA3F-3A7D-4C4F-8244-C22B3CEF98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E824E9-49DA-4B40-930F-772A189DB1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3E11089-8E0E-4692-AEF2-FE129C909EA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9CAD77E-9D99-4EFF-92DA-87C67EBC04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19AE31D-7CA6-4167-A8D5-DAAF81C95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CE8AD3-1EBC-4C0A-BA41-27AC94DD94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6FDE88-FCE4-413A-AF79-39171918FE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A708F5F-D4E5-4226-9739-4473C16F43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512C994-7F55-4018-A3E0-65F0BC186D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4EFF8DB-34A9-4497-A8B9-7F47968751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B5CA929-D992-4599-9C4A-747D2C870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BF7768D-D2BA-4FA2-A68F-A6F8AB963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35141-8A46-456E-8829-27BFF2E6F3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5F57C95-3CB7-4C2C-9A62-E3B1124FFF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862F46-75A0-4558-B30F-71314CBD7E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D961E51B-A093-4755-9E76-77B333117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5C6F480-1F95-406F-8ECF-B3E8385E5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BE62F-1AEC-4A1F-AC5A-ED36D9582D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E4FCD2A2-FD0F-4BF2-AF58-7475FD918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504CD2B-EC1D-48C5-A227-434720C5F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DD622-7C83-4BD4-8B57-5E39F9513C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43E9794-B59F-4DE4-B6EC-A06D271C4F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05E81A3-DF94-4E07-A279-C3EB3D34B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F8B9800-74B8-4927-BFE3-D6E4DF2D4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5C26589-C937-49A7-85F6-DC0006E60F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1A7973-42D8-4943-8106-4A41F082B1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B8196AC-E64E-4DA6-AD43-4CF4455CF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A43F194-669D-4FA7-80AC-B949E8A36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3E44-F85D-46CF-AB55-9EF0D981B1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72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938DD2-39D2-417D-8B6E-9F801E7EC7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F980CE-37DC-4C60-8F84-E629A9CCA9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3869A-BC8F-4953-9819-9CFCF85C3E2A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505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DA47C-0AA2-4984-A968-D8BB5C31F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6DF214-A6A4-4338-994D-F24A444CD2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F005-E611-4EF2-B07E-C9326096E226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9895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2FDB99-EAA0-4CCB-B43E-C6FE951CC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FF1490-E3B0-472B-965E-2AFD77DED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FCC4E-F894-4430-B052-2CA52081E8B1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66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8948AA-FE59-4EE6-91CF-5554F8237C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1D7BF6-D1D6-4D3F-ABFB-12A3E0BD2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B35C-FC5A-4E6C-86FD-FDFEAB3E5533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6062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BBC991-C55D-4A9C-879A-34D4519A9A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2F03F1-1B4F-46C0-AE45-5DFDBE57D0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17C8-F8F9-4AEB-9BBF-F837C462954E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548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69EEA-6C32-4845-91BE-5A47752AD5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08CFE-CCAD-457D-89E9-941FF41060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F9B4-6744-4AB5-B08D-3C262681B8CD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056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D3820-1D67-4B13-A27E-5F03064E0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C7FB73-9869-41C8-94BF-D7D140D6F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8317-578F-42BB-BB5E-7B515E6331B5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66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76C371-5A05-4467-9A34-BDED02CAE8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62EFE3-A12A-4AC9-B8BA-01D4D3214F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5E74E-7B68-4F53-A5A1-B62A97A9785E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0705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9B4A0D-0BAF-4CBE-B3E0-E41166E219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F7F771-EA60-4163-B7E2-31BDE1CB1D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25BAF-4B3C-4E99-B4A9-BA48F676353B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525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FAED-610B-40A1-96D8-C31BF51B4F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C40C4-C2CC-495E-8C31-1CD1333037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4C20B-92D2-4292-A951-95513E769874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15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CA6B1-B2D5-4FA9-BF62-2CFD8E2046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13FC1-B70F-4AF2-829A-DB74E7B809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2424C-4776-4B23-AD47-9B51BFC9E7CA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04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AECC99-5486-4812-B829-6186D8389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AC9A46-B884-44C9-B023-137BE597F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3D6FB2-9845-450A-A50D-4B3517D394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29B003-D15F-4423-9AAE-3DDAF65E9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fld id="{7AC87BED-E019-4ACE-80E0-02FB1F49B28F}" type="slidenum">
              <a:rPr lang="pt-PT" altLang="en-US"/>
              <a:pPr/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1F1D741-E7E0-43BF-9891-BDAF15995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A635269A-FA76-483F-AB25-44D3BEA59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png"/><Relationship Id="rId4" Type="http://schemas.openxmlformats.org/officeDocument/2006/relationships/image" Target="../media/image39.wmf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52.wmf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8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9.png"/><Relationship Id="rId9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1.png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17BBC0-9435-4785-ADCE-8B47A0F2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4AB6B-6E64-4330-954A-0D26F28F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TP12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Advanced 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8605D12-D2C6-4AEF-B3E8-C60A2934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8482EABC-5C66-4CAE-BCD5-F2C03003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29FC3A26-7719-42AA-A41C-728C2489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hamada rectangular arredondada 5">
            <a:extLst>
              <a:ext uri="{FF2B5EF4-FFF2-40B4-BE49-F238E27FC236}">
                <a16:creationId xmlns:a16="http://schemas.microsoft.com/office/drawing/2014/main" id="{E7D2A27E-FD45-4D08-9BAB-3CAAE7EB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What happens if the line is vertical?</a:t>
            </a:r>
          </a:p>
        </p:txBody>
      </p:sp>
      <p:sp>
        <p:nvSpPr>
          <p:cNvPr id="40965" name="Marcador de Posição do Rodapé 4">
            <a:extLst>
              <a:ext uri="{FF2B5EF4-FFF2-40B4-BE49-F238E27FC236}">
                <a16:creationId xmlns:a16="http://schemas.microsoft.com/office/drawing/2014/main" id="{C75BAFE5-5B94-465B-A84D-A5F3C1E82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5D43D3DC-071D-45E6-AB44-43EF510C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831C3272-5F58-4D8C-A59D-8BB53754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Chamada rectangular arredondada 5">
            <a:extLst>
              <a:ext uri="{FF2B5EF4-FFF2-40B4-BE49-F238E27FC236}">
                <a16:creationId xmlns:a16="http://schemas.microsoft.com/office/drawing/2014/main" id="{06AF405A-4812-4BA7-9210-4F078DE2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looks better…</a:t>
            </a:r>
          </a:p>
        </p:txBody>
      </p:sp>
      <p:sp>
        <p:nvSpPr>
          <p:cNvPr id="41989" name="Marcador de Posição do Rodapé 4">
            <a:extLst>
              <a:ext uri="{FF2B5EF4-FFF2-40B4-BE49-F238E27FC236}">
                <a16:creationId xmlns:a16="http://schemas.microsoft.com/office/drawing/2014/main" id="{F19DD996-187A-4DFC-99D6-1BABDA58D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4FFBB6-2AEE-4E88-8180-16CC1DA9E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Total Least Squares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DCB4CD6-38DF-45F5-8C2C-D3B4DED5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Works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actual</a:t>
            </a:r>
            <a:r>
              <a:rPr lang="pt-PT" altLang="pt-PT" dirty="0"/>
              <a:t> </a:t>
            </a:r>
            <a:r>
              <a:rPr lang="pt-PT" altLang="pt-PT" dirty="0" err="1"/>
              <a:t>distance</a:t>
            </a:r>
            <a:r>
              <a:rPr lang="pt-PT" altLang="pt-PT" dirty="0"/>
              <a:t> </a:t>
            </a:r>
            <a:r>
              <a:rPr lang="pt-PT" altLang="pt-PT" dirty="0" err="1"/>
              <a:t>between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point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(</a:t>
            </a:r>
            <a:r>
              <a:rPr lang="pt-PT" altLang="pt-PT" dirty="0" err="1"/>
              <a:t>rather</a:t>
            </a:r>
            <a:r>
              <a:rPr lang="pt-PT" altLang="pt-PT" dirty="0"/>
              <a:t> </a:t>
            </a:r>
            <a:r>
              <a:rPr lang="pt-PT" altLang="pt-PT" dirty="0" err="1"/>
              <a:t>than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vertical </a:t>
            </a:r>
            <a:r>
              <a:rPr lang="pt-PT" altLang="pt-PT" dirty="0" err="1"/>
              <a:t>distance</a:t>
            </a:r>
            <a:r>
              <a:rPr lang="pt-PT" altLang="pt-PT" dirty="0"/>
              <a:t>)</a:t>
            </a:r>
          </a:p>
          <a:p>
            <a:r>
              <a:rPr lang="pt-PT" altLang="pt-PT" dirty="0" err="1"/>
              <a:t>Lines</a:t>
            </a:r>
            <a:r>
              <a:rPr lang="pt-PT" altLang="pt-PT" dirty="0"/>
              <a:t> are </a:t>
            </a:r>
            <a:r>
              <a:rPr lang="pt-PT" altLang="pt-PT" dirty="0" err="1"/>
              <a:t>represented</a:t>
            </a:r>
            <a:r>
              <a:rPr lang="pt-PT" altLang="pt-PT" dirty="0"/>
              <a:t> as a </a:t>
            </a:r>
            <a:r>
              <a:rPr lang="pt-PT" altLang="pt-PT" dirty="0" err="1"/>
              <a:t>collection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where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  <a:p>
            <a:r>
              <a:rPr lang="pt-PT" altLang="pt-PT" dirty="0" err="1"/>
              <a:t>And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66DD0656-0801-4C6F-A727-7CFF895C9501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5229225"/>
          <a:ext cx="1951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03112" progId="Equation.3">
                  <p:embed/>
                </p:oleObj>
              </mc:Choice>
              <mc:Fallback>
                <p:oleObj name="Equation" r:id="rId2" imgW="672808" imgH="203112" progId="Equation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66DD0656-0801-4C6F-A727-7CFF895C9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29225"/>
                        <a:ext cx="19510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AutoShape 6">
            <a:extLst>
              <a:ext uri="{FF2B5EF4-FFF2-40B4-BE49-F238E27FC236}">
                <a16:creationId xmlns:a16="http://schemas.microsoft.com/office/drawing/2014/main" id="{07565A1F-DDB7-43B0-AA09-2EDCAFB9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3095625" cy="2089150"/>
          </a:xfrm>
          <a:prstGeom prst="wedgeRoundRectCallout">
            <a:avLst>
              <a:gd name="adj1" fmla="val -63333"/>
              <a:gd name="adj2" fmla="val 926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Again... Minimize the error, obtain the line with the ‘best fit’.</a:t>
            </a:r>
          </a:p>
        </p:txBody>
      </p:sp>
      <p:graphicFrame>
        <p:nvGraphicFramePr>
          <p:cNvPr id="43014" name="Object 7">
            <a:extLst>
              <a:ext uri="{FF2B5EF4-FFF2-40B4-BE49-F238E27FC236}">
                <a16:creationId xmlns:a16="http://schemas.microsoft.com/office/drawing/2014/main" id="{3B199E26-E477-4F68-AC8F-060BA895B9D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4284663"/>
          <a:ext cx="23034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03112" progId="Equation.3">
                  <p:embed/>
                </p:oleObj>
              </mc:Choice>
              <mc:Fallback>
                <p:oleObj name="Equation" r:id="rId4" imgW="901309" imgH="203112" progId="Equation.3">
                  <p:embed/>
                  <p:pic>
                    <p:nvPicPr>
                      <p:cNvPr id="43014" name="Object 7">
                        <a:extLst>
                          <a:ext uri="{FF2B5EF4-FFF2-40B4-BE49-F238E27FC236}">
                            <a16:creationId xmlns:a16="http://schemas.microsoft.com/office/drawing/2014/main" id="{3B199E26-E477-4F68-AC8F-060BA895B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84663"/>
                        <a:ext cx="23034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Marcador de Posição do Rodapé 7">
            <a:extLst>
              <a:ext uri="{FF2B5EF4-FFF2-40B4-BE49-F238E27FC236}">
                <a16:creationId xmlns:a16="http://schemas.microsoft.com/office/drawing/2014/main" id="{141495A2-D525-49D7-8D9E-638A0CDD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27559D-2D1F-44C1-A113-B96E89E59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Point correspondence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20D4052-D4E8-46E4-A828-33C3D969E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 can estimate a line but, </a:t>
            </a:r>
            <a:r>
              <a:rPr lang="en-US" b="1" dirty="0">
                <a:solidFill>
                  <a:srgbClr val="FF0000"/>
                </a:solidFill>
              </a:rPr>
              <a:t>which points are on which line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en-US" dirty="0"/>
              <a:t>Usually:</a:t>
            </a:r>
          </a:p>
          <a:p>
            <a:pPr lvl="1">
              <a:defRPr/>
            </a:pPr>
            <a:r>
              <a:rPr lang="en-US" dirty="0"/>
              <a:t>We are fitting lines to edge points, so…</a:t>
            </a:r>
          </a:p>
          <a:p>
            <a:pPr lvl="1">
              <a:defRPr/>
            </a:pPr>
            <a:r>
              <a:rPr lang="en-US" dirty="0"/>
              <a:t>Edge directions can give us hints!</a:t>
            </a:r>
          </a:p>
          <a:p>
            <a:pPr>
              <a:defRPr/>
            </a:pPr>
            <a:r>
              <a:rPr lang="en-US" dirty="0"/>
              <a:t>What if I only have isolated points?</a:t>
            </a:r>
          </a:p>
          <a:p>
            <a:pPr>
              <a:defRPr/>
            </a:pPr>
            <a:r>
              <a:rPr lang="en-US" dirty="0"/>
              <a:t>Let’s look at two options:</a:t>
            </a:r>
          </a:p>
          <a:p>
            <a:pPr lvl="1">
              <a:defRPr/>
            </a:pPr>
            <a:r>
              <a:rPr lang="en-US" dirty="0"/>
              <a:t>Incremental fitting</a:t>
            </a:r>
          </a:p>
          <a:p>
            <a:pPr lvl="1">
              <a:defRPr/>
            </a:pPr>
            <a:r>
              <a:rPr lang="en-US" dirty="0"/>
              <a:t>Allocating points to lines with K-means</a:t>
            </a:r>
          </a:p>
        </p:txBody>
      </p:sp>
      <p:sp>
        <p:nvSpPr>
          <p:cNvPr id="44036" name="Marcador de Posição do Rodapé 4">
            <a:extLst>
              <a:ext uri="{FF2B5EF4-FFF2-40B4-BE49-F238E27FC236}">
                <a16:creationId xmlns:a16="http://schemas.microsoft.com/office/drawing/2014/main" id="{BF19E298-460D-4EA9-8E3A-AC7A2D74D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BB70C6-2135-427D-8402-AD04A0AE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Incremental Fitting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80E75C-EAEE-4F0F-B487-220EE51E8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Start with connected </a:t>
            </a:r>
            <a:r>
              <a:rPr lang="en-US" altLang="pt-PT" i="1" dirty="0"/>
              <a:t>curves</a:t>
            </a:r>
            <a:r>
              <a:rPr lang="en-US" altLang="pt-PT" dirty="0"/>
              <a:t> of edge points</a:t>
            </a:r>
          </a:p>
          <a:p>
            <a:r>
              <a:rPr lang="en-US" altLang="pt-PT" dirty="0"/>
              <a:t>Fit </a:t>
            </a:r>
            <a:r>
              <a:rPr lang="en-US" altLang="pt-PT" i="1" dirty="0"/>
              <a:t>lines</a:t>
            </a:r>
            <a:r>
              <a:rPr lang="en-US" altLang="pt-PT" dirty="0"/>
              <a:t> to those points in that curve</a:t>
            </a:r>
          </a:p>
          <a:p>
            <a:r>
              <a:rPr lang="en-US" altLang="pt-PT" dirty="0"/>
              <a:t>Incremental fitting:</a:t>
            </a:r>
          </a:p>
          <a:p>
            <a:pPr lvl="1"/>
            <a:r>
              <a:rPr lang="en-US" altLang="pt-PT" dirty="0"/>
              <a:t>Start at one end of the </a:t>
            </a:r>
            <a:r>
              <a:rPr lang="en-US" altLang="pt-PT" i="1" dirty="0"/>
              <a:t>curve</a:t>
            </a:r>
            <a:endParaRPr lang="en-US" altLang="pt-PT" dirty="0"/>
          </a:p>
          <a:p>
            <a:pPr lvl="1"/>
            <a:r>
              <a:rPr lang="en-US" altLang="pt-PT" dirty="0"/>
              <a:t>Keep fitting all points in that curve to a line</a:t>
            </a:r>
          </a:p>
          <a:p>
            <a:pPr lvl="1"/>
            <a:r>
              <a:rPr lang="en-US" altLang="pt-PT" dirty="0"/>
              <a:t>Begin another line when the fitting deteriorates too much</a:t>
            </a:r>
          </a:p>
          <a:p>
            <a:r>
              <a:rPr lang="en-US" altLang="pt-PT" dirty="0"/>
              <a:t>Great for closed curves!</a:t>
            </a:r>
          </a:p>
          <a:p>
            <a:pPr lvl="1"/>
            <a:endParaRPr lang="en-US" altLang="pt-PT" dirty="0"/>
          </a:p>
        </p:txBody>
      </p:sp>
      <p:sp>
        <p:nvSpPr>
          <p:cNvPr id="45060" name="Marcador de Posição do Rodapé 4">
            <a:extLst>
              <a:ext uri="{FF2B5EF4-FFF2-40B4-BE49-F238E27FC236}">
                <a16:creationId xmlns:a16="http://schemas.microsoft.com/office/drawing/2014/main" id="{E7DD213F-043D-477F-BCFC-B9D626B3B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>
            <a:extLst>
              <a:ext uri="{FF2B5EF4-FFF2-40B4-BE49-F238E27FC236}">
                <a16:creationId xmlns:a16="http://schemas.microsoft.com/office/drawing/2014/main" id="{0E65A2FA-D74F-4057-B2E3-9C07C5A6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9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Marcador de Posição do Rodapé 3">
            <a:extLst>
              <a:ext uri="{FF2B5EF4-FFF2-40B4-BE49-F238E27FC236}">
                <a16:creationId xmlns:a16="http://schemas.microsoft.com/office/drawing/2014/main" id="{F9E60435-3949-4B9E-A84B-5D5E541DC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0438307-A308-438E-AA8B-4EABD8FA2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K-means allocation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E4EF2C-7632-4D25-A645-8093AB213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What if points carry no hints about which line they lie on?</a:t>
            </a:r>
          </a:p>
          <a:p>
            <a:pPr>
              <a:defRPr/>
            </a:pPr>
            <a:r>
              <a:rPr lang="en-US" dirty="0"/>
              <a:t>Assume there are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lines for the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 points.</a:t>
            </a:r>
          </a:p>
          <a:p>
            <a:pPr>
              <a:defRPr/>
            </a:pPr>
            <a:r>
              <a:rPr lang="en-US" dirty="0"/>
              <a:t>Minimize: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Iteration:</a:t>
            </a:r>
          </a:p>
          <a:p>
            <a:pPr lvl="1">
              <a:defRPr/>
            </a:pPr>
            <a:r>
              <a:rPr lang="en-US" dirty="0"/>
              <a:t>Allocate each point to the closest line</a:t>
            </a:r>
          </a:p>
          <a:p>
            <a:pPr lvl="1">
              <a:defRPr/>
            </a:pPr>
            <a:r>
              <a:rPr lang="en-US" dirty="0"/>
              <a:t>Fir the best line to the points allocated to each line</a:t>
            </a:r>
          </a:p>
        </p:txBody>
      </p:sp>
      <p:sp>
        <p:nvSpPr>
          <p:cNvPr id="47108" name="Marcador de Posição do Rodapé 4">
            <a:extLst>
              <a:ext uri="{FF2B5EF4-FFF2-40B4-BE49-F238E27FC236}">
                <a16:creationId xmlns:a16="http://schemas.microsoft.com/office/drawing/2014/main" id="{F29BED9A-C254-4439-9276-8E6C8C5F4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2C459054-18B8-4C2E-92C4-73DD7A6EB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3071813"/>
          <a:ext cx="42164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435100" imgH="381000" progId="Equation.3">
                  <p:embed/>
                </p:oleObj>
              </mc:Choice>
              <mc:Fallback>
                <p:oleObj name="Equação" r:id="rId2" imgW="1435100" imgH="381000" progId="Equation.3">
                  <p:embed/>
                  <p:pic>
                    <p:nvPicPr>
                      <p:cNvPr id="47109" name="Object 4">
                        <a:extLst>
                          <a:ext uri="{FF2B5EF4-FFF2-40B4-BE49-F238E27FC236}">
                            <a16:creationId xmlns:a16="http://schemas.microsoft.com/office/drawing/2014/main" id="{2C459054-18B8-4C2E-92C4-73DD7A6EB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71813"/>
                        <a:ext cx="421640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929D163-0EA3-4D91-AAB0-2A128C20D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A6C6E64C-E95A-46D3-8297-E4E733AF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071563"/>
            <a:ext cx="9051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Active Contours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rgbClr val="993300"/>
                </a:solidFill>
              </a:rPr>
              <a:t>Active Contours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EDC34-5265-4804-BF16-61078A8DD2BD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6798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B645F-E919-444F-90AA-EE59E9F7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initial contour (model) near desired object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3165698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1143260" imgH="1003529" progId="">
                    <p:embed/>
                  </p:oleObj>
                </mc:Choice>
                <mc:Fallback>
                  <p:oleObj name="Image" r:id="rId3" imgW="1143260" imgH="1003529" progId="">
                    <p:embed/>
                    <p:pic>
                      <p:nvPicPr>
                        <p:cNvPr id="266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2AFD5-9B1B-402B-94E2-364AC1516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5AADB-1463-490A-934E-3D53A1AF354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/>
              <a:t>Active Contours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E7A5F-5661-4C34-B98C-000C685C3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 evolve the contour to fit exact object boundary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718B-9E50-425C-A121-6DF021467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Reward solutions next to high image gradients</a:t>
            </a:r>
          </a:p>
          <a:p>
            <a:pPr lvl="1"/>
            <a:r>
              <a:rPr lang="en-US" dirty="0"/>
              <a:t>Punish solutions that deform shape too much</a:t>
            </a:r>
          </a:p>
          <a:p>
            <a:pPr lvl="1"/>
            <a:r>
              <a:rPr lang="en-US" dirty="0"/>
              <a:t>Iteratively find the ‘best’ solution to these requirements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3165697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1143260" imgH="1003529" progId="">
                    <p:embed/>
                  </p:oleObj>
                </mc:Choice>
                <mc:Fallback>
                  <p:oleObj name="Image" r:id="rId3" imgW="1143260" imgH="1003529" progId="">
                    <p:embed/>
                    <p:pic>
                      <p:nvPicPr>
                        <p:cNvPr id="4925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1143260" imgH="1003529" progId="">
                    <p:embed/>
                  </p:oleObj>
                </mc:Choice>
                <mc:Fallback>
                  <p:oleObj name="Image" r:id="rId5" imgW="1143260" imgH="1003529" progId="">
                    <p:embed/>
                    <p:pic>
                      <p:nvPicPr>
                        <p:cNvPr id="4925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49254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49254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1" y="3165698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4925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C761-AED4-42B4-A8DD-396E59606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3C1EB2-7F5D-4F5B-BA7C-9FCF9B7D2590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- Elastic Band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1DE3-3E3C-4F03-9455-78C50F6B88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Contour evolves to a low-energy solution, but is hindered by obstacles</a:t>
            </a:r>
          </a:p>
          <a:p>
            <a:r>
              <a:rPr lang="en-US" dirty="0"/>
              <a:t>Better intuition: Gravity</a:t>
            </a:r>
          </a:p>
          <a:p>
            <a:pPr lvl="1"/>
            <a:r>
              <a:rPr lang="en-US" dirty="0"/>
              <a:t>Contour is ‘attracted’ to specific image features</a:t>
            </a:r>
          </a:p>
          <a:p>
            <a:pPr lvl="1"/>
            <a:r>
              <a:rPr lang="en-US" dirty="0"/>
              <a:t>Contour resists to any deformation of its shape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4DDCF-817B-47C0-ADDA-7267489DC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4673176" y="4337149"/>
            <a:ext cx="1919763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6592939" y="4354578"/>
            <a:ext cx="2167732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187" y="160020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6C0BFE-866A-41DD-A0E8-F6D382E0E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966A5-A63E-40FA-B9B3-FA4EAFDC8BD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0001-D83C-42C1-BA71-0D749CEA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motivation – Moving deformable objects</a:t>
            </a: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4" y="2061554"/>
            <a:ext cx="2826854" cy="28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6C64-0287-4EB1-A6BF-D15207F16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35036-D161-4DB3-885B-D6BECD12091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need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Representation of the contours</a:t>
            </a:r>
          </a:p>
          <a:p>
            <a:r>
              <a:rPr lang="en-US" sz="2800" dirty="0"/>
              <a:t>Defining the energy functions</a:t>
            </a:r>
          </a:p>
          <a:p>
            <a:pPr lvl="1"/>
            <a:r>
              <a:rPr lang="en-US" sz="2400" dirty="0"/>
              <a:t>External</a:t>
            </a:r>
          </a:p>
          <a:p>
            <a:pPr lvl="1"/>
            <a:r>
              <a:rPr lang="en-US" sz="2400" dirty="0"/>
              <a:t>Internal</a:t>
            </a:r>
          </a:p>
          <a:p>
            <a:r>
              <a:rPr lang="en-US" sz="2800" dirty="0"/>
              <a:t>Minimizing the energy function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FCE5-213A-4DF4-8312-82A984067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386A6-5AB9-47D3-897F-B8AFA731E17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 l="79381" r="5155" b="24150"/>
          <a:stretch>
            <a:fillRect/>
          </a:stretch>
        </p:blipFill>
        <p:spPr bwMode="auto">
          <a:xfrm>
            <a:off x="7667704" y="3725918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We’ll consider a discrete representation of the contour, consisting of a list of 2d point positions (“vertices”)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At each iteration, we’ll have the option to move each vertex to another nearby location (“state”)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03040" progId="Equation.3">
                  <p:embed/>
                </p:oleObj>
              </mc:Choice>
              <mc:Fallback>
                <p:oleObj name="Equation" r:id="rId6" imgW="952200" imgH="203040" progId="Equation.3">
                  <p:embed/>
                  <p:pic>
                    <p:nvPicPr>
                      <p:cNvPr id="891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8199751" y="4638743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7469491" y="5186438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82400" imgH="228600" progId="Equation.3">
                    <p:embed/>
                  </p:oleObj>
                </mc:Choice>
                <mc:Fallback>
                  <p:oleObj name="Equation" r:id="rId8" imgW="482400" imgH="228600" progId="Equation.3">
                    <p:embed/>
                    <p:pic>
                      <p:nvPicPr>
                        <p:cNvPr id="89190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228600" progId="Equation.3">
                    <p:embed/>
                  </p:oleObj>
                </mc:Choice>
                <mc:Fallback>
                  <p:oleObj name="Equation" r:id="rId10" imgW="558720" imgH="228600" progId="Equation.3">
                    <p:embed/>
                    <p:pic>
                      <p:nvPicPr>
                        <p:cNvPr id="8919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75FCD7-413E-4531-986D-637B14CB9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E2DCEC-C155-427E-A6FC-B922F0BB460B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320" y="212287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3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/>
              <a:t>The total energy (cost) of the current snake is defined as:</a:t>
            </a:r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External energy: encourage contour to fit on places where specific image structures exist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Internal energy: encourage prior shape preferences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/>
              <a:t>A good fit between the current deformable contour and the target shape in the image will yield a low value for this cost function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2"/>
              <p:cNvSpPr txBox="1"/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blipFill>
                <a:blip r:embed="rId4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3D335-C1C9-476F-B9D9-C77DE893E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09208-9B0E-4BCC-8D3E-6BF58C75D96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External image energy</a:t>
            </a:r>
          </a:p>
        </p:txBody>
      </p:sp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3"/>
          <a:srcRect l="35001" t="38712" r="8333" b="7661"/>
          <a:stretch>
            <a:fillRect/>
          </a:stretch>
        </p:blipFill>
        <p:spPr bwMode="auto">
          <a:xfrm>
            <a:off x="1990434" y="1484784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4"/>
          <a:srcRect l="34166" t="11694" r="8333" b="16801"/>
          <a:stretch>
            <a:fillRect/>
          </a:stretch>
        </p:blipFill>
        <p:spPr bwMode="auto">
          <a:xfrm>
            <a:off x="2308373" y="3426741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0698" y="2928118"/>
            <a:ext cx="4954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1580" y="5324979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742993" y="5287523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993" y="5287523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5981118" y="2898452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228600" progId="Equation.3">
                  <p:embed/>
                </p:oleObj>
              </mc:Choice>
              <mc:Fallback>
                <p:oleObj name="Equation" r:id="rId7" imgW="965160" imgH="228600" progId="Equation.3">
                  <p:embed/>
                  <p:pic>
                    <p:nvPicPr>
                      <p:cNvPr id="403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118" y="2898452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CD9F3-973D-436B-B18C-3C2B8EBFF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A63CA-DBE3-428E-93ED-A4CFA518C921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EBE6-C9FD-4397-8C24-0079E61C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image energy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556792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28600" progId="Equation.3">
                  <p:embed/>
                </p:oleObj>
              </mc:Choice>
              <mc:Fallback>
                <p:oleObj name="Equation" r:id="rId3" imgW="545760" imgH="22860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556792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556792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3">
                  <p:embed/>
                </p:oleObj>
              </mc:Choice>
              <mc:Fallback>
                <p:oleObj name="Equation" r:id="rId5" imgW="545760" imgH="241200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556792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27923" y="3949109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60440" imgH="253800" progId="Equation.3">
                  <p:embed/>
                </p:oleObj>
              </mc:Choice>
              <mc:Fallback>
                <p:oleObj name="Equation" r:id="rId7" imgW="2260440" imgH="2538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923" y="3949109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/>
          <a:srcRect l="63289" t="47955" r="21666" b="28876"/>
          <a:stretch>
            <a:fillRect/>
          </a:stretch>
        </p:blipFill>
        <p:spPr bwMode="auto">
          <a:xfrm>
            <a:off x="5010156" y="2104487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/>
          <a:srcRect l="47917" t="47955" r="37095" b="28876"/>
          <a:stretch>
            <a:fillRect/>
          </a:stretch>
        </p:blipFill>
        <p:spPr bwMode="auto">
          <a:xfrm>
            <a:off x="2965428" y="2104487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2214026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153253" y="4972225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54280" imgH="431640" progId="Equation.3">
                  <p:embed/>
                </p:oleObj>
              </mc:Choice>
              <mc:Fallback>
                <p:oleObj name="Equation" r:id="rId11" imgW="2654280" imgH="431640" progId="Equation.3">
                  <p:embed/>
                  <p:pic>
                    <p:nvPicPr>
                      <p:cNvPr id="31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53" y="4972225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273ED-DB3A-420D-B89B-B2787B064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0438A-5057-4CB2-B28D-095162957968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For a </a:t>
            </a:r>
            <a:r>
              <a:rPr lang="en-US" sz="2400" i="1" dirty="0"/>
              <a:t>continuous</a:t>
            </a:r>
            <a:r>
              <a:rPr lang="en-US" sz="2400" dirty="0"/>
              <a:t> curve, a common internal energy term is the “bending energy”  </a:t>
            </a:r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r>
              <a:rPr lang="en-US" sz="2400" dirty="0"/>
              <a:t>At some point </a:t>
            </a:r>
            <a:r>
              <a:rPr lang="en-US" sz="2400" i="1" dirty="0"/>
              <a:t>v(s) </a:t>
            </a:r>
            <a:r>
              <a:rPr lang="en-US" sz="2400" dirty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304681" y="5118283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7092206" y="5138921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Curvature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5856" y="3329171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736560" progId="Equation.3">
                  <p:embed/>
                </p:oleObj>
              </mc:Choice>
              <mc:Fallback>
                <p:oleObj name="Equation" r:id="rId3" imgW="2222280" imgH="73656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29171"/>
                        <a:ext cx="4940300" cy="163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304681" y="3348221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765181" y="3348221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4130" y="1914008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7558" y="1914008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09831-7DA4-4D9F-947C-146A9013E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4F19E-A6F3-4C6E-B4C2-71DF25DEE54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0015-1C70-4B21-8283-90F7217B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</a:t>
            </a:r>
          </a:p>
        </p:txBody>
      </p:sp>
      <p:sp>
        <p:nvSpPr>
          <p:cNvPr id="3482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our discrete representation: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Internal energy for the whole curve: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97756" y="2198874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080" imgH="228600" progId="Equation.3">
                  <p:embed/>
                </p:oleObj>
              </mc:Choice>
              <mc:Fallback>
                <p:oleObj name="Equation" r:id="rId3" imgW="1765080" imgH="228600" progId="Equation.3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756" y="2198874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17640" imgH="419040" progId="Equation.3">
                  <p:embed/>
                </p:oleObj>
              </mc:Choice>
              <mc:Fallback>
                <p:oleObj name="Equation" r:id="rId7" imgW="2717640" imgH="41904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85920" imgH="431640" progId="Equation.3">
                  <p:embed/>
                </p:oleObj>
              </mc:Choice>
              <mc:Fallback>
                <p:oleObj name="Equation" r:id="rId9" imgW="308592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3649" y="1785938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D301B-83F9-4C56-9634-098B0713B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BCE7D-D0E9-4926-9D3F-961A31E12AA7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Segmentation by Fitting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Active Contours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134758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compare curvature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(2,5)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279360" progId="Equation.3">
                  <p:embed/>
                </p:oleObj>
              </mc:Choice>
              <mc:Fallback>
                <p:oleObj name="Equation" r:id="rId3" imgW="1879560" imgH="27936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EFE18BF-2805-422F-9109-811EA53B6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E52CF-E1B7-4A2D-82BF-3EE6887BA7F1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Current elastic energy definition uses a discrete estimate of the derivative: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rewards very small shapes!</a:t>
            </a:r>
          </a:p>
          <a:p>
            <a:pPr eaLnBrk="1" hangingPunct="1"/>
            <a:r>
              <a:rPr lang="en-US" sz="2400" dirty="0"/>
              <a:t>Instead -&gt; Reward an ‘average distance </a:t>
            </a:r>
            <a:r>
              <a:rPr lang="en-US" sz="2400" b="1" i="1" dirty="0"/>
              <a:t>d</a:t>
            </a:r>
            <a:r>
              <a:rPr lang="en-US" sz="2400" dirty="0"/>
              <a:t> between pairs of points’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91680" y="4483128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720" imgH="457200" progId="Equation.3">
                  <p:embed/>
                </p:oleObj>
              </mc:Choice>
              <mc:Fallback>
                <p:oleObj name="Equation" r:id="rId5" imgW="241272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483128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B4E2C-41AE-49E7-B760-D04810702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34943-7349-421C-B9B9-74040689AC29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03440" imgH="431640" progId="Equation.3">
                  <p:embed/>
                </p:oleObj>
              </mc:Choice>
              <mc:Fallback>
                <p:oleObj name="Equation" r:id="rId5" imgW="340344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280" imgH="431640" progId="Equation.3">
                  <p:embed/>
                </p:oleObj>
              </mc:Choice>
              <mc:Fallback>
                <p:oleObj name="Equation" r:id="rId7" imgW="2654280" imgH="43164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3120C-0F62-4C8D-B4E3-69A8ED3C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E4490-AD0B-4D1C-8A07-ADCA14C2C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BBBDA-1FAA-443E-ADC9-80A29397AEDB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39680" progId="Equation.3">
                    <p:embed/>
                  </p:oleObj>
                </mc:Choice>
                <mc:Fallback>
                  <p:oleObj name="Equation" r:id="rId8" imgW="152280" imgH="139680" progId="Equation.3">
                    <p:embed/>
                    <p:pic>
                      <p:nvPicPr>
                        <p:cNvPr id="399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3994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3993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   </a:t>
            </a:r>
            <a:r>
              <a:rPr lang="en-US" sz="2400" dirty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08351-3A7F-425B-8C4E-E0DFED4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8DE2-58B7-4D4B-A524-EB11BA798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11B50-BB12-4340-9E10-EA2E1E4C67D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each point, search window around it and move to where energy function is minimal</a:t>
            </a:r>
          </a:p>
          <a:p>
            <a:pPr lvl="1"/>
            <a:r>
              <a:rPr lang="en-US" sz="2000" dirty="0"/>
              <a:t>Typical window size, e.g., 5 x 5 pixels</a:t>
            </a:r>
          </a:p>
          <a:p>
            <a:pPr lvl="1"/>
            <a:endParaRPr lang="en-US" sz="2000" dirty="0"/>
          </a:p>
          <a:p>
            <a:r>
              <a:rPr lang="en-US" sz="2400" dirty="0"/>
              <a:t>Stop when predefined number of points have not changed in last iteration, or after max number of iterations</a:t>
            </a:r>
          </a:p>
          <a:p>
            <a:endParaRPr lang="en-US" sz="2400" dirty="0"/>
          </a:p>
          <a:p>
            <a:r>
              <a:rPr lang="en-US" sz="2400" dirty="0"/>
              <a:t>Note:</a:t>
            </a:r>
          </a:p>
          <a:p>
            <a:pPr lvl="1"/>
            <a:r>
              <a:rPr lang="en-US" sz="2400" dirty="0"/>
              <a:t>Convergence not guaranteed</a:t>
            </a:r>
          </a:p>
          <a:p>
            <a:pPr lvl="1"/>
            <a:r>
              <a:rPr lang="en-US" sz="2400" dirty="0"/>
              <a:t>Need decent initialization</a:t>
            </a:r>
          </a:p>
          <a:p>
            <a:endParaRPr lang="en-US" sz="2000" dirty="0"/>
          </a:p>
          <a:p>
            <a:endParaRPr lang="en-US" dirty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00" y="4146143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3" imgW="1143260" imgH="1003529" progId="">
                      <p:embed/>
                    </p:oleObj>
                  </mc:Choice>
                  <mc:Fallback>
                    <p:oleObj name="Image" r:id="rId3" imgW="1143260" imgH="1003529" progId="">
                      <p:embed/>
                      <p:pic>
                        <p:nvPicPr>
                          <p:cNvPr id="55501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A43E7-9D4C-4308-881F-FD96D540C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4F6DE2-3D4C-4B61-A922-6119EEAB0CC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Tracking via deformable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830E-9287-432E-9D77-54698D76F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final contour/model extracted at frame  t  as an initial solution for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Evolve initial contour to fit exact object boundary at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Repeat, initializing with most recent frame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240B4-9667-4049-9540-EF7FEAEF7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199"/>
            <a:ext cx="4038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451CA-43F7-46D5-83F9-70298287E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08339-544A-4B5D-839A-FCF857E5496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Deformable contours: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/>
              <a:t>Pros:</a:t>
            </a:r>
          </a:p>
          <a:p>
            <a:r>
              <a:rPr lang="en-US" sz="2400" dirty="0"/>
              <a:t>Useful to track and fit non-rigid shapes</a:t>
            </a:r>
          </a:p>
          <a:p>
            <a:r>
              <a:rPr lang="en-US" sz="2400" dirty="0"/>
              <a:t>Contour remains connected</a:t>
            </a:r>
          </a:p>
          <a:p>
            <a:r>
              <a:rPr lang="en-US" sz="2400" dirty="0"/>
              <a:t>Possible to fill in “subjective” contours</a:t>
            </a:r>
          </a:p>
          <a:p>
            <a:r>
              <a:rPr lang="en-US" sz="2400" dirty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/>
              <a:t>Cons</a:t>
            </a:r>
            <a:r>
              <a:rPr lang="en-US" sz="2800" dirty="0"/>
              <a:t>:</a:t>
            </a:r>
          </a:p>
          <a:p>
            <a:r>
              <a:rPr lang="en-US" sz="2400" dirty="0"/>
              <a:t>Must have decent initialization near true boundary, may get stuck in local minimum</a:t>
            </a:r>
          </a:p>
          <a:p>
            <a:r>
              <a:rPr lang="en-US" sz="2400" dirty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AA9B-438F-4E47-84FE-02A31A767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6AC7A-933E-4795-8AC4-C95D5A0AC1A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Semantic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Active Contours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944931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Remember</a:t>
            </a:r>
            <a:r>
              <a:rPr lang="pt-PT" altLang="pt-PT" dirty="0"/>
              <a:t> ‘</a:t>
            </a:r>
            <a:r>
              <a:rPr lang="pt-PT" altLang="pt-PT" dirty="0" err="1"/>
              <a:t>Segmentation</a:t>
            </a:r>
            <a:r>
              <a:rPr lang="pt-PT" altLang="pt-PT" dirty="0"/>
              <a:t>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visual</a:t>
            </a:r>
            <a:r>
              <a:rPr lang="en-US" altLang="pt-PT" dirty="0"/>
              <a:t> or semantic</a:t>
            </a:r>
            <a:r>
              <a:rPr lang="en-US" altLang="pt-PT" b="1" dirty="0">
                <a:solidFill>
                  <a:srgbClr val="FF0000"/>
                </a:solidFill>
              </a:rPr>
              <a:t>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form regions based on visual characteristics, then find the semantics of each region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Semantic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endParaRPr lang="pt-PT" altLang="pt-PT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</a:t>
            </a:r>
            <a:r>
              <a:rPr lang="en-US" altLang="pt-PT" dirty="0"/>
              <a:t>visual or </a:t>
            </a:r>
            <a:r>
              <a:rPr lang="en-US" altLang="pt-PT" b="1" dirty="0">
                <a:solidFill>
                  <a:srgbClr val="FF0000"/>
                </a:solidFill>
              </a:rPr>
              <a:t>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classify each pixel, and only then form regions (much harder!!)</a:t>
            </a:r>
          </a:p>
        </p:txBody>
      </p:sp>
    </p:spTree>
    <p:extLst>
      <p:ext uri="{BB962C8B-B14F-4D97-AF65-F5344CB8AC3E}">
        <p14:creationId xmlns:p14="http://schemas.microsoft.com/office/powerpoint/2010/main" val="7108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AF5286B-1DF3-4AA9-8513-259C2F1C8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Fitting and Clustering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5757C5-49FA-41C6-A1CD-D6080EAD7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 err="1"/>
              <a:t>Another</a:t>
            </a:r>
            <a:r>
              <a:rPr lang="pt-PT" altLang="pt-PT" dirty="0"/>
              <a:t> </a:t>
            </a:r>
            <a:r>
              <a:rPr lang="pt-PT" altLang="pt-PT" dirty="0" err="1"/>
              <a:t>definition</a:t>
            </a:r>
            <a:r>
              <a:rPr lang="pt-PT" altLang="pt-PT" dirty="0"/>
              <a:t> for </a:t>
            </a:r>
            <a:r>
              <a:rPr lang="pt-PT" altLang="pt-PT" dirty="0" err="1"/>
              <a:t>segmentation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/>
              <a:t>Pixels </a:t>
            </a:r>
            <a:r>
              <a:rPr lang="pt-PT" altLang="pt-PT" dirty="0" err="1"/>
              <a:t>belong</a:t>
            </a:r>
            <a:r>
              <a:rPr lang="pt-PT" altLang="pt-PT" dirty="0"/>
              <a:t> </a:t>
            </a:r>
            <a:r>
              <a:rPr lang="pt-PT" altLang="pt-PT" dirty="0" err="1"/>
              <a:t>together</a:t>
            </a:r>
            <a:r>
              <a:rPr lang="pt-PT" altLang="pt-PT" dirty="0"/>
              <a:t> </a:t>
            </a:r>
            <a:r>
              <a:rPr lang="pt-PT" altLang="pt-PT" dirty="0" err="1"/>
              <a:t>because</a:t>
            </a:r>
            <a:r>
              <a:rPr lang="pt-PT" altLang="pt-PT" dirty="0"/>
              <a:t> </a:t>
            </a:r>
            <a:r>
              <a:rPr lang="pt-PT" altLang="pt-PT" dirty="0" err="1"/>
              <a:t>they</a:t>
            </a:r>
            <a:r>
              <a:rPr lang="pt-PT" altLang="pt-PT" dirty="0"/>
              <a:t> </a:t>
            </a:r>
            <a:r>
              <a:rPr lang="pt-PT" altLang="pt-PT" dirty="0" err="1"/>
              <a:t>conform</a:t>
            </a:r>
            <a:r>
              <a:rPr lang="pt-PT" altLang="pt-PT" dirty="0"/>
              <a:t> to some </a:t>
            </a:r>
            <a:r>
              <a:rPr lang="pt-PT" altLang="pt-PT" dirty="0" err="1"/>
              <a:t>model</a:t>
            </a:r>
            <a:endParaRPr lang="pt-PT" altLang="pt-PT" dirty="0"/>
          </a:p>
          <a:p>
            <a:r>
              <a:rPr lang="pt-PT" altLang="pt-PT" dirty="0" err="1"/>
              <a:t>Sounds</a:t>
            </a:r>
            <a:r>
              <a:rPr lang="pt-PT" altLang="pt-PT" dirty="0"/>
              <a:t> </a:t>
            </a:r>
            <a:r>
              <a:rPr lang="pt-PT" altLang="pt-PT" dirty="0" err="1"/>
              <a:t>like</a:t>
            </a:r>
            <a:r>
              <a:rPr lang="pt-PT" altLang="pt-PT" dirty="0"/>
              <a:t> “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 </a:t>
            </a:r>
            <a:r>
              <a:rPr lang="pt-PT" altLang="pt-PT" dirty="0" err="1"/>
              <a:t>Clustering</a:t>
            </a:r>
            <a:r>
              <a:rPr lang="pt-PT" altLang="pt-PT" dirty="0"/>
              <a:t>”...</a:t>
            </a:r>
          </a:p>
          <a:p>
            <a:r>
              <a:rPr lang="pt-PT" altLang="pt-PT" dirty="0" err="1"/>
              <a:t>Key</a:t>
            </a:r>
            <a:r>
              <a:rPr lang="pt-PT" altLang="pt-PT" dirty="0"/>
              <a:t> </a:t>
            </a:r>
            <a:r>
              <a:rPr lang="pt-PT" altLang="pt-PT" dirty="0" err="1"/>
              <a:t>difference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model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now</a:t>
            </a:r>
            <a:r>
              <a:rPr lang="pt-PT" altLang="pt-PT" dirty="0"/>
              <a:t> </a:t>
            </a:r>
            <a:r>
              <a:rPr lang="pt-PT" altLang="pt-PT" b="1" dirty="0" err="1">
                <a:solidFill>
                  <a:srgbClr val="FF0000"/>
                </a:solidFill>
              </a:rPr>
              <a:t>explicit</a:t>
            </a:r>
            <a:endParaRPr lang="pt-PT" altLang="pt-PT" dirty="0"/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8B69745D-2521-41F8-9869-6FB24351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2808288" cy="2305050"/>
          </a:xfrm>
          <a:prstGeom prst="wedgeRoundRectCallout">
            <a:avLst>
              <a:gd name="adj1" fmla="val -60458"/>
              <a:gd name="adj2" fmla="val 1363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have</a:t>
            </a:r>
            <a:r>
              <a:rPr lang="pt-PT" altLang="pt-PT" sz="2400" dirty="0">
                <a:solidFill>
                  <a:schemeClr val="tx1"/>
                </a:solidFill>
              </a:rPr>
              <a:t> a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model</a:t>
            </a:r>
            <a:r>
              <a:rPr lang="pt-PT" altLang="pt-PT" sz="2400" dirty="0">
                <a:solidFill>
                  <a:schemeClr val="tx1"/>
                </a:solidFill>
              </a:rPr>
              <a:t> for </a:t>
            </a:r>
            <a:r>
              <a:rPr lang="pt-PT" altLang="pt-PT" sz="2400" dirty="0" err="1">
                <a:solidFill>
                  <a:schemeClr val="tx1"/>
                </a:solidFill>
              </a:rPr>
              <a:t>the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object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want</a:t>
            </a:r>
            <a:r>
              <a:rPr lang="pt-PT" altLang="pt-PT" sz="2400" dirty="0">
                <a:solidFill>
                  <a:schemeClr val="tx1"/>
                </a:solidFill>
              </a:rPr>
              <a:t> to </a:t>
            </a:r>
            <a:r>
              <a:rPr lang="pt-PT" altLang="pt-PT" sz="2400" dirty="0" err="1">
                <a:solidFill>
                  <a:schemeClr val="tx1"/>
                </a:solidFill>
              </a:rPr>
              <a:t>segment</a:t>
            </a:r>
            <a:r>
              <a:rPr lang="pt-PT" altLang="pt-PT" sz="2400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Ex: A </a:t>
            </a:r>
            <a:r>
              <a:rPr lang="pt-PT" altLang="pt-PT" sz="2400" dirty="0" err="1">
                <a:solidFill>
                  <a:schemeClr val="tx1"/>
                </a:solidFill>
              </a:rPr>
              <a:t>line</a:t>
            </a:r>
            <a:endParaRPr lang="pt-PT" altLang="pt-PT" sz="2400" dirty="0">
              <a:solidFill>
                <a:schemeClr val="tx1"/>
              </a:solidFill>
            </a:endParaRPr>
          </a:p>
        </p:txBody>
      </p:sp>
      <p:sp>
        <p:nvSpPr>
          <p:cNvPr id="36869" name="Marcador de Posição do Rodapé 5">
            <a:extLst>
              <a:ext uri="{FF2B5EF4-FFF2-40B4-BE49-F238E27FC236}">
                <a16:creationId xmlns:a16="http://schemas.microsoft.com/office/drawing/2014/main" id="{62DEAF5B-0D95-41C9-AA83-8427285F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EE24-A222-4494-AF28-8D2D017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976E-58DE-4051-843F-6004096A1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D150BA-5E06-4F06-A095-A559EEF46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0396"/>
            <a:ext cx="8229600" cy="34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AD924-30D6-4274-94CC-B3F7FDFC794D}"/>
              </a:ext>
            </a:extLst>
          </p:cNvPr>
          <p:cNvSpPr txBox="1"/>
          <p:nvPr/>
        </p:nvSpPr>
        <p:spPr>
          <a:xfrm>
            <a:off x="4067944" y="5733256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/>
              <a:t>Source http://cs224d.stanford.edu/index.html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16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8AC-F98C-4A9D-A0AA-4670C71F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A40A-7794-4157-B400-3826EC48C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EE04C3-4F57-43C8-9514-4679D5451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4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9C18-F012-4E5C-90C9-E4E2D560F21E}"/>
              </a:ext>
            </a:extLst>
          </p:cNvPr>
          <p:cNvSpPr txBox="1"/>
          <p:nvPr/>
        </p:nvSpPr>
        <p:spPr>
          <a:xfrm>
            <a:off x="2577745" y="5975702"/>
            <a:ext cx="6119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/>
              <a:t>Source http://cs231n.stanford.edu/slides/2017/cs231n_2017_lecture11.pdf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2350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AC95-60E7-4A69-BDC9-C9D418C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5466-9E04-4FC8-9388-CD3F9044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sophisticated pixel-level classification algorithms to be effective</a:t>
            </a:r>
          </a:p>
          <a:p>
            <a:r>
              <a:rPr lang="en-US" dirty="0"/>
              <a:t>Powerful data-based approach to segmentation</a:t>
            </a:r>
          </a:p>
          <a:p>
            <a:r>
              <a:rPr lang="en-US" dirty="0"/>
              <a:t>Fueled by recent advances in deep neural networks, such as U-NET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38D2C-5B3B-4C0C-9FDE-BA87F5437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698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4A7E199-EF40-4AC9-A02B-35F1A7FDE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U-Net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7BE3104-5078-4FB0-8C52-83341C947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400"/>
              <a:t>Encoder-decoder structure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D22C6375-329E-4F96-962B-CB4CEE112E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AB76A83A-23EC-4BAE-9C96-46376791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67151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0E1DD25D-C03C-4B32-9936-5A8E7404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79375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O. Ronneberger, P. Fischer, and T. Brox. "U-net: Convolutional networks for biomedical image segmentation." In </a:t>
            </a:r>
            <a:r>
              <a:rPr lang="en-GB" altLang="en-US" sz="1200" i="1">
                <a:solidFill>
                  <a:schemeClr val="tx1"/>
                </a:solidFill>
              </a:rPr>
              <a:t>International Conference on Medical image computing and computer-assisted intervention</a:t>
            </a:r>
            <a:r>
              <a:rPr lang="en-GB" altLang="en-US" sz="1200">
                <a:solidFill>
                  <a:schemeClr val="tx1"/>
                </a:solidFill>
              </a:rPr>
              <a:t>, pp. 234-241. Springer, Cham, 2015.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A8E45A-E1E7-49BA-9CA2-0D60D0B61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E698F87-E55C-430E-9488-8995AEE50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5 – “Segmentation”</a:t>
            </a:r>
          </a:p>
          <a:p>
            <a:pPr marL="0" indent="0" eaLnBrk="1" hangingPunct="1">
              <a:buNone/>
            </a:pPr>
            <a:endParaRPr lang="pt-PT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49156" name="Marcador de Posição do Rodapé 4">
            <a:extLst>
              <a:ext uri="{FF2B5EF4-FFF2-40B4-BE49-F238E27FC236}">
                <a16:creationId xmlns:a16="http://schemas.microsoft.com/office/drawing/2014/main" id="{7AA1DD40-F9EB-494C-8FAE-C1136274B7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F061DD8B-88EC-45FD-A55A-92F3E2D2F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A18B383-7C7C-4F5C-AAA3-D49C60B54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Hough Transform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6452E7C0-6029-4817-8A6D-A576B2751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Elegant method for direct object recognition</a:t>
            </a:r>
          </a:p>
          <a:p>
            <a:pPr eaLnBrk="1" hangingPunct="1"/>
            <a:r>
              <a:rPr lang="en-US" altLang="pt-PT"/>
              <a:t>Edges need not be connected</a:t>
            </a:r>
          </a:p>
          <a:p>
            <a:pPr eaLnBrk="1" hangingPunct="1"/>
            <a:r>
              <a:rPr lang="en-US" altLang="pt-PT"/>
              <a:t>Complete object need not be visible</a:t>
            </a:r>
          </a:p>
          <a:p>
            <a:pPr eaLnBrk="1" hangingPunct="1"/>
            <a:r>
              <a:rPr lang="en-US" altLang="pt-PT"/>
              <a:t>Key Idea: Edges </a:t>
            </a:r>
            <a:r>
              <a:rPr lang="en-US" altLang="pt-PT" b="1"/>
              <a:t>VOTE</a:t>
            </a:r>
            <a:r>
              <a:rPr lang="en-US" altLang="pt-PT"/>
              <a:t> for the possible model</a:t>
            </a:r>
            <a:endParaRPr lang="pt-PT" alt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CC4BC73C-8C67-47C8-B347-B77CC9A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957DE3F-DB49-488B-8A4F-1CB673E6E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and Parameter Spaces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26FF1414-C94F-47CF-A6ED-46FAD0D0F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18621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565F42AB-513C-4754-86DB-8D9BE5BE2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3690938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3CF818EC-D913-4E9F-91E4-05483B6DA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3250" y="2166938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B8D884A4-160A-44ED-9715-0591E074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195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FAC88159-DF97-40FB-8337-932CC4C3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081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E9458647-D3D3-4BAA-B98F-1662D33A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2852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DBAE3A13-B948-4D60-A0DC-8FF8C6E0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6431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DC35BD8F-8A42-4B76-881E-0067227A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776538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67D980B2-5C41-401F-8535-965BC2FC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2433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87DF1C87-928F-4037-A3DC-E87E74BC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243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1B102863-38AD-470E-80E6-E09983F5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47119" name="Object 15">
            <a:extLst>
              <a:ext uri="{FF2B5EF4-FFF2-40B4-BE49-F238E27FC236}">
                <a16:creationId xmlns:a16="http://schemas.microsoft.com/office/drawing/2014/main" id="{8BB873DD-11B5-4A0E-B5F5-962FE75E4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8650" y="1709738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516" imgH="177646" progId="Equation.3">
                  <p:embed/>
                </p:oleObj>
              </mc:Choice>
              <mc:Fallback>
                <p:oleObj name="Equation" r:id="rId3" imgW="672516" imgH="177646" progId="Equation.3">
                  <p:embed/>
                  <p:pic>
                    <p:nvPicPr>
                      <p:cNvPr id="47119" name="Object 15">
                        <a:extLst>
                          <a:ext uri="{FF2B5EF4-FFF2-40B4-BE49-F238E27FC236}">
                            <a16:creationId xmlns:a16="http://schemas.microsoft.com/office/drawing/2014/main" id="{8BB873DD-11B5-4A0E-B5F5-962FE75E4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1709738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>
            <a:extLst>
              <a:ext uri="{FF2B5EF4-FFF2-40B4-BE49-F238E27FC236}">
                <a16:creationId xmlns:a16="http://schemas.microsoft.com/office/drawing/2014/main" id="{705136FE-F756-457B-9B88-269FAD2D9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1450" y="28527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47120" name="Object 16">
                        <a:extLst>
                          <a:ext uri="{FF2B5EF4-FFF2-40B4-BE49-F238E27FC236}">
                            <a16:creationId xmlns:a16="http://schemas.microsoft.com/office/drawing/2014/main" id="{705136FE-F756-457B-9B88-269FAD2D9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28527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>
            <a:extLst>
              <a:ext uri="{FF2B5EF4-FFF2-40B4-BE49-F238E27FC236}">
                <a16:creationId xmlns:a16="http://schemas.microsoft.com/office/drawing/2014/main" id="{9014224A-2AE7-40F0-AD44-5CF4A4BE1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9850" y="1557338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47121" name="Object 17">
                        <a:extLst>
                          <a:ext uri="{FF2B5EF4-FFF2-40B4-BE49-F238E27FC236}">
                            <a16:creationId xmlns:a16="http://schemas.microsoft.com/office/drawing/2014/main" id="{9014224A-2AE7-40F0-AD44-5CF4A4BE1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557338"/>
                        <a:ext cx="307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5C273A5B-7C8B-4B16-9678-900BCE08D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6850" y="3614738"/>
          <a:ext cx="2794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5C273A5B-7C8B-4B16-9678-900BCE08D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614738"/>
                        <a:ext cx="2794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Text Box 19">
            <a:extLst>
              <a:ext uri="{FF2B5EF4-FFF2-40B4-BE49-F238E27FC236}">
                <a16:creationId xmlns:a16="http://schemas.microsoft.com/office/drawing/2014/main" id="{5D74CE25-3300-47C9-BA43-D8168E28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49450"/>
            <a:ext cx="1962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Equation of Line: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Find: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Consider point:</a:t>
            </a:r>
            <a:r>
              <a:rPr lang="en-US" altLang="pt-PT" sz="18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E7460E33-52F6-4E14-8A67-995659D36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9050" y="1960563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516" imgH="177646" progId="Equation.3">
                  <p:embed/>
                </p:oleObj>
              </mc:Choice>
              <mc:Fallback>
                <p:oleObj name="Equation" r:id="rId11" imgW="672516" imgH="177646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E7460E33-52F6-4E14-8A67-995659D36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960563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>
            <a:extLst>
              <a:ext uri="{FF2B5EF4-FFF2-40B4-BE49-F238E27FC236}">
                <a16:creationId xmlns:a16="http://schemas.microsoft.com/office/drawing/2014/main" id="{03F943DB-3311-4D38-A8BD-3A1B1192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457450"/>
          <a:ext cx="8651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203112" progId="Equation.3">
                  <p:embed/>
                </p:oleObj>
              </mc:Choice>
              <mc:Fallback>
                <p:oleObj name="Equation" r:id="rId12" imgW="393529" imgH="203112" progId="Equation.3">
                  <p:embed/>
                  <p:pic>
                    <p:nvPicPr>
                      <p:cNvPr id="47125" name="Object 21">
                        <a:extLst>
                          <a:ext uri="{FF2B5EF4-FFF2-40B4-BE49-F238E27FC236}">
                            <a16:creationId xmlns:a16="http://schemas.microsoft.com/office/drawing/2014/main" id="{03F943DB-3311-4D38-A8BD-3A1B1192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57450"/>
                        <a:ext cx="8651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>
            <a:extLst>
              <a:ext uri="{FF2B5EF4-FFF2-40B4-BE49-F238E27FC236}">
                <a16:creationId xmlns:a16="http://schemas.microsoft.com/office/drawing/2014/main" id="{B3E55203-8EA7-4FB2-80F0-9E5D7C87B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845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47126" name="Object 22">
                        <a:extLst>
                          <a:ext uri="{FF2B5EF4-FFF2-40B4-BE49-F238E27FC236}">
                            <a16:creationId xmlns:a16="http://schemas.microsoft.com/office/drawing/2014/main" id="{B3E55203-8EA7-4FB2-80F0-9E5D7C87B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45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3" name="Object 23">
            <a:extLst>
              <a:ext uri="{FF2B5EF4-FFF2-40B4-BE49-F238E27FC236}">
                <a16:creationId xmlns:a16="http://schemas.microsoft.com/office/drawing/2014/main" id="{DDA2B939-5B79-4A12-B293-5BAB9FE2B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22738"/>
          <a:ext cx="4300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55800" imgH="228600" progId="Equation.3">
                  <p:embed/>
                </p:oleObj>
              </mc:Choice>
              <mc:Fallback>
                <p:oleObj name="Equation" r:id="rId15" imgW="1955800" imgH="228600" progId="Equation.3">
                  <p:embed/>
                  <p:pic>
                    <p:nvPicPr>
                      <p:cNvPr id="542743" name="Object 23">
                        <a:extLst>
                          <a:ext uri="{FF2B5EF4-FFF2-40B4-BE49-F238E27FC236}">
                            <a16:creationId xmlns:a16="http://schemas.microsoft.com/office/drawing/2014/main" id="{DDA2B939-5B79-4A12-B293-5BAB9FE2B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22738"/>
                        <a:ext cx="4300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4" name="Line 24">
            <a:extLst>
              <a:ext uri="{FF2B5EF4-FFF2-40B4-BE49-F238E27FC236}">
                <a16:creationId xmlns:a16="http://schemas.microsoft.com/office/drawing/2014/main" id="{E7F4F488-D227-45BA-AFA0-0315D22A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386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5" name="Line 25">
            <a:extLst>
              <a:ext uri="{FF2B5EF4-FFF2-40B4-BE49-F238E27FC236}">
                <a16:creationId xmlns:a16="http://schemas.microsoft.com/office/drawing/2014/main" id="{4BF0429B-05F1-4E0C-A5C6-09532912A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967413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6" name="Line 26">
            <a:extLst>
              <a:ext uri="{FF2B5EF4-FFF2-40B4-BE49-F238E27FC236}">
                <a16:creationId xmlns:a16="http://schemas.microsoft.com/office/drawing/2014/main" id="{8A446D08-61B7-44D5-B11C-86AB9FF11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443413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7" name="Oval 27">
            <a:extLst>
              <a:ext uri="{FF2B5EF4-FFF2-40B4-BE49-F238E27FC236}">
                <a16:creationId xmlns:a16="http://schemas.microsoft.com/office/drawing/2014/main" id="{9D86CA0B-3856-4F87-8DEA-72193975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53013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42748" name="Object 28">
            <a:extLst>
              <a:ext uri="{FF2B5EF4-FFF2-40B4-BE49-F238E27FC236}">
                <a16:creationId xmlns:a16="http://schemas.microsoft.com/office/drawing/2014/main" id="{0CD4C679-D912-48F3-8824-C48307EC0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3860800"/>
          <a:ext cx="3651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957" imgH="139579" progId="Equation.3">
                  <p:embed/>
                </p:oleObj>
              </mc:Choice>
              <mc:Fallback>
                <p:oleObj name="Equation" r:id="rId17" imgW="164957" imgH="139579" progId="Equation.3">
                  <p:embed/>
                  <p:pic>
                    <p:nvPicPr>
                      <p:cNvPr id="542748" name="Object 28">
                        <a:extLst>
                          <a:ext uri="{FF2B5EF4-FFF2-40B4-BE49-F238E27FC236}">
                            <a16:creationId xmlns:a16="http://schemas.microsoft.com/office/drawing/2014/main" id="{0CD4C679-D912-48F3-8824-C48307EC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860800"/>
                        <a:ext cx="3651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9" name="Object 29">
            <a:extLst>
              <a:ext uri="{FF2B5EF4-FFF2-40B4-BE49-F238E27FC236}">
                <a16:creationId xmlns:a16="http://schemas.microsoft.com/office/drawing/2014/main" id="{F6D71908-D957-4583-8BAE-30D59190C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62888" y="5891213"/>
          <a:ext cx="2508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201" imgH="139579" progId="Equation.3">
                  <p:embed/>
                </p:oleObj>
              </mc:Choice>
              <mc:Fallback>
                <p:oleObj name="Equation" r:id="rId19" imgW="114201" imgH="139579" progId="Equation.3">
                  <p:embed/>
                  <p:pic>
                    <p:nvPicPr>
                      <p:cNvPr id="542749" name="Object 29">
                        <a:extLst>
                          <a:ext uri="{FF2B5EF4-FFF2-40B4-BE49-F238E27FC236}">
                            <a16:creationId xmlns:a16="http://schemas.microsoft.com/office/drawing/2014/main" id="{F6D71908-D957-4583-8BAE-30D59190C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5891213"/>
                        <a:ext cx="2508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0" name="Object 30">
            <a:extLst>
              <a:ext uri="{FF2B5EF4-FFF2-40B4-BE49-F238E27FC236}">
                <a16:creationId xmlns:a16="http://schemas.microsoft.com/office/drawing/2014/main" id="{7443847D-8C56-4CEC-B993-7B55B4230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281613"/>
          <a:ext cx="8651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529" imgH="203112" progId="Equation.3">
                  <p:embed/>
                </p:oleObj>
              </mc:Choice>
              <mc:Fallback>
                <p:oleObj name="Equation" r:id="rId21" imgW="393529" imgH="203112" progId="Equation.3">
                  <p:embed/>
                  <p:pic>
                    <p:nvPicPr>
                      <p:cNvPr id="542750" name="Object 30">
                        <a:extLst>
                          <a:ext uri="{FF2B5EF4-FFF2-40B4-BE49-F238E27FC236}">
                            <a16:creationId xmlns:a16="http://schemas.microsoft.com/office/drawing/2014/main" id="{7443847D-8C56-4CEC-B993-7B55B4230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81613"/>
                        <a:ext cx="8651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1" name="Line 31">
            <a:extLst>
              <a:ext uri="{FF2B5EF4-FFF2-40B4-BE49-F238E27FC236}">
                <a16:creationId xmlns:a16="http://schemas.microsoft.com/office/drawing/2014/main" id="{2F3496AA-4CBF-4EFF-B8A4-5843BDF16B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443413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2" name="Line 32">
            <a:extLst>
              <a:ext uri="{FF2B5EF4-FFF2-40B4-BE49-F238E27FC236}">
                <a16:creationId xmlns:a16="http://schemas.microsoft.com/office/drawing/2014/main" id="{61704F99-D857-4861-B383-298E4393DB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062413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3" name="Line 33">
            <a:extLst>
              <a:ext uri="{FF2B5EF4-FFF2-40B4-BE49-F238E27FC236}">
                <a16:creationId xmlns:a16="http://schemas.microsoft.com/office/drawing/2014/main" id="{A4219420-71D8-42D7-9DAF-F9CE012A9A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138613"/>
            <a:ext cx="990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4" name="Line 34">
            <a:extLst>
              <a:ext uri="{FF2B5EF4-FFF2-40B4-BE49-F238E27FC236}">
                <a16:creationId xmlns:a16="http://schemas.microsoft.com/office/drawing/2014/main" id="{DF00F256-CCB8-4560-B8B4-E5C8B5FFDD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053013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5" name="Line 35">
            <a:extLst>
              <a:ext uri="{FF2B5EF4-FFF2-40B4-BE49-F238E27FC236}">
                <a16:creationId xmlns:a16="http://schemas.microsoft.com/office/drawing/2014/main" id="{C63411F5-D1A3-44D0-B25D-987C64B11B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205413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6BD801C6-FA81-4A62-9622-59090332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2636838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Image</a:t>
            </a:r>
            <a:br>
              <a:rPr lang="en-US" altLang="pt-PT" sz="1800">
                <a:solidFill>
                  <a:schemeClr val="tx1"/>
                </a:solidFill>
              </a:rPr>
            </a:b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7" name="Text Box 37">
            <a:extLst>
              <a:ext uri="{FF2B5EF4-FFF2-40B4-BE49-F238E27FC236}">
                <a16:creationId xmlns:a16="http://schemas.microsoft.com/office/drawing/2014/main" id="{E74C4F92-13D3-4157-8687-26E93AEB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933825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8" name="Text Box 38">
            <a:extLst>
              <a:ext uri="{FF2B5EF4-FFF2-40B4-BE49-F238E27FC236}">
                <a16:creationId xmlns:a16="http://schemas.microsoft.com/office/drawing/2014/main" id="{EC53CEC3-D7D1-40EA-8188-96639840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9850"/>
            <a:ext cx="451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 space also called Hough Space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12DD1FE-966E-4DB5-B78A-A430AEE4DEA3}"/>
                  </a:ext>
                </a:extLst>
              </p14:cNvPr>
              <p14:cNvContentPartPr/>
              <p14:nvPr/>
            </p14:nvContentPartPr>
            <p14:xfrm>
              <a:off x="-1851915" y="2722529"/>
              <a:ext cx="97920" cy="86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12DD1FE-966E-4DB5-B78A-A430AEE4DE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860555" y="2713889"/>
                <a:ext cx="115560" cy="1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>
            <a:extLst>
              <a:ext uri="{FF2B5EF4-FFF2-40B4-BE49-F238E27FC236}">
                <a16:creationId xmlns:a16="http://schemas.microsoft.com/office/drawing/2014/main" id="{D27E22D5-8E8E-4737-8DDF-C8CC08CF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395413"/>
            <a:ext cx="8648700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4DC7607-95B9-47E9-AF90-FCDD37E9B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Font typeface="Times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PT" sz="4000" dirty="0">
                <a:solidFill>
                  <a:srgbClr val="000000"/>
                </a:solidFill>
              </a:rPr>
              <a:t>Example - Lines</a:t>
            </a:r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72B70CBF-89D0-45AE-8155-24C79C7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4931CCE8-ED2A-4119-9A3E-00E186E1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8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C2BE0-FD1A-4CA4-A8F4-3F3CCF512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4">
            <a:extLst>
              <a:ext uri="{FF2B5EF4-FFF2-40B4-BE49-F238E27FC236}">
                <a16:creationId xmlns:a16="http://schemas.microsoft.com/office/drawing/2014/main" id="{C2FED8E5-50FD-4F8D-AAE2-88E84574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993" cy="609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>
            <a:extLst>
              <a:ext uri="{FF2B5EF4-FFF2-40B4-BE49-F238E27FC236}">
                <a16:creationId xmlns:a16="http://schemas.microsoft.com/office/drawing/2014/main" id="{28289A20-6A1E-4EFF-BBB6-16888D3B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992" cy="60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980A24-2CE3-423C-8D69-0207E283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- Circles</a:t>
            </a:r>
          </a:p>
        </p:txBody>
      </p:sp>
      <p:sp>
        <p:nvSpPr>
          <p:cNvPr id="66562" name="Marcador de Posição do Rodapé 2">
            <a:extLst>
              <a:ext uri="{FF2B5EF4-FFF2-40B4-BE49-F238E27FC236}">
                <a16:creationId xmlns:a16="http://schemas.microsoft.com/office/drawing/2014/main" id="{79D0C1C9-3975-4967-8897-2FC38386C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4BEE9F-18CC-447B-A14F-6A527105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err="1"/>
              <a:t>Least</a:t>
            </a:r>
            <a:r>
              <a:rPr lang="pt-PT" altLang="pt-PT" dirty="0"/>
              <a:t> </a:t>
            </a:r>
            <a:r>
              <a:rPr lang="pt-PT" altLang="pt-PT" dirty="0" err="1"/>
              <a:t>Squares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Fitting</a:t>
            </a:r>
            <a:endParaRPr lang="pt-PT" altLang="pt-PT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8532974-E18E-47C5-B829-869E27B0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Popular </a:t>
            </a:r>
            <a:r>
              <a:rPr lang="pt-PT" altLang="pt-PT" dirty="0" err="1"/>
              <a:t>fitting</a:t>
            </a:r>
            <a:r>
              <a:rPr lang="pt-PT" altLang="pt-PT" dirty="0"/>
              <a:t> </a:t>
            </a:r>
            <a:r>
              <a:rPr lang="pt-PT" altLang="pt-PT" dirty="0" err="1"/>
              <a:t>procedure</a:t>
            </a:r>
            <a:endParaRPr lang="pt-PT" altLang="pt-PT" dirty="0"/>
          </a:p>
          <a:p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but</a:t>
            </a:r>
            <a:r>
              <a:rPr lang="pt-PT" altLang="pt-PT" dirty="0"/>
              <a:t> </a:t>
            </a:r>
            <a:r>
              <a:rPr lang="pt-PT" altLang="pt-PT" dirty="0" err="1"/>
              <a:t>biased</a:t>
            </a:r>
            <a:r>
              <a:rPr lang="pt-PT" altLang="pt-PT" dirty="0"/>
              <a:t>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  <a:p>
            <a:r>
              <a:rPr lang="pt-PT" altLang="pt-PT" dirty="0" err="1"/>
              <a:t>Consider</a:t>
            </a:r>
            <a:r>
              <a:rPr lang="pt-PT" altLang="pt-PT" dirty="0"/>
              <a:t> a </a:t>
            </a:r>
            <a:r>
              <a:rPr lang="pt-PT" altLang="pt-PT" dirty="0" err="1"/>
              <a:t>line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r>
              <a:rPr lang="pt-PT" altLang="pt-PT" dirty="0"/>
              <a:t>y = </a:t>
            </a:r>
            <a:r>
              <a:rPr lang="pt-PT" altLang="pt-PT" dirty="0" err="1"/>
              <a:t>ax</a:t>
            </a:r>
            <a:r>
              <a:rPr lang="pt-PT" altLang="pt-PT" dirty="0"/>
              <a:t> + b</a:t>
            </a:r>
          </a:p>
          <a:p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best</a:t>
            </a:r>
            <a:r>
              <a:rPr lang="pt-PT" altLang="pt-PT" dirty="0"/>
              <a:t> </a:t>
            </a:r>
            <a:r>
              <a:rPr lang="pt-PT" altLang="pt-PT" dirty="0" err="1"/>
              <a:t>predicts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dirty="0" err="1"/>
              <a:t>observations</a:t>
            </a:r>
            <a:r>
              <a:rPr lang="pt-PT" altLang="pt-PT" dirty="0"/>
              <a:t> (</a:t>
            </a:r>
            <a:r>
              <a:rPr lang="pt-PT" altLang="pt-PT" dirty="0" err="1"/>
              <a:t>x</a:t>
            </a:r>
            <a:r>
              <a:rPr lang="pt-PT" altLang="pt-PT" baseline="-25000" dirty="0" err="1"/>
              <a:t>i</a:t>
            </a:r>
            <a:r>
              <a:rPr lang="pt-PT" altLang="pt-PT" dirty="0" err="1"/>
              <a:t>,y</a:t>
            </a:r>
            <a:r>
              <a:rPr lang="pt-PT" altLang="pt-PT" baseline="-25000" dirty="0" err="1"/>
              <a:t>i</a:t>
            </a:r>
            <a:r>
              <a:rPr lang="pt-PT" altLang="pt-PT" dirty="0"/>
              <a:t>)?</a:t>
            </a:r>
          </a:p>
          <a:p>
            <a:pPr lvl="1"/>
            <a:r>
              <a:rPr lang="pt-PT" altLang="pt-PT" dirty="0"/>
              <a:t>Minimize:</a:t>
            </a:r>
          </a:p>
          <a:p>
            <a:endParaRPr lang="pt-PT" altLang="pt-PT" dirty="0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32DC406-2ED3-4512-AADA-AD96E2E4AAF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92463" y="5032375"/>
          <a:ext cx="2819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342900" progId="Equation.3">
                  <p:embed/>
                </p:oleObj>
              </mc:Choice>
              <mc:Fallback>
                <p:oleObj name="Equation" r:id="rId2" imgW="1054100" imgH="3429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32DC406-2ED3-4512-AADA-AD96E2E4A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032375"/>
                        <a:ext cx="2819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Marcador de Posição do Rodapé 5">
            <a:extLst>
              <a:ext uri="{FF2B5EF4-FFF2-40B4-BE49-F238E27FC236}">
                <a16:creationId xmlns:a16="http://schemas.microsoft.com/office/drawing/2014/main" id="{7BA80D76-3679-4B08-8AE0-91284B547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1860</Words>
  <Application>Microsoft Office PowerPoint</Application>
  <PresentationFormat>Apresentação no Ecrã (4:3)</PresentationFormat>
  <Paragraphs>339</Paragraphs>
  <Slides>44</Slides>
  <Notes>21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Monotype Sorts</vt:lpstr>
      <vt:lpstr>Tahoma</vt:lpstr>
      <vt:lpstr>Times</vt:lpstr>
      <vt:lpstr>Modelo de apresentação predefinido</vt:lpstr>
      <vt:lpstr>Equation</vt:lpstr>
      <vt:lpstr>Equação</vt:lpstr>
      <vt:lpstr>Image</vt:lpstr>
      <vt:lpstr>Apresentação do PowerPoint</vt:lpstr>
      <vt:lpstr>Outline</vt:lpstr>
      <vt:lpstr>Topic: Segmentation by Fitting</vt:lpstr>
      <vt:lpstr>Fitting and Clustering</vt:lpstr>
      <vt:lpstr>Hough Transform</vt:lpstr>
      <vt:lpstr>Image and Parameter Spaces</vt:lpstr>
      <vt:lpstr>Example - Lines</vt:lpstr>
      <vt:lpstr>Example - Circles</vt:lpstr>
      <vt:lpstr>Least Squares Line Fitting</vt:lpstr>
      <vt:lpstr>Apresentação do PowerPoint</vt:lpstr>
      <vt:lpstr>Apresentação do PowerPoint</vt:lpstr>
      <vt:lpstr>Total Least Squares</vt:lpstr>
      <vt:lpstr>Point correspondence </vt:lpstr>
      <vt:lpstr>Incremental Fitting</vt:lpstr>
      <vt:lpstr>Apresentação do PowerPoint</vt:lpstr>
      <vt:lpstr>K-means allocation</vt:lpstr>
      <vt:lpstr>Apresentação do PowerPoint</vt:lpstr>
      <vt:lpstr>Topic: Active Contours</vt:lpstr>
      <vt:lpstr>Active Contours</vt:lpstr>
      <vt:lpstr>Active Contours</vt:lpstr>
      <vt:lpstr>Intuition - Elastic Band</vt:lpstr>
      <vt:lpstr>Strong motivation – Moving deformable objects</vt:lpstr>
      <vt:lpstr>Things we need to consider</vt:lpstr>
      <vt:lpstr>Representation</vt:lpstr>
      <vt:lpstr>Energy function</vt:lpstr>
      <vt:lpstr>External image energy</vt:lpstr>
      <vt:lpstr>External image energy</vt:lpstr>
      <vt:lpstr>Internal energy</vt:lpstr>
      <vt:lpstr>Internal energy</vt:lpstr>
      <vt:lpstr>Example: compare curvature</vt:lpstr>
      <vt:lpstr>Penalizing elasticity</vt:lpstr>
      <vt:lpstr>Total energy</vt:lpstr>
      <vt:lpstr>Energy weights</vt:lpstr>
      <vt:lpstr>Energy minimization: greedy</vt:lpstr>
      <vt:lpstr>Tracking via deformable contours</vt:lpstr>
      <vt:lpstr>Deformable contours: pros and cons</vt:lpstr>
      <vt:lpstr>Topic: Semantic Segmentation</vt:lpstr>
      <vt:lpstr>Remember ‘Segmentation’?</vt:lpstr>
      <vt:lpstr>Semantic Segmentation</vt:lpstr>
      <vt:lpstr>Classification and Segmentation</vt:lpstr>
      <vt:lpstr>Semantic Segmentation</vt:lpstr>
      <vt:lpstr>Semantic Segmentation</vt:lpstr>
      <vt:lpstr>U-Net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533</cp:revision>
  <cp:lastPrinted>2020-08-26T15:08:46Z</cp:lastPrinted>
  <dcterms:created xsi:type="dcterms:W3CDTF">2006-09-04T13:22:43Z</dcterms:created>
  <dcterms:modified xsi:type="dcterms:W3CDTF">2021-12-06T14:37:45Z</dcterms:modified>
</cp:coreProperties>
</file>