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Lst>
  <p:notesMasterIdLst>
    <p:notesMasterId r:id="rId41"/>
  </p:notesMasterIdLst>
  <p:handoutMasterIdLst>
    <p:handoutMasterId r:id="rId42"/>
  </p:handoutMasterIdLst>
  <p:sldIdLst>
    <p:sldId id="257" r:id="rId3"/>
    <p:sldId id="259" r:id="rId4"/>
    <p:sldId id="305" r:id="rId5"/>
    <p:sldId id="306" r:id="rId6"/>
    <p:sldId id="307" r:id="rId7"/>
    <p:sldId id="308" r:id="rId8"/>
    <p:sldId id="309" r:id="rId9"/>
    <p:sldId id="310" r:id="rId10"/>
    <p:sldId id="343" r:id="rId11"/>
    <p:sldId id="344" r:id="rId12"/>
    <p:sldId id="311" r:id="rId13"/>
    <p:sldId id="312" r:id="rId14"/>
    <p:sldId id="313" r:id="rId15"/>
    <p:sldId id="314" r:id="rId16"/>
    <p:sldId id="340" r:id="rId17"/>
    <p:sldId id="315" r:id="rId18"/>
    <p:sldId id="316" r:id="rId19"/>
    <p:sldId id="318" r:id="rId20"/>
    <p:sldId id="319" r:id="rId21"/>
    <p:sldId id="317" r:id="rId22"/>
    <p:sldId id="320" r:id="rId23"/>
    <p:sldId id="322" r:id="rId24"/>
    <p:sldId id="321" r:id="rId25"/>
    <p:sldId id="323" r:id="rId26"/>
    <p:sldId id="324" r:id="rId27"/>
    <p:sldId id="325" r:id="rId28"/>
    <p:sldId id="326" r:id="rId29"/>
    <p:sldId id="327" r:id="rId30"/>
    <p:sldId id="331" r:id="rId31"/>
    <p:sldId id="332" r:id="rId32"/>
    <p:sldId id="333" r:id="rId33"/>
    <p:sldId id="334" r:id="rId34"/>
    <p:sldId id="335" r:id="rId35"/>
    <p:sldId id="336" r:id="rId36"/>
    <p:sldId id="341" r:id="rId37"/>
    <p:sldId id="339" r:id="rId38"/>
    <p:sldId id="330" r:id="rId39"/>
    <p:sldId id="303" r:id="rId40"/>
  </p:sldIdLst>
  <p:sldSz cx="9144000" cy="6858000" type="screen4x3"/>
  <p:notesSz cx="7099300" cy="10234613"/>
  <p:defaultTextStyle>
    <a:defPPr>
      <a:defRPr lang="pt-PT"/>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93300"/>
    <a:srgbClr val="C78383"/>
    <a:srgbClr val="990000"/>
    <a:srgbClr val="CC6600"/>
    <a:srgbClr val="FF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p:cViewPr varScale="1">
        <p:scale>
          <a:sx n="108" d="100"/>
          <a:sy n="108" d="100"/>
        </p:scale>
        <p:origin x="171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4008" y="18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p423346@ms.uporto.pt" userId="886f1fb4-dee8-4943-9147-91ac47e3c32e" providerId="ADAL" clId="{45650B63-A0EC-4EB0-8451-BE1EB33A73F2}"/>
    <pc:docChg chg="custSel modHandout">
      <pc:chgData name="up423346@ms.uporto.pt" userId="886f1fb4-dee8-4943-9147-91ac47e3c32e" providerId="ADAL" clId="{45650B63-A0EC-4EB0-8451-BE1EB33A73F2}" dt="2020-08-26T14:57:27.322" v="29" actId="20577"/>
      <pc:docMkLst>
        <pc:docMk/>
      </pc:docMkLst>
    </pc:docChg>
  </pc:docChgLst>
  <pc:docChgLst>
    <pc:chgData name="Miguel Coimbra" userId="886f1fb4-dee8-4943-9147-91ac47e3c32e" providerId="ADAL" clId="{DF227507-3F80-41E5-8694-8B960395466E}"/>
    <pc:docChg chg="modSld">
      <pc:chgData name="Miguel Coimbra" userId="886f1fb4-dee8-4943-9147-91ac47e3c32e" providerId="ADAL" clId="{DF227507-3F80-41E5-8694-8B960395466E}" dt="2021-10-11T13:16:00.653" v="17" actId="20577"/>
      <pc:docMkLst>
        <pc:docMk/>
      </pc:docMkLst>
      <pc:sldChg chg="modSp mod">
        <pc:chgData name="Miguel Coimbra" userId="886f1fb4-dee8-4943-9147-91ac47e3c32e" providerId="ADAL" clId="{DF227507-3F80-41E5-8694-8B960395466E}" dt="2021-10-11T13:16:00.653" v="17" actId="20577"/>
        <pc:sldMkLst>
          <pc:docMk/>
          <pc:sldMk cId="0" sldId="257"/>
        </pc:sldMkLst>
        <pc:spChg chg="mod">
          <ac:chgData name="Miguel Coimbra" userId="886f1fb4-dee8-4943-9147-91ac47e3c32e" providerId="ADAL" clId="{DF227507-3F80-41E5-8694-8B960395466E}" dt="2021-10-11T13:16:00.653" v="17" actId="20577"/>
          <ac:spMkLst>
            <pc:docMk/>
            <pc:sldMk cId="0" sldId="257"/>
            <ac:spMk id="6148" creationId="{112CDB38-395D-462B-B6DA-25869EE0EF7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C632D0CD-0222-4CA2-B12C-86C7E0919319}"/>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4897" tIns="47449" rIns="94897" bIns="47449" numCol="1" anchor="t" anchorCtr="0" compatLnSpc="1">
            <a:prstTxWarp prst="textNoShape">
              <a:avLst/>
            </a:prstTxWarp>
          </a:bodyPr>
          <a:lstStyle>
            <a:lvl1pPr algn="l" defTabSz="949325" eaLnBrk="1" hangingPunct="1">
              <a:defRPr sz="1200">
                <a:latin typeface="Arial" charset="0"/>
              </a:defRPr>
            </a:lvl1pPr>
          </a:lstStyle>
          <a:p>
            <a:pPr>
              <a:defRPr/>
            </a:pPr>
            <a:endParaRPr lang="pt-PT" dirty="0"/>
          </a:p>
          <a:p>
            <a:pPr>
              <a:defRPr/>
            </a:pPr>
            <a:r>
              <a:rPr lang="pt-PT" dirty="0" err="1"/>
              <a:t>Computer</a:t>
            </a:r>
            <a:r>
              <a:rPr lang="pt-PT" dirty="0"/>
              <a:t> </a:t>
            </a:r>
            <a:r>
              <a:rPr lang="pt-PT" dirty="0" err="1"/>
              <a:t>Vision</a:t>
            </a:r>
            <a:r>
              <a:rPr lang="pt-PT" dirty="0"/>
              <a:t> - TP4 - </a:t>
            </a:r>
            <a:r>
              <a:rPr lang="pt-PT" dirty="0" err="1"/>
              <a:t>Colour</a:t>
            </a:r>
            <a:r>
              <a:rPr lang="pt-PT" dirty="0"/>
              <a:t> </a:t>
            </a:r>
            <a:r>
              <a:rPr lang="pt-PT" dirty="0" err="1"/>
              <a:t>and</a:t>
            </a:r>
            <a:r>
              <a:rPr lang="pt-PT" dirty="0"/>
              <a:t> Noise</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499FBD6-68BA-4337-B5DE-F894BD872581}"/>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31" tIns="49515" rIns="99031" bIns="49515" numCol="1" anchor="t" anchorCtr="0" compatLnSpc="1">
            <a:prstTxWarp prst="textNoShape">
              <a:avLst/>
            </a:prstTxWarp>
          </a:bodyPr>
          <a:lstStyle>
            <a:lvl1pPr algn="l" defTabSz="990600" eaLnBrk="1" hangingPunct="1">
              <a:defRPr sz="1300">
                <a:latin typeface="Arial" charset="0"/>
              </a:defRPr>
            </a:lvl1pPr>
          </a:lstStyle>
          <a:p>
            <a:pPr>
              <a:defRPr/>
            </a:pPr>
            <a:r>
              <a:rPr lang="pt-PT"/>
              <a:t>Computer Vision - TP4 - Colour and Noise</a:t>
            </a:r>
          </a:p>
        </p:txBody>
      </p:sp>
      <p:sp>
        <p:nvSpPr>
          <p:cNvPr id="5123" name="Rectangle 3">
            <a:extLst>
              <a:ext uri="{FF2B5EF4-FFF2-40B4-BE49-F238E27FC236}">
                <a16:creationId xmlns:a16="http://schemas.microsoft.com/office/drawing/2014/main" id="{C61FBCD6-785E-4614-8F72-3ABBD09775FA}"/>
              </a:ext>
            </a:extLst>
          </p:cNvPr>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31" tIns="49515" rIns="99031" bIns="49515" numCol="1" anchor="t" anchorCtr="0" compatLnSpc="1">
            <a:prstTxWarp prst="textNoShape">
              <a:avLst/>
            </a:prstTxWarp>
          </a:bodyPr>
          <a:lstStyle>
            <a:lvl1pPr algn="r" defTabSz="990600" eaLnBrk="1" hangingPunct="1">
              <a:defRPr sz="1300">
                <a:latin typeface="Arial" charset="0"/>
              </a:defRPr>
            </a:lvl1pPr>
          </a:lstStyle>
          <a:p>
            <a:pPr>
              <a:defRPr/>
            </a:pPr>
            <a:endParaRPr lang="pt-PT"/>
          </a:p>
        </p:txBody>
      </p:sp>
      <p:sp>
        <p:nvSpPr>
          <p:cNvPr id="4100" name="Rectangle 4">
            <a:extLst>
              <a:ext uri="{FF2B5EF4-FFF2-40B4-BE49-F238E27FC236}">
                <a16:creationId xmlns:a16="http://schemas.microsoft.com/office/drawing/2014/main" id="{F133DA7B-573E-43AC-9FEF-352C595D4203}"/>
              </a:ext>
            </a:extLst>
          </p:cNvPr>
          <p:cNvSpPr>
            <a:spLocks noGrp="1" noRot="1" noChangeAspect="1" noChangeArrowheads="1" noTextEdit="1"/>
          </p:cNvSpPr>
          <p:nvPr>
            <p:ph type="sldImg" idx="2"/>
          </p:nvPr>
        </p:nvSpPr>
        <p:spPr bwMode="auto">
          <a:xfrm>
            <a:off x="992188"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26F3AC50-D57D-4BD5-8A7D-CF571828E7CD}"/>
              </a:ext>
            </a:extLst>
          </p:cNvPr>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31" tIns="49515" rIns="99031" bIns="49515" numCol="1" anchor="t" anchorCtr="0" compatLnSpc="1">
            <a:prstTxWarp prst="textNoShape">
              <a:avLst/>
            </a:prstTxWarp>
          </a:bodyPr>
          <a:lstStyle/>
          <a:p>
            <a:pPr lvl="0"/>
            <a:r>
              <a:rPr lang="pt-PT" noProof="0"/>
              <a:t>Clique para editar os estilos de texto do modelo global</a:t>
            </a:r>
          </a:p>
          <a:p>
            <a:pPr lvl="1"/>
            <a:r>
              <a:rPr lang="pt-PT" noProof="0"/>
              <a:t>Segundo nível</a:t>
            </a:r>
          </a:p>
          <a:p>
            <a:pPr lvl="2"/>
            <a:r>
              <a:rPr lang="pt-PT" noProof="0"/>
              <a:t>Terceiro nível</a:t>
            </a:r>
          </a:p>
          <a:p>
            <a:pPr lvl="3"/>
            <a:r>
              <a:rPr lang="pt-PT" noProof="0"/>
              <a:t>Quarto nível</a:t>
            </a:r>
          </a:p>
          <a:p>
            <a:pPr lvl="4"/>
            <a:r>
              <a:rPr lang="pt-PT" noProof="0"/>
              <a:t>Quinto nível</a:t>
            </a:r>
          </a:p>
        </p:txBody>
      </p:sp>
      <p:sp>
        <p:nvSpPr>
          <p:cNvPr id="5126" name="Rectangle 6">
            <a:extLst>
              <a:ext uri="{FF2B5EF4-FFF2-40B4-BE49-F238E27FC236}">
                <a16:creationId xmlns:a16="http://schemas.microsoft.com/office/drawing/2014/main" id="{BEB8FA31-22E4-4A10-B280-4CF5EFC90354}"/>
              </a:ext>
            </a:extLst>
          </p:cNvPr>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31" tIns="49515" rIns="99031" bIns="49515" numCol="1" anchor="b" anchorCtr="0" compatLnSpc="1">
            <a:prstTxWarp prst="textNoShape">
              <a:avLst/>
            </a:prstTxWarp>
          </a:bodyPr>
          <a:lstStyle>
            <a:lvl1pPr algn="l" defTabSz="990600" eaLnBrk="1" hangingPunct="1">
              <a:defRPr sz="1300">
                <a:latin typeface="Arial" charset="0"/>
              </a:defRPr>
            </a:lvl1pPr>
          </a:lstStyle>
          <a:p>
            <a:pPr>
              <a:defRPr/>
            </a:pPr>
            <a:endParaRPr lang="pt-PT"/>
          </a:p>
        </p:txBody>
      </p:sp>
      <p:sp>
        <p:nvSpPr>
          <p:cNvPr id="5127" name="Rectangle 7">
            <a:extLst>
              <a:ext uri="{FF2B5EF4-FFF2-40B4-BE49-F238E27FC236}">
                <a16:creationId xmlns:a16="http://schemas.microsoft.com/office/drawing/2014/main" id="{E7F161C0-77E4-4600-8C59-B7E883C12E0F}"/>
              </a:ext>
            </a:extLst>
          </p:cNvPr>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31" tIns="49515" rIns="99031" bIns="49515" numCol="1" anchor="b" anchorCtr="0" compatLnSpc="1">
            <a:prstTxWarp prst="textNoShape">
              <a:avLst/>
            </a:prstTxWarp>
          </a:bodyPr>
          <a:lstStyle>
            <a:lvl1pPr algn="r" defTabSz="990600" eaLnBrk="1" hangingPunct="1">
              <a:defRPr sz="1300"/>
            </a:lvl1pPr>
          </a:lstStyle>
          <a:p>
            <a:pPr>
              <a:defRPr/>
            </a:pPr>
            <a:fld id="{261E9CE4-A105-4CB3-BBD5-D7D269476BBE}" type="slidenum">
              <a:rPr lang="pt-PT" altLang="en-US"/>
              <a:pPr>
                <a:defRPr/>
              </a:pPr>
              <a:t>‹#›</a:t>
            </a:fld>
            <a:endParaRPr lang="pt-PT" altLang="en-US"/>
          </a:p>
        </p:txBody>
      </p:sp>
    </p:spTree>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pic>
        <p:nvPicPr>
          <p:cNvPr id="4" name="Picture 16">
            <a:extLst>
              <a:ext uri="{FF2B5EF4-FFF2-40B4-BE49-F238E27FC236}">
                <a16:creationId xmlns:a16="http://schemas.microsoft.com/office/drawing/2014/main" id="{CA5BE43B-836F-42FC-914C-01A83E4D43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297613"/>
            <a:ext cx="165576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 name="Picture 17">
            <a:extLst>
              <a:ext uri="{FF2B5EF4-FFF2-40B4-BE49-F238E27FC236}">
                <a16:creationId xmlns:a16="http://schemas.microsoft.com/office/drawing/2014/main" id="{EBC31829-7ECD-447D-BC66-E4E96875578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8175" y="6297613"/>
            <a:ext cx="350838" cy="360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3298" name="Rectangle 2"/>
          <p:cNvSpPr>
            <a:spLocks noGrp="1" noChangeArrowheads="1"/>
          </p:cNvSpPr>
          <p:nvPr>
            <p:ph type="ctrTitle"/>
          </p:nvPr>
        </p:nvSpPr>
        <p:spPr>
          <a:xfrm>
            <a:off x="685800" y="2130425"/>
            <a:ext cx="7772400" cy="1470025"/>
          </a:xfrm>
        </p:spPr>
        <p:txBody>
          <a:bodyPr/>
          <a:lstStyle>
            <a:lvl1pPr>
              <a:defRPr/>
            </a:lvl1pPr>
          </a:lstStyle>
          <a:p>
            <a:r>
              <a:rPr lang="pt-PT"/>
              <a:t>Clique para editar o estilo do título</a:t>
            </a:r>
          </a:p>
        </p:txBody>
      </p:sp>
      <p:sp>
        <p:nvSpPr>
          <p:cNvPr id="1832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pt-PT"/>
              <a:t>Faça clique para editar o estilo do subtítulo do modelo global</a:t>
            </a:r>
          </a:p>
        </p:txBody>
      </p:sp>
      <p:sp>
        <p:nvSpPr>
          <p:cNvPr id="6" name="Footer Placeholder 5">
            <a:extLst>
              <a:ext uri="{FF2B5EF4-FFF2-40B4-BE49-F238E27FC236}">
                <a16:creationId xmlns:a16="http://schemas.microsoft.com/office/drawing/2014/main" id="{E0D5E948-7FE9-4F33-BC14-27700B4971FF}"/>
              </a:ext>
            </a:extLst>
          </p:cNvPr>
          <p:cNvSpPr>
            <a:spLocks noGrp="1" noChangeArrowheads="1"/>
          </p:cNvSpPr>
          <p:nvPr>
            <p:ph type="ftr" sz="quarter" idx="10"/>
          </p:nvPr>
        </p:nvSpPr>
        <p:spPr>
          <a:xfrm>
            <a:off x="2339975" y="6237288"/>
            <a:ext cx="6335713" cy="476250"/>
          </a:xfrm>
        </p:spPr>
        <p:txBody>
          <a:bodyPr/>
          <a:lstStyle>
            <a:lvl1pPr>
              <a:defRPr/>
            </a:lvl1pPr>
          </a:lstStyle>
          <a:p>
            <a:pPr>
              <a:defRPr/>
            </a:pPr>
            <a:r>
              <a:rPr lang="fr-FR"/>
              <a:t>Computer Vision – TP4 - Colour and Noise</a:t>
            </a:r>
            <a:endParaRPr lang="pt-PT"/>
          </a:p>
        </p:txBody>
      </p:sp>
    </p:spTree>
    <p:extLst>
      <p:ext uri="{BB962C8B-B14F-4D97-AF65-F5344CB8AC3E}">
        <p14:creationId xmlns:p14="http://schemas.microsoft.com/office/powerpoint/2010/main" val="1706566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Rectangle 5">
            <a:extLst>
              <a:ext uri="{FF2B5EF4-FFF2-40B4-BE49-F238E27FC236}">
                <a16:creationId xmlns:a16="http://schemas.microsoft.com/office/drawing/2014/main" id="{7AFB963D-F754-4B7A-B30C-5E0F2AF39552}"/>
              </a:ext>
            </a:extLst>
          </p:cNvPr>
          <p:cNvSpPr>
            <a:spLocks noGrp="1" noChangeArrowheads="1"/>
          </p:cNvSpPr>
          <p:nvPr>
            <p:ph type="ftr" sz="quarter" idx="10"/>
          </p:nvPr>
        </p:nvSpPr>
        <p:spPr>
          <a:ln/>
        </p:spPr>
        <p:txBody>
          <a:bodyPr/>
          <a:lstStyle>
            <a:lvl1pPr>
              <a:defRPr/>
            </a:lvl1pPr>
          </a:lstStyle>
          <a:p>
            <a:pPr>
              <a:defRPr/>
            </a:pPr>
            <a:r>
              <a:rPr lang="fr-FR"/>
              <a:t>Computer Vision – TP4 - Colour and Noise</a:t>
            </a:r>
            <a:endParaRPr lang="pt-PT"/>
          </a:p>
        </p:txBody>
      </p:sp>
      <p:sp>
        <p:nvSpPr>
          <p:cNvPr id="5" name="Rectangle 6">
            <a:extLst>
              <a:ext uri="{FF2B5EF4-FFF2-40B4-BE49-F238E27FC236}">
                <a16:creationId xmlns:a16="http://schemas.microsoft.com/office/drawing/2014/main" id="{9E4F40C3-ACF0-42D7-AEFE-A891A1934F87}"/>
              </a:ext>
            </a:extLst>
          </p:cNvPr>
          <p:cNvSpPr>
            <a:spLocks noGrp="1" noChangeArrowheads="1"/>
          </p:cNvSpPr>
          <p:nvPr>
            <p:ph type="sldNum" sz="quarter" idx="11"/>
          </p:nvPr>
        </p:nvSpPr>
        <p:spPr>
          <a:ln/>
        </p:spPr>
        <p:txBody>
          <a:bodyPr/>
          <a:lstStyle>
            <a:lvl1pPr>
              <a:defRPr/>
            </a:lvl1pPr>
          </a:lstStyle>
          <a:p>
            <a:pPr>
              <a:defRPr/>
            </a:pPr>
            <a:fld id="{13D0F23D-7225-490D-8597-6D833507DA21}" type="slidenum">
              <a:rPr lang="pt-PT" altLang="en-US"/>
              <a:pPr>
                <a:defRPr/>
              </a:pPr>
              <a:t>‹#›</a:t>
            </a:fld>
            <a:endParaRPr lang="pt-PT" altLang="en-US"/>
          </a:p>
        </p:txBody>
      </p:sp>
    </p:spTree>
    <p:extLst>
      <p:ext uri="{BB962C8B-B14F-4D97-AF65-F5344CB8AC3E}">
        <p14:creationId xmlns:p14="http://schemas.microsoft.com/office/powerpoint/2010/main" val="3450606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a:t>Clique para editar o estilo</a:t>
            </a:r>
            <a:endParaRPr lang="en-US"/>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Rectangle 5">
            <a:extLst>
              <a:ext uri="{FF2B5EF4-FFF2-40B4-BE49-F238E27FC236}">
                <a16:creationId xmlns:a16="http://schemas.microsoft.com/office/drawing/2014/main" id="{ABDFE0D4-A5A4-4C03-BCE5-2C4AA10CB569}"/>
              </a:ext>
            </a:extLst>
          </p:cNvPr>
          <p:cNvSpPr>
            <a:spLocks noGrp="1" noChangeArrowheads="1"/>
          </p:cNvSpPr>
          <p:nvPr>
            <p:ph type="ftr" sz="quarter" idx="10"/>
          </p:nvPr>
        </p:nvSpPr>
        <p:spPr>
          <a:ln/>
        </p:spPr>
        <p:txBody>
          <a:bodyPr/>
          <a:lstStyle>
            <a:lvl1pPr>
              <a:defRPr/>
            </a:lvl1pPr>
          </a:lstStyle>
          <a:p>
            <a:pPr>
              <a:defRPr/>
            </a:pPr>
            <a:r>
              <a:rPr lang="fr-FR"/>
              <a:t>Computer Vision – TP4 - Colour and Noise</a:t>
            </a:r>
            <a:endParaRPr lang="pt-PT"/>
          </a:p>
        </p:txBody>
      </p:sp>
      <p:sp>
        <p:nvSpPr>
          <p:cNvPr id="5" name="Rectangle 6">
            <a:extLst>
              <a:ext uri="{FF2B5EF4-FFF2-40B4-BE49-F238E27FC236}">
                <a16:creationId xmlns:a16="http://schemas.microsoft.com/office/drawing/2014/main" id="{E47C5F2C-8076-48BB-AEC5-8B221558B1B8}"/>
              </a:ext>
            </a:extLst>
          </p:cNvPr>
          <p:cNvSpPr>
            <a:spLocks noGrp="1" noChangeArrowheads="1"/>
          </p:cNvSpPr>
          <p:nvPr>
            <p:ph type="sldNum" sz="quarter" idx="11"/>
          </p:nvPr>
        </p:nvSpPr>
        <p:spPr>
          <a:ln/>
        </p:spPr>
        <p:txBody>
          <a:bodyPr/>
          <a:lstStyle>
            <a:lvl1pPr>
              <a:defRPr/>
            </a:lvl1pPr>
          </a:lstStyle>
          <a:p>
            <a:pPr>
              <a:defRPr/>
            </a:pPr>
            <a:fld id="{FE46EF26-E663-4DA0-BDC6-0D7A3E9207FB}" type="slidenum">
              <a:rPr lang="pt-PT" altLang="en-US"/>
              <a:pPr>
                <a:defRPr/>
              </a:pPr>
              <a:t>‹#›</a:t>
            </a:fld>
            <a:endParaRPr lang="pt-PT" altLang="en-US"/>
          </a:p>
        </p:txBody>
      </p:sp>
    </p:spTree>
    <p:extLst>
      <p:ext uri="{BB962C8B-B14F-4D97-AF65-F5344CB8AC3E}">
        <p14:creationId xmlns:p14="http://schemas.microsoft.com/office/powerpoint/2010/main" val="310035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jecto">
    <p:spTree>
      <p:nvGrpSpPr>
        <p:cNvPr id="1" name=""/>
        <p:cNvGrpSpPr/>
        <p:nvPr/>
      </p:nvGrpSpPr>
      <p:grpSpPr>
        <a:xfrm>
          <a:off x="0" y="0"/>
          <a:ext cx="0" cy="0"/>
          <a:chOff x="0" y="0"/>
          <a:chExt cx="0" cy="0"/>
        </a:xfrm>
      </p:grpSpPr>
      <p:sp>
        <p:nvSpPr>
          <p:cNvPr id="2" name="Marcador de Posição de Conteúdo 1"/>
          <p:cNvSpPr>
            <a:spLocks noGrp="1"/>
          </p:cNvSpPr>
          <p:nvPr>
            <p:ph/>
          </p:nvPr>
        </p:nvSpPr>
        <p:spPr>
          <a:xfrm>
            <a:off x="457200" y="274638"/>
            <a:ext cx="8229600" cy="5851525"/>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3" name="Rectangle 5">
            <a:extLst>
              <a:ext uri="{FF2B5EF4-FFF2-40B4-BE49-F238E27FC236}">
                <a16:creationId xmlns:a16="http://schemas.microsoft.com/office/drawing/2014/main" id="{3E9B5B88-F9EA-4B7D-A485-79E958F66C0E}"/>
              </a:ext>
            </a:extLst>
          </p:cNvPr>
          <p:cNvSpPr>
            <a:spLocks noGrp="1" noChangeArrowheads="1"/>
          </p:cNvSpPr>
          <p:nvPr>
            <p:ph type="ftr" sz="quarter" idx="10"/>
          </p:nvPr>
        </p:nvSpPr>
        <p:spPr>
          <a:ln/>
        </p:spPr>
        <p:txBody>
          <a:bodyPr/>
          <a:lstStyle>
            <a:lvl1pPr>
              <a:defRPr/>
            </a:lvl1pPr>
          </a:lstStyle>
          <a:p>
            <a:pPr>
              <a:defRPr/>
            </a:pPr>
            <a:r>
              <a:rPr lang="fr-FR"/>
              <a:t>Computer Vision – TP4 - Colour and Noise</a:t>
            </a:r>
            <a:endParaRPr lang="pt-PT"/>
          </a:p>
        </p:txBody>
      </p:sp>
      <p:sp>
        <p:nvSpPr>
          <p:cNvPr id="4" name="Rectangle 6">
            <a:extLst>
              <a:ext uri="{FF2B5EF4-FFF2-40B4-BE49-F238E27FC236}">
                <a16:creationId xmlns:a16="http://schemas.microsoft.com/office/drawing/2014/main" id="{3C1F847F-9CC1-478F-87A0-93D45EDABBC2}"/>
              </a:ext>
            </a:extLst>
          </p:cNvPr>
          <p:cNvSpPr>
            <a:spLocks noGrp="1" noChangeArrowheads="1"/>
          </p:cNvSpPr>
          <p:nvPr>
            <p:ph type="sldNum" sz="quarter" idx="11"/>
          </p:nvPr>
        </p:nvSpPr>
        <p:spPr>
          <a:ln/>
        </p:spPr>
        <p:txBody>
          <a:bodyPr/>
          <a:lstStyle>
            <a:lvl1pPr>
              <a:defRPr/>
            </a:lvl1pPr>
          </a:lstStyle>
          <a:p>
            <a:pPr>
              <a:defRPr/>
            </a:pPr>
            <a:fld id="{08D88F29-09EA-44C2-9B63-F3371FD52C72}" type="slidenum">
              <a:rPr lang="pt-PT" altLang="en-US"/>
              <a:pPr>
                <a:defRPr/>
              </a:pPr>
              <a:t>‹#›</a:t>
            </a:fld>
            <a:endParaRPr lang="pt-PT" altLang="en-US"/>
          </a:p>
        </p:txBody>
      </p:sp>
    </p:spTree>
    <p:extLst>
      <p:ext uri="{BB962C8B-B14F-4D97-AF65-F5344CB8AC3E}">
        <p14:creationId xmlns:p14="http://schemas.microsoft.com/office/powerpoint/2010/main" val="2184881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ítulo e 4 objectos">
    <p:spTree>
      <p:nvGrpSpPr>
        <p:cNvPr id="1" name=""/>
        <p:cNvGrpSpPr/>
        <p:nvPr/>
      </p:nvGrpSpPr>
      <p:grpSpPr>
        <a:xfrm>
          <a:off x="0" y="0"/>
          <a:ext cx="0" cy="0"/>
          <a:chOff x="0" y="0"/>
          <a:chExt cx="0" cy="0"/>
        </a:xfrm>
      </p:grpSpPr>
      <p:sp>
        <p:nvSpPr>
          <p:cNvPr id="2" name="Título 1"/>
          <p:cNvSpPr>
            <a:spLocks noGrp="1"/>
          </p:cNvSpPr>
          <p:nvPr>
            <p:ph type="title" sz="quarter"/>
          </p:nvPr>
        </p:nvSpPr>
        <p:spPr>
          <a:xfrm>
            <a:off x="457200" y="274638"/>
            <a:ext cx="8229600" cy="1143000"/>
          </a:xfrm>
        </p:spPr>
        <p:txBody>
          <a:bodyPr/>
          <a:lstStyle/>
          <a:p>
            <a:r>
              <a:rPr lang="pt-PT"/>
              <a:t>Clique para editar o estilo</a:t>
            </a:r>
            <a:endParaRPr lang="en-US"/>
          </a:p>
        </p:txBody>
      </p:sp>
      <p:sp>
        <p:nvSpPr>
          <p:cNvPr id="3" name="Marcador de Posição de Conteúdo 2"/>
          <p:cNvSpPr>
            <a:spLocks noGrp="1"/>
          </p:cNvSpPr>
          <p:nvPr>
            <p:ph sz="quarter" idx="1"/>
          </p:nvPr>
        </p:nvSpPr>
        <p:spPr>
          <a:xfrm>
            <a:off x="457200" y="1600200"/>
            <a:ext cx="4038600" cy="218598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e Conteúdo 3"/>
          <p:cNvSpPr>
            <a:spLocks noGrp="1"/>
          </p:cNvSpPr>
          <p:nvPr>
            <p:ph sz="quarter" idx="2"/>
          </p:nvPr>
        </p:nvSpPr>
        <p:spPr>
          <a:xfrm>
            <a:off x="4648200" y="1600200"/>
            <a:ext cx="4038600" cy="218598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e Conteúdo 4"/>
          <p:cNvSpPr>
            <a:spLocks noGrp="1"/>
          </p:cNvSpPr>
          <p:nvPr>
            <p:ph sz="quarter" idx="3"/>
          </p:nvPr>
        </p:nvSpPr>
        <p:spPr>
          <a:xfrm>
            <a:off x="457200" y="3938588"/>
            <a:ext cx="4038600" cy="2187575"/>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6" name="Marcador de Posição de Conteúdo 5"/>
          <p:cNvSpPr>
            <a:spLocks noGrp="1"/>
          </p:cNvSpPr>
          <p:nvPr>
            <p:ph sz="quarter" idx="4"/>
          </p:nvPr>
        </p:nvSpPr>
        <p:spPr>
          <a:xfrm>
            <a:off x="4648200" y="3938588"/>
            <a:ext cx="4038600" cy="2187575"/>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Rectangle 5">
            <a:extLst>
              <a:ext uri="{FF2B5EF4-FFF2-40B4-BE49-F238E27FC236}">
                <a16:creationId xmlns:a16="http://schemas.microsoft.com/office/drawing/2014/main" id="{26EBF812-FEE4-4E8A-8455-4D5B4E346B1A}"/>
              </a:ext>
            </a:extLst>
          </p:cNvPr>
          <p:cNvSpPr>
            <a:spLocks noGrp="1" noChangeArrowheads="1"/>
          </p:cNvSpPr>
          <p:nvPr>
            <p:ph type="ftr" sz="quarter" idx="10"/>
          </p:nvPr>
        </p:nvSpPr>
        <p:spPr>
          <a:ln/>
        </p:spPr>
        <p:txBody>
          <a:bodyPr/>
          <a:lstStyle>
            <a:lvl1pPr>
              <a:defRPr/>
            </a:lvl1pPr>
          </a:lstStyle>
          <a:p>
            <a:pPr>
              <a:defRPr/>
            </a:pPr>
            <a:r>
              <a:rPr lang="fr-FR"/>
              <a:t>Computer Vision – TP4 - Colour and Noise</a:t>
            </a:r>
            <a:endParaRPr lang="pt-PT"/>
          </a:p>
        </p:txBody>
      </p:sp>
      <p:sp>
        <p:nvSpPr>
          <p:cNvPr id="8" name="Rectangle 6">
            <a:extLst>
              <a:ext uri="{FF2B5EF4-FFF2-40B4-BE49-F238E27FC236}">
                <a16:creationId xmlns:a16="http://schemas.microsoft.com/office/drawing/2014/main" id="{7127D38E-3B32-4857-9076-30574361D8B2}"/>
              </a:ext>
            </a:extLst>
          </p:cNvPr>
          <p:cNvSpPr>
            <a:spLocks noGrp="1" noChangeArrowheads="1"/>
          </p:cNvSpPr>
          <p:nvPr>
            <p:ph type="sldNum" sz="quarter" idx="11"/>
          </p:nvPr>
        </p:nvSpPr>
        <p:spPr>
          <a:ln/>
        </p:spPr>
        <p:txBody>
          <a:bodyPr/>
          <a:lstStyle>
            <a:lvl1pPr>
              <a:defRPr/>
            </a:lvl1pPr>
          </a:lstStyle>
          <a:p>
            <a:pPr>
              <a:defRPr/>
            </a:pPr>
            <a:fld id="{E3410D15-2DC2-4100-9F3D-72103A784F6A}" type="slidenum">
              <a:rPr lang="pt-PT" altLang="en-US"/>
              <a:pPr>
                <a:defRPr/>
              </a:pPr>
              <a:t>‹#›</a:t>
            </a:fld>
            <a:endParaRPr lang="pt-PT" altLang="en-US"/>
          </a:p>
        </p:txBody>
      </p:sp>
    </p:spTree>
    <p:extLst>
      <p:ext uri="{BB962C8B-B14F-4D97-AF65-F5344CB8AC3E}">
        <p14:creationId xmlns:p14="http://schemas.microsoft.com/office/powerpoint/2010/main" val="3208324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endParaRPr lang="en-U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a:t>Faça clique para editar o estilo</a:t>
            </a:r>
            <a:endParaRPr lang="en-US"/>
          </a:p>
        </p:txBody>
      </p:sp>
      <p:sp>
        <p:nvSpPr>
          <p:cNvPr id="4" name="Rectangle 4">
            <a:extLst>
              <a:ext uri="{FF2B5EF4-FFF2-40B4-BE49-F238E27FC236}">
                <a16:creationId xmlns:a16="http://schemas.microsoft.com/office/drawing/2014/main" id="{7A01A05D-5935-4BD6-8D6F-6257AAE92C33}"/>
              </a:ext>
            </a:extLst>
          </p:cNvPr>
          <p:cNvSpPr>
            <a:spLocks noGrp="1" noChangeArrowheads="1"/>
          </p:cNvSpPr>
          <p:nvPr>
            <p:ph type="dt" sz="half" idx="10"/>
          </p:nvPr>
        </p:nvSpPr>
        <p:spPr>
          <a:ln/>
        </p:spPr>
        <p:txBody>
          <a:bodyPr/>
          <a:lstStyle>
            <a:lvl1pPr>
              <a:defRPr/>
            </a:lvl1pPr>
          </a:lstStyle>
          <a:p>
            <a:pPr>
              <a:defRPr/>
            </a:pPr>
            <a:endParaRPr lang="pt-PT"/>
          </a:p>
        </p:txBody>
      </p:sp>
      <p:sp>
        <p:nvSpPr>
          <p:cNvPr id="5" name="Rectangle 5">
            <a:extLst>
              <a:ext uri="{FF2B5EF4-FFF2-40B4-BE49-F238E27FC236}">
                <a16:creationId xmlns:a16="http://schemas.microsoft.com/office/drawing/2014/main" id="{FA8B091D-83B1-4228-98F0-EF1B410CF54D}"/>
              </a:ext>
            </a:extLst>
          </p:cNvPr>
          <p:cNvSpPr>
            <a:spLocks noGrp="1" noChangeArrowheads="1"/>
          </p:cNvSpPr>
          <p:nvPr>
            <p:ph type="ftr" sz="quarter" idx="11"/>
          </p:nvPr>
        </p:nvSpPr>
        <p:spPr>
          <a:ln/>
        </p:spPr>
        <p:txBody>
          <a:bodyPr/>
          <a:lstStyle>
            <a:lvl1pPr>
              <a:defRPr/>
            </a:lvl1pPr>
          </a:lstStyle>
          <a:p>
            <a:pPr>
              <a:defRPr/>
            </a:pPr>
            <a:r>
              <a:rPr lang="fr-FR"/>
              <a:t>Computer Vision – TP4 - Colour and Noise</a:t>
            </a:r>
            <a:endParaRPr lang="pt-PT"/>
          </a:p>
        </p:txBody>
      </p:sp>
      <p:sp>
        <p:nvSpPr>
          <p:cNvPr id="6" name="Rectangle 6">
            <a:extLst>
              <a:ext uri="{FF2B5EF4-FFF2-40B4-BE49-F238E27FC236}">
                <a16:creationId xmlns:a16="http://schemas.microsoft.com/office/drawing/2014/main" id="{31EECCE3-640A-4F95-9E23-D335B1E50658}"/>
              </a:ext>
            </a:extLst>
          </p:cNvPr>
          <p:cNvSpPr>
            <a:spLocks noGrp="1" noChangeArrowheads="1"/>
          </p:cNvSpPr>
          <p:nvPr>
            <p:ph type="sldNum" sz="quarter" idx="12"/>
          </p:nvPr>
        </p:nvSpPr>
        <p:spPr>
          <a:ln/>
        </p:spPr>
        <p:txBody>
          <a:bodyPr/>
          <a:lstStyle>
            <a:lvl1pPr>
              <a:defRPr/>
            </a:lvl1pPr>
          </a:lstStyle>
          <a:p>
            <a:pPr>
              <a:defRPr/>
            </a:pPr>
            <a:fld id="{B8EE1E9E-F07B-4DA1-AE56-150CA5961D5C}" type="slidenum">
              <a:rPr lang="pt-PT" altLang="en-US"/>
              <a:pPr>
                <a:defRPr/>
              </a:pPr>
              <a:t>‹#›</a:t>
            </a:fld>
            <a:endParaRPr lang="pt-PT" altLang="en-US"/>
          </a:p>
        </p:txBody>
      </p:sp>
    </p:spTree>
    <p:extLst>
      <p:ext uri="{BB962C8B-B14F-4D97-AF65-F5344CB8AC3E}">
        <p14:creationId xmlns:p14="http://schemas.microsoft.com/office/powerpoint/2010/main" val="2828822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Rectangle 4">
            <a:extLst>
              <a:ext uri="{FF2B5EF4-FFF2-40B4-BE49-F238E27FC236}">
                <a16:creationId xmlns:a16="http://schemas.microsoft.com/office/drawing/2014/main" id="{8A7D0799-CD76-4F3A-B2F9-D3118CCE47A6}"/>
              </a:ext>
            </a:extLst>
          </p:cNvPr>
          <p:cNvSpPr>
            <a:spLocks noGrp="1" noChangeArrowheads="1"/>
          </p:cNvSpPr>
          <p:nvPr>
            <p:ph type="dt" sz="half" idx="10"/>
          </p:nvPr>
        </p:nvSpPr>
        <p:spPr>
          <a:ln/>
        </p:spPr>
        <p:txBody>
          <a:bodyPr/>
          <a:lstStyle>
            <a:lvl1pPr>
              <a:defRPr/>
            </a:lvl1pPr>
          </a:lstStyle>
          <a:p>
            <a:pPr>
              <a:defRPr/>
            </a:pPr>
            <a:endParaRPr lang="pt-PT"/>
          </a:p>
        </p:txBody>
      </p:sp>
      <p:sp>
        <p:nvSpPr>
          <p:cNvPr id="5" name="Rectangle 5">
            <a:extLst>
              <a:ext uri="{FF2B5EF4-FFF2-40B4-BE49-F238E27FC236}">
                <a16:creationId xmlns:a16="http://schemas.microsoft.com/office/drawing/2014/main" id="{6C389F01-8784-411E-85C7-022A0F52ACBC}"/>
              </a:ext>
            </a:extLst>
          </p:cNvPr>
          <p:cNvSpPr>
            <a:spLocks noGrp="1" noChangeArrowheads="1"/>
          </p:cNvSpPr>
          <p:nvPr>
            <p:ph type="ftr" sz="quarter" idx="11"/>
          </p:nvPr>
        </p:nvSpPr>
        <p:spPr>
          <a:ln/>
        </p:spPr>
        <p:txBody>
          <a:bodyPr/>
          <a:lstStyle>
            <a:lvl1pPr>
              <a:defRPr/>
            </a:lvl1pPr>
          </a:lstStyle>
          <a:p>
            <a:pPr>
              <a:defRPr/>
            </a:pPr>
            <a:r>
              <a:rPr lang="fr-FR"/>
              <a:t>Computer Vision – TP4 - Colour and Noise</a:t>
            </a:r>
            <a:endParaRPr lang="pt-PT"/>
          </a:p>
        </p:txBody>
      </p:sp>
      <p:sp>
        <p:nvSpPr>
          <p:cNvPr id="6" name="Rectangle 6">
            <a:extLst>
              <a:ext uri="{FF2B5EF4-FFF2-40B4-BE49-F238E27FC236}">
                <a16:creationId xmlns:a16="http://schemas.microsoft.com/office/drawing/2014/main" id="{2B257DB1-E124-494E-9710-3B9D4842F35C}"/>
              </a:ext>
            </a:extLst>
          </p:cNvPr>
          <p:cNvSpPr>
            <a:spLocks noGrp="1" noChangeArrowheads="1"/>
          </p:cNvSpPr>
          <p:nvPr>
            <p:ph type="sldNum" sz="quarter" idx="12"/>
          </p:nvPr>
        </p:nvSpPr>
        <p:spPr>
          <a:ln/>
        </p:spPr>
        <p:txBody>
          <a:bodyPr/>
          <a:lstStyle>
            <a:lvl1pPr>
              <a:defRPr/>
            </a:lvl1pPr>
          </a:lstStyle>
          <a:p>
            <a:pPr>
              <a:defRPr/>
            </a:pPr>
            <a:fld id="{F7D7F056-D0AF-4A9C-A18A-294A930F937B}" type="slidenum">
              <a:rPr lang="pt-PT" altLang="en-US"/>
              <a:pPr>
                <a:defRPr/>
              </a:pPr>
              <a:t>‹#›</a:t>
            </a:fld>
            <a:endParaRPr lang="pt-PT" altLang="en-US"/>
          </a:p>
        </p:txBody>
      </p:sp>
    </p:spTree>
    <p:extLst>
      <p:ext uri="{BB962C8B-B14F-4D97-AF65-F5344CB8AC3E}">
        <p14:creationId xmlns:p14="http://schemas.microsoft.com/office/powerpoint/2010/main" val="136863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endParaRPr lang="en-US"/>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a:t>Clique para editar os estilos</a:t>
            </a:r>
          </a:p>
        </p:txBody>
      </p:sp>
      <p:sp>
        <p:nvSpPr>
          <p:cNvPr id="4" name="Rectangle 4">
            <a:extLst>
              <a:ext uri="{FF2B5EF4-FFF2-40B4-BE49-F238E27FC236}">
                <a16:creationId xmlns:a16="http://schemas.microsoft.com/office/drawing/2014/main" id="{93DB57E2-FE92-4A8E-A560-49D59C1A159B}"/>
              </a:ext>
            </a:extLst>
          </p:cNvPr>
          <p:cNvSpPr>
            <a:spLocks noGrp="1" noChangeArrowheads="1"/>
          </p:cNvSpPr>
          <p:nvPr>
            <p:ph type="dt" sz="half" idx="10"/>
          </p:nvPr>
        </p:nvSpPr>
        <p:spPr>
          <a:ln/>
        </p:spPr>
        <p:txBody>
          <a:bodyPr/>
          <a:lstStyle>
            <a:lvl1pPr>
              <a:defRPr/>
            </a:lvl1pPr>
          </a:lstStyle>
          <a:p>
            <a:pPr>
              <a:defRPr/>
            </a:pPr>
            <a:endParaRPr lang="pt-PT"/>
          </a:p>
        </p:txBody>
      </p:sp>
      <p:sp>
        <p:nvSpPr>
          <p:cNvPr id="5" name="Rectangle 5">
            <a:extLst>
              <a:ext uri="{FF2B5EF4-FFF2-40B4-BE49-F238E27FC236}">
                <a16:creationId xmlns:a16="http://schemas.microsoft.com/office/drawing/2014/main" id="{D5438DB8-8BAB-4787-8BDA-99A9EB6249DD}"/>
              </a:ext>
            </a:extLst>
          </p:cNvPr>
          <p:cNvSpPr>
            <a:spLocks noGrp="1" noChangeArrowheads="1"/>
          </p:cNvSpPr>
          <p:nvPr>
            <p:ph type="ftr" sz="quarter" idx="11"/>
          </p:nvPr>
        </p:nvSpPr>
        <p:spPr>
          <a:ln/>
        </p:spPr>
        <p:txBody>
          <a:bodyPr/>
          <a:lstStyle>
            <a:lvl1pPr>
              <a:defRPr/>
            </a:lvl1pPr>
          </a:lstStyle>
          <a:p>
            <a:pPr>
              <a:defRPr/>
            </a:pPr>
            <a:r>
              <a:rPr lang="fr-FR"/>
              <a:t>Computer Vision – TP4 - Colour and Noise</a:t>
            </a:r>
            <a:endParaRPr lang="pt-PT"/>
          </a:p>
        </p:txBody>
      </p:sp>
      <p:sp>
        <p:nvSpPr>
          <p:cNvPr id="6" name="Rectangle 6">
            <a:extLst>
              <a:ext uri="{FF2B5EF4-FFF2-40B4-BE49-F238E27FC236}">
                <a16:creationId xmlns:a16="http://schemas.microsoft.com/office/drawing/2014/main" id="{20DBF3BD-9646-4393-9B9A-0C12E7A99E8A}"/>
              </a:ext>
            </a:extLst>
          </p:cNvPr>
          <p:cNvSpPr>
            <a:spLocks noGrp="1" noChangeArrowheads="1"/>
          </p:cNvSpPr>
          <p:nvPr>
            <p:ph type="sldNum" sz="quarter" idx="12"/>
          </p:nvPr>
        </p:nvSpPr>
        <p:spPr>
          <a:ln/>
        </p:spPr>
        <p:txBody>
          <a:bodyPr/>
          <a:lstStyle>
            <a:lvl1pPr>
              <a:defRPr/>
            </a:lvl1pPr>
          </a:lstStyle>
          <a:p>
            <a:pPr>
              <a:defRPr/>
            </a:pPr>
            <a:fld id="{34F3CA64-9481-46A7-8C81-654CDFE73117}" type="slidenum">
              <a:rPr lang="pt-PT" altLang="en-US"/>
              <a:pPr>
                <a:defRPr/>
              </a:pPr>
              <a:t>‹#›</a:t>
            </a:fld>
            <a:endParaRPr lang="pt-PT" altLang="en-US"/>
          </a:p>
        </p:txBody>
      </p:sp>
    </p:spTree>
    <p:extLst>
      <p:ext uri="{BB962C8B-B14F-4D97-AF65-F5344CB8AC3E}">
        <p14:creationId xmlns:p14="http://schemas.microsoft.com/office/powerpoint/2010/main" val="1430702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Rectangle 4">
            <a:extLst>
              <a:ext uri="{FF2B5EF4-FFF2-40B4-BE49-F238E27FC236}">
                <a16:creationId xmlns:a16="http://schemas.microsoft.com/office/drawing/2014/main" id="{70C0207C-BD5B-40A8-95FA-31603E3CCA2E}"/>
              </a:ext>
            </a:extLst>
          </p:cNvPr>
          <p:cNvSpPr>
            <a:spLocks noGrp="1" noChangeArrowheads="1"/>
          </p:cNvSpPr>
          <p:nvPr>
            <p:ph type="dt" sz="half" idx="10"/>
          </p:nvPr>
        </p:nvSpPr>
        <p:spPr>
          <a:ln/>
        </p:spPr>
        <p:txBody>
          <a:bodyPr/>
          <a:lstStyle>
            <a:lvl1pPr>
              <a:defRPr/>
            </a:lvl1pPr>
          </a:lstStyle>
          <a:p>
            <a:pPr>
              <a:defRPr/>
            </a:pPr>
            <a:endParaRPr lang="pt-PT"/>
          </a:p>
        </p:txBody>
      </p:sp>
      <p:sp>
        <p:nvSpPr>
          <p:cNvPr id="6" name="Rectangle 5">
            <a:extLst>
              <a:ext uri="{FF2B5EF4-FFF2-40B4-BE49-F238E27FC236}">
                <a16:creationId xmlns:a16="http://schemas.microsoft.com/office/drawing/2014/main" id="{F6CB609B-155E-4D08-AEF8-56FFCE91700F}"/>
              </a:ext>
            </a:extLst>
          </p:cNvPr>
          <p:cNvSpPr>
            <a:spLocks noGrp="1" noChangeArrowheads="1"/>
          </p:cNvSpPr>
          <p:nvPr>
            <p:ph type="ftr" sz="quarter" idx="11"/>
          </p:nvPr>
        </p:nvSpPr>
        <p:spPr>
          <a:ln/>
        </p:spPr>
        <p:txBody>
          <a:bodyPr/>
          <a:lstStyle>
            <a:lvl1pPr>
              <a:defRPr/>
            </a:lvl1pPr>
          </a:lstStyle>
          <a:p>
            <a:pPr>
              <a:defRPr/>
            </a:pPr>
            <a:r>
              <a:rPr lang="fr-FR"/>
              <a:t>Computer Vision – TP4 - Colour and Noise</a:t>
            </a:r>
            <a:endParaRPr lang="pt-PT"/>
          </a:p>
        </p:txBody>
      </p:sp>
      <p:sp>
        <p:nvSpPr>
          <p:cNvPr id="7" name="Rectangle 6">
            <a:extLst>
              <a:ext uri="{FF2B5EF4-FFF2-40B4-BE49-F238E27FC236}">
                <a16:creationId xmlns:a16="http://schemas.microsoft.com/office/drawing/2014/main" id="{34F903CD-8F28-4C8A-971F-03FFBFA96133}"/>
              </a:ext>
            </a:extLst>
          </p:cNvPr>
          <p:cNvSpPr>
            <a:spLocks noGrp="1" noChangeArrowheads="1"/>
          </p:cNvSpPr>
          <p:nvPr>
            <p:ph type="sldNum" sz="quarter" idx="12"/>
          </p:nvPr>
        </p:nvSpPr>
        <p:spPr>
          <a:ln/>
        </p:spPr>
        <p:txBody>
          <a:bodyPr/>
          <a:lstStyle>
            <a:lvl1pPr>
              <a:defRPr/>
            </a:lvl1pPr>
          </a:lstStyle>
          <a:p>
            <a:pPr>
              <a:defRPr/>
            </a:pPr>
            <a:fld id="{889A2F3B-2F5A-47C1-BD7E-E5938EFBB929}" type="slidenum">
              <a:rPr lang="pt-PT" altLang="en-US"/>
              <a:pPr>
                <a:defRPr/>
              </a:pPr>
              <a:t>‹#›</a:t>
            </a:fld>
            <a:endParaRPr lang="pt-PT" altLang="en-US"/>
          </a:p>
        </p:txBody>
      </p:sp>
    </p:spTree>
    <p:extLst>
      <p:ext uri="{BB962C8B-B14F-4D97-AF65-F5344CB8AC3E}">
        <p14:creationId xmlns:p14="http://schemas.microsoft.com/office/powerpoint/2010/main" val="90316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a:t>Clique para editar o estilo</a:t>
            </a:r>
            <a:endParaRPr lang="en-US"/>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Rectangle 4">
            <a:extLst>
              <a:ext uri="{FF2B5EF4-FFF2-40B4-BE49-F238E27FC236}">
                <a16:creationId xmlns:a16="http://schemas.microsoft.com/office/drawing/2014/main" id="{193EF638-8CFD-4DCC-A901-FF8BEACE03A5}"/>
              </a:ext>
            </a:extLst>
          </p:cNvPr>
          <p:cNvSpPr>
            <a:spLocks noGrp="1" noChangeArrowheads="1"/>
          </p:cNvSpPr>
          <p:nvPr>
            <p:ph type="dt" sz="half" idx="10"/>
          </p:nvPr>
        </p:nvSpPr>
        <p:spPr>
          <a:ln/>
        </p:spPr>
        <p:txBody>
          <a:bodyPr/>
          <a:lstStyle>
            <a:lvl1pPr>
              <a:defRPr/>
            </a:lvl1pPr>
          </a:lstStyle>
          <a:p>
            <a:pPr>
              <a:defRPr/>
            </a:pPr>
            <a:endParaRPr lang="pt-PT"/>
          </a:p>
        </p:txBody>
      </p:sp>
      <p:sp>
        <p:nvSpPr>
          <p:cNvPr id="8" name="Rectangle 5">
            <a:extLst>
              <a:ext uri="{FF2B5EF4-FFF2-40B4-BE49-F238E27FC236}">
                <a16:creationId xmlns:a16="http://schemas.microsoft.com/office/drawing/2014/main" id="{D09E1025-83B9-436F-A39F-6FB2672D9937}"/>
              </a:ext>
            </a:extLst>
          </p:cNvPr>
          <p:cNvSpPr>
            <a:spLocks noGrp="1" noChangeArrowheads="1"/>
          </p:cNvSpPr>
          <p:nvPr>
            <p:ph type="ftr" sz="quarter" idx="11"/>
          </p:nvPr>
        </p:nvSpPr>
        <p:spPr>
          <a:ln/>
        </p:spPr>
        <p:txBody>
          <a:bodyPr/>
          <a:lstStyle>
            <a:lvl1pPr>
              <a:defRPr/>
            </a:lvl1pPr>
          </a:lstStyle>
          <a:p>
            <a:pPr>
              <a:defRPr/>
            </a:pPr>
            <a:r>
              <a:rPr lang="fr-FR"/>
              <a:t>Computer Vision – TP4 - Colour and Noise</a:t>
            </a:r>
            <a:endParaRPr lang="pt-PT"/>
          </a:p>
        </p:txBody>
      </p:sp>
      <p:sp>
        <p:nvSpPr>
          <p:cNvPr id="9" name="Rectangle 6">
            <a:extLst>
              <a:ext uri="{FF2B5EF4-FFF2-40B4-BE49-F238E27FC236}">
                <a16:creationId xmlns:a16="http://schemas.microsoft.com/office/drawing/2014/main" id="{A263AD09-0EAE-4375-B68F-DD22F7F297E4}"/>
              </a:ext>
            </a:extLst>
          </p:cNvPr>
          <p:cNvSpPr>
            <a:spLocks noGrp="1" noChangeArrowheads="1"/>
          </p:cNvSpPr>
          <p:nvPr>
            <p:ph type="sldNum" sz="quarter" idx="12"/>
          </p:nvPr>
        </p:nvSpPr>
        <p:spPr>
          <a:ln/>
        </p:spPr>
        <p:txBody>
          <a:bodyPr/>
          <a:lstStyle>
            <a:lvl1pPr>
              <a:defRPr/>
            </a:lvl1pPr>
          </a:lstStyle>
          <a:p>
            <a:pPr>
              <a:defRPr/>
            </a:pPr>
            <a:fld id="{407A9309-633A-476C-8060-E360164E8F46}" type="slidenum">
              <a:rPr lang="pt-PT" altLang="en-US"/>
              <a:pPr>
                <a:defRPr/>
              </a:pPr>
              <a:t>‹#›</a:t>
            </a:fld>
            <a:endParaRPr lang="pt-PT" altLang="en-US"/>
          </a:p>
        </p:txBody>
      </p:sp>
    </p:spTree>
    <p:extLst>
      <p:ext uri="{BB962C8B-B14F-4D97-AF65-F5344CB8AC3E}">
        <p14:creationId xmlns:p14="http://schemas.microsoft.com/office/powerpoint/2010/main" val="468406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Rectangle 4">
            <a:extLst>
              <a:ext uri="{FF2B5EF4-FFF2-40B4-BE49-F238E27FC236}">
                <a16:creationId xmlns:a16="http://schemas.microsoft.com/office/drawing/2014/main" id="{A015979C-05EF-4531-82AF-5FDE5526EF4B}"/>
              </a:ext>
            </a:extLst>
          </p:cNvPr>
          <p:cNvSpPr>
            <a:spLocks noGrp="1" noChangeArrowheads="1"/>
          </p:cNvSpPr>
          <p:nvPr>
            <p:ph type="dt" sz="half" idx="10"/>
          </p:nvPr>
        </p:nvSpPr>
        <p:spPr>
          <a:ln/>
        </p:spPr>
        <p:txBody>
          <a:bodyPr/>
          <a:lstStyle>
            <a:lvl1pPr>
              <a:defRPr/>
            </a:lvl1pPr>
          </a:lstStyle>
          <a:p>
            <a:pPr>
              <a:defRPr/>
            </a:pPr>
            <a:endParaRPr lang="pt-PT"/>
          </a:p>
        </p:txBody>
      </p:sp>
      <p:sp>
        <p:nvSpPr>
          <p:cNvPr id="4" name="Rectangle 5">
            <a:extLst>
              <a:ext uri="{FF2B5EF4-FFF2-40B4-BE49-F238E27FC236}">
                <a16:creationId xmlns:a16="http://schemas.microsoft.com/office/drawing/2014/main" id="{46748EA2-DA56-4C37-AD8D-6362025A1AD8}"/>
              </a:ext>
            </a:extLst>
          </p:cNvPr>
          <p:cNvSpPr>
            <a:spLocks noGrp="1" noChangeArrowheads="1"/>
          </p:cNvSpPr>
          <p:nvPr>
            <p:ph type="ftr" sz="quarter" idx="11"/>
          </p:nvPr>
        </p:nvSpPr>
        <p:spPr>
          <a:ln/>
        </p:spPr>
        <p:txBody>
          <a:bodyPr/>
          <a:lstStyle>
            <a:lvl1pPr>
              <a:defRPr/>
            </a:lvl1pPr>
          </a:lstStyle>
          <a:p>
            <a:pPr>
              <a:defRPr/>
            </a:pPr>
            <a:r>
              <a:rPr lang="fr-FR"/>
              <a:t>Computer Vision – TP4 - Colour and Noise</a:t>
            </a:r>
            <a:endParaRPr lang="pt-PT"/>
          </a:p>
        </p:txBody>
      </p:sp>
      <p:sp>
        <p:nvSpPr>
          <p:cNvPr id="5" name="Rectangle 6">
            <a:extLst>
              <a:ext uri="{FF2B5EF4-FFF2-40B4-BE49-F238E27FC236}">
                <a16:creationId xmlns:a16="http://schemas.microsoft.com/office/drawing/2014/main" id="{66063E2B-7AD0-4C61-8C93-DD9927EAF6D5}"/>
              </a:ext>
            </a:extLst>
          </p:cNvPr>
          <p:cNvSpPr>
            <a:spLocks noGrp="1" noChangeArrowheads="1"/>
          </p:cNvSpPr>
          <p:nvPr>
            <p:ph type="sldNum" sz="quarter" idx="12"/>
          </p:nvPr>
        </p:nvSpPr>
        <p:spPr>
          <a:ln/>
        </p:spPr>
        <p:txBody>
          <a:bodyPr/>
          <a:lstStyle>
            <a:lvl1pPr>
              <a:defRPr/>
            </a:lvl1pPr>
          </a:lstStyle>
          <a:p>
            <a:pPr>
              <a:defRPr/>
            </a:pPr>
            <a:fld id="{2378C3F3-04D6-4A28-9221-DBECF10F2D19}" type="slidenum">
              <a:rPr lang="pt-PT" altLang="en-US"/>
              <a:pPr>
                <a:defRPr/>
              </a:pPr>
              <a:t>‹#›</a:t>
            </a:fld>
            <a:endParaRPr lang="pt-PT" altLang="en-US"/>
          </a:p>
        </p:txBody>
      </p:sp>
    </p:spTree>
    <p:extLst>
      <p:ext uri="{BB962C8B-B14F-4D97-AF65-F5344CB8AC3E}">
        <p14:creationId xmlns:p14="http://schemas.microsoft.com/office/powerpoint/2010/main" val="3970714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Rectangle 5">
            <a:extLst>
              <a:ext uri="{FF2B5EF4-FFF2-40B4-BE49-F238E27FC236}">
                <a16:creationId xmlns:a16="http://schemas.microsoft.com/office/drawing/2014/main" id="{A1817F2A-AD82-4C64-AC42-565A0D83A6B4}"/>
              </a:ext>
            </a:extLst>
          </p:cNvPr>
          <p:cNvSpPr>
            <a:spLocks noGrp="1" noChangeArrowheads="1"/>
          </p:cNvSpPr>
          <p:nvPr>
            <p:ph type="ftr" sz="quarter" idx="10"/>
          </p:nvPr>
        </p:nvSpPr>
        <p:spPr>
          <a:ln/>
        </p:spPr>
        <p:txBody>
          <a:bodyPr/>
          <a:lstStyle>
            <a:lvl1pPr>
              <a:defRPr/>
            </a:lvl1pPr>
          </a:lstStyle>
          <a:p>
            <a:pPr>
              <a:defRPr/>
            </a:pPr>
            <a:r>
              <a:rPr lang="fr-FR"/>
              <a:t>Computer Vision – TP4 - Colour and Noise</a:t>
            </a:r>
            <a:endParaRPr lang="pt-PT"/>
          </a:p>
        </p:txBody>
      </p:sp>
      <p:sp>
        <p:nvSpPr>
          <p:cNvPr id="5" name="Rectangle 6">
            <a:extLst>
              <a:ext uri="{FF2B5EF4-FFF2-40B4-BE49-F238E27FC236}">
                <a16:creationId xmlns:a16="http://schemas.microsoft.com/office/drawing/2014/main" id="{3E6CC0D8-9DF5-43ED-ADEC-03A2F0B39BC7}"/>
              </a:ext>
            </a:extLst>
          </p:cNvPr>
          <p:cNvSpPr>
            <a:spLocks noGrp="1" noChangeArrowheads="1"/>
          </p:cNvSpPr>
          <p:nvPr>
            <p:ph type="sldNum" sz="quarter" idx="11"/>
          </p:nvPr>
        </p:nvSpPr>
        <p:spPr>
          <a:ln/>
        </p:spPr>
        <p:txBody>
          <a:bodyPr/>
          <a:lstStyle>
            <a:lvl1pPr>
              <a:defRPr/>
            </a:lvl1pPr>
          </a:lstStyle>
          <a:p>
            <a:pPr>
              <a:defRPr/>
            </a:pPr>
            <a:fld id="{603710E9-E60E-40A6-8688-389BC81A51C0}" type="slidenum">
              <a:rPr lang="pt-PT" altLang="en-US"/>
              <a:pPr>
                <a:defRPr/>
              </a:pPr>
              <a:t>‹#›</a:t>
            </a:fld>
            <a:endParaRPr lang="pt-PT" altLang="en-US"/>
          </a:p>
        </p:txBody>
      </p:sp>
    </p:spTree>
    <p:extLst>
      <p:ext uri="{BB962C8B-B14F-4D97-AF65-F5344CB8AC3E}">
        <p14:creationId xmlns:p14="http://schemas.microsoft.com/office/powerpoint/2010/main" val="3834499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65C65BD-97EE-41CB-8C24-F9D41026FA48}"/>
              </a:ext>
            </a:extLst>
          </p:cNvPr>
          <p:cNvSpPr>
            <a:spLocks noGrp="1" noChangeArrowheads="1"/>
          </p:cNvSpPr>
          <p:nvPr>
            <p:ph type="dt" sz="half" idx="10"/>
          </p:nvPr>
        </p:nvSpPr>
        <p:spPr>
          <a:ln/>
        </p:spPr>
        <p:txBody>
          <a:bodyPr/>
          <a:lstStyle>
            <a:lvl1pPr>
              <a:defRPr/>
            </a:lvl1pPr>
          </a:lstStyle>
          <a:p>
            <a:pPr>
              <a:defRPr/>
            </a:pPr>
            <a:endParaRPr lang="pt-PT"/>
          </a:p>
        </p:txBody>
      </p:sp>
      <p:sp>
        <p:nvSpPr>
          <p:cNvPr id="3" name="Rectangle 5">
            <a:extLst>
              <a:ext uri="{FF2B5EF4-FFF2-40B4-BE49-F238E27FC236}">
                <a16:creationId xmlns:a16="http://schemas.microsoft.com/office/drawing/2014/main" id="{0F17A0DA-F624-4309-A956-3D3B0D90B310}"/>
              </a:ext>
            </a:extLst>
          </p:cNvPr>
          <p:cNvSpPr>
            <a:spLocks noGrp="1" noChangeArrowheads="1"/>
          </p:cNvSpPr>
          <p:nvPr>
            <p:ph type="ftr" sz="quarter" idx="11"/>
          </p:nvPr>
        </p:nvSpPr>
        <p:spPr>
          <a:ln/>
        </p:spPr>
        <p:txBody>
          <a:bodyPr/>
          <a:lstStyle>
            <a:lvl1pPr>
              <a:defRPr/>
            </a:lvl1pPr>
          </a:lstStyle>
          <a:p>
            <a:pPr>
              <a:defRPr/>
            </a:pPr>
            <a:r>
              <a:rPr lang="fr-FR"/>
              <a:t>Computer Vision – TP4 - Colour and Noise</a:t>
            </a:r>
            <a:endParaRPr lang="pt-PT"/>
          </a:p>
        </p:txBody>
      </p:sp>
      <p:sp>
        <p:nvSpPr>
          <p:cNvPr id="4" name="Rectangle 6">
            <a:extLst>
              <a:ext uri="{FF2B5EF4-FFF2-40B4-BE49-F238E27FC236}">
                <a16:creationId xmlns:a16="http://schemas.microsoft.com/office/drawing/2014/main" id="{5845BCFA-57E8-48B0-9117-FB63F68706B8}"/>
              </a:ext>
            </a:extLst>
          </p:cNvPr>
          <p:cNvSpPr>
            <a:spLocks noGrp="1" noChangeArrowheads="1"/>
          </p:cNvSpPr>
          <p:nvPr>
            <p:ph type="sldNum" sz="quarter" idx="12"/>
          </p:nvPr>
        </p:nvSpPr>
        <p:spPr>
          <a:ln/>
        </p:spPr>
        <p:txBody>
          <a:bodyPr/>
          <a:lstStyle>
            <a:lvl1pPr>
              <a:defRPr/>
            </a:lvl1pPr>
          </a:lstStyle>
          <a:p>
            <a:pPr>
              <a:defRPr/>
            </a:pPr>
            <a:fld id="{3C696C41-600D-44FD-B5E4-2B0829E88B0F}" type="slidenum">
              <a:rPr lang="pt-PT" altLang="en-US"/>
              <a:pPr>
                <a:defRPr/>
              </a:pPr>
              <a:t>‹#›</a:t>
            </a:fld>
            <a:endParaRPr lang="pt-PT" altLang="en-US"/>
          </a:p>
        </p:txBody>
      </p:sp>
    </p:spTree>
    <p:extLst>
      <p:ext uri="{BB962C8B-B14F-4D97-AF65-F5344CB8AC3E}">
        <p14:creationId xmlns:p14="http://schemas.microsoft.com/office/powerpoint/2010/main" val="2542666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endParaRPr lang="en-US"/>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4">
            <a:extLst>
              <a:ext uri="{FF2B5EF4-FFF2-40B4-BE49-F238E27FC236}">
                <a16:creationId xmlns:a16="http://schemas.microsoft.com/office/drawing/2014/main" id="{6C5F5A8F-C4D9-454C-A393-D85733AFCE12}"/>
              </a:ext>
            </a:extLst>
          </p:cNvPr>
          <p:cNvSpPr>
            <a:spLocks noGrp="1" noChangeArrowheads="1"/>
          </p:cNvSpPr>
          <p:nvPr>
            <p:ph type="dt" sz="half" idx="10"/>
          </p:nvPr>
        </p:nvSpPr>
        <p:spPr>
          <a:ln/>
        </p:spPr>
        <p:txBody>
          <a:bodyPr/>
          <a:lstStyle>
            <a:lvl1pPr>
              <a:defRPr/>
            </a:lvl1pPr>
          </a:lstStyle>
          <a:p>
            <a:pPr>
              <a:defRPr/>
            </a:pPr>
            <a:endParaRPr lang="pt-PT"/>
          </a:p>
        </p:txBody>
      </p:sp>
      <p:sp>
        <p:nvSpPr>
          <p:cNvPr id="6" name="Rectangle 5">
            <a:extLst>
              <a:ext uri="{FF2B5EF4-FFF2-40B4-BE49-F238E27FC236}">
                <a16:creationId xmlns:a16="http://schemas.microsoft.com/office/drawing/2014/main" id="{5E71A360-D420-427E-9DC6-D4C47A77FD27}"/>
              </a:ext>
            </a:extLst>
          </p:cNvPr>
          <p:cNvSpPr>
            <a:spLocks noGrp="1" noChangeArrowheads="1"/>
          </p:cNvSpPr>
          <p:nvPr>
            <p:ph type="ftr" sz="quarter" idx="11"/>
          </p:nvPr>
        </p:nvSpPr>
        <p:spPr>
          <a:ln/>
        </p:spPr>
        <p:txBody>
          <a:bodyPr/>
          <a:lstStyle>
            <a:lvl1pPr>
              <a:defRPr/>
            </a:lvl1pPr>
          </a:lstStyle>
          <a:p>
            <a:pPr>
              <a:defRPr/>
            </a:pPr>
            <a:r>
              <a:rPr lang="fr-FR"/>
              <a:t>Computer Vision – TP4 - Colour and Noise</a:t>
            </a:r>
            <a:endParaRPr lang="pt-PT"/>
          </a:p>
        </p:txBody>
      </p:sp>
      <p:sp>
        <p:nvSpPr>
          <p:cNvPr id="7" name="Rectangle 6">
            <a:extLst>
              <a:ext uri="{FF2B5EF4-FFF2-40B4-BE49-F238E27FC236}">
                <a16:creationId xmlns:a16="http://schemas.microsoft.com/office/drawing/2014/main" id="{2199AFB8-E18C-436D-9D43-D0BAEDC9E3DE}"/>
              </a:ext>
            </a:extLst>
          </p:cNvPr>
          <p:cNvSpPr>
            <a:spLocks noGrp="1" noChangeArrowheads="1"/>
          </p:cNvSpPr>
          <p:nvPr>
            <p:ph type="sldNum" sz="quarter" idx="12"/>
          </p:nvPr>
        </p:nvSpPr>
        <p:spPr>
          <a:ln/>
        </p:spPr>
        <p:txBody>
          <a:bodyPr/>
          <a:lstStyle>
            <a:lvl1pPr>
              <a:defRPr/>
            </a:lvl1pPr>
          </a:lstStyle>
          <a:p>
            <a:pPr>
              <a:defRPr/>
            </a:pPr>
            <a:fld id="{8BF90A69-F9C0-4121-BEA4-624F6285B3B2}" type="slidenum">
              <a:rPr lang="pt-PT" altLang="en-US"/>
              <a:pPr>
                <a:defRPr/>
              </a:pPr>
              <a:t>‹#›</a:t>
            </a:fld>
            <a:endParaRPr lang="pt-PT" altLang="en-US"/>
          </a:p>
        </p:txBody>
      </p:sp>
    </p:spTree>
    <p:extLst>
      <p:ext uri="{BB962C8B-B14F-4D97-AF65-F5344CB8AC3E}">
        <p14:creationId xmlns:p14="http://schemas.microsoft.com/office/powerpoint/2010/main" val="1713553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endParaRPr lang="en-US"/>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4">
            <a:extLst>
              <a:ext uri="{FF2B5EF4-FFF2-40B4-BE49-F238E27FC236}">
                <a16:creationId xmlns:a16="http://schemas.microsoft.com/office/drawing/2014/main" id="{F4ACFA62-A3F0-42C6-9CCB-D0277879035E}"/>
              </a:ext>
            </a:extLst>
          </p:cNvPr>
          <p:cNvSpPr>
            <a:spLocks noGrp="1" noChangeArrowheads="1"/>
          </p:cNvSpPr>
          <p:nvPr>
            <p:ph type="dt" sz="half" idx="10"/>
          </p:nvPr>
        </p:nvSpPr>
        <p:spPr>
          <a:ln/>
        </p:spPr>
        <p:txBody>
          <a:bodyPr/>
          <a:lstStyle>
            <a:lvl1pPr>
              <a:defRPr/>
            </a:lvl1pPr>
          </a:lstStyle>
          <a:p>
            <a:pPr>
              <a:defRPr/>
            </a:pPr>
            <a:endParaRPr lang="pt-PT"/>
          </a:p>
        </p:txBody>
      </p:sp>
      <p:sp>
        <p:nvSpPr>
          <p:cNvPr id="6" name="Rectangle 5">
            <a:extLst>
              <a:ext uri="{FF2B5EF4-FFF2-40B4-BE49-F238E27FC236}">
                <a16:creationId xmlns:a16="http://schemas.microsoft.com/office/drawing/2014/main" id="{36B92D03-B32F-423D-AD39-FF53E6EADCCB}"/>
              </a:ext>
            </a:extLst>
          </p:cNvPr>
          <p:cNvSpPr>
            <a:spLocks noGrp="1" noChangeArrowheads="1"/>
          </p:cNvSpPr>
          <p:nvPr>
            <p:ph type="ftr" sz="quarter" idx="11"/>
          </p:nvPr>
        </p:nvSpPr>
        <p:spPr>
          <a:ln/>
        </p:spPr>
        <p:txBody>
          <a:bodyPr/>
          <a:lstStyle>
            <a:lvl1pPr>
              <a:defRPr/>
            </a:lvl1pPr>
          </a:lstStyle>
          <a:p>
            <a:pPr>
              <a:defRPr/>
            </a:pPr>
            <a:r>
              <a:rPr lang="fr-FR"/>
              <a:t>Computer Vision – TP4 - Colour and Noise</a:t>
            </a:r>
            <a:endParaRPr lang="pt-PT"/>
          </a:p>
        </p:txBody>
      </p:sp>
      <p:sp>
        <p:nvSpPr>
          <p:cNvPr id="7" name="Rectangle 6">
            <a:extLst>
              <a:ext uri="{FF2B5EF4-FFF2-40B4-BE49-F238E27FC236}">
                <a16:creationId xmlns:a16="http://schemas.microsoft.com/office/drawing/2014/main" id="{D3AB19FF-BBC7-407D-89D7-45A2B5D7AECD}"/>
              </a:ext>
            </a:extLst>
          </p:cNvPr>
          <p:cNvSpPr>
            <a:spLocks noGrp="1" noChangeArrowheads="1"/>
          </p:cNvSpPr>
          <p:nvPr>
            <p:ph type="sldNum" sz="quarter" idx="12"/>
          </p:nvPr>
        </p:nvSpPr>
        <p:spPr>
          <a:ln/>
        </p:spPr>
        <p:txBody>
          <a:bodyPr/>
          <a:lstStyle>
            <a:lvl1pPr>
              <a:defRPr/>
            </a:lvl1pPr>
          </a:lstStyle>
          <a:p>
            <a:pPr>
              <a:defRPr/>
            </a:pPr>
            <a:fld id="{2249834D-1F43-4041-AA2C-8F1767FDCD05}" type="slidenum">
              <a:rPr lang="pt-PT" altLang="en-US"/>
              <a:pPr>
                <a:defRPr/>
              </a:pPr>
              <a:t>‹#›</a:t>
            </a:fld>
            <a:endParaRPr lang="pt-PT" altLang="en-US"/>
          </a:p>
        </p:txBody>
      </p:sp>
    </p:spTree>
    <p:extLst>
      <p:ext uri="{BB962C8B-B14F-4D97-AF65-F5344CB8AC3E}">
        <p14:creationId xmlns:p14="http://schemas.microsoft.com/office/powerpoint/2010/main" val="1088708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Rectangle 4">
            <a:extLst>
              <a:ext uri="{FF2B5EF4-FFF2-40B4-BE49-F238E27FC236}">
                <a16:creationId xmlns:a16="http://schemas.microsoft.com/office/drawing/2014/main" id="{8421C3E1-68C7-4626-8617-733A401A7DDC}"/>
              </a:ext>
            </a:extLst>
          </p:cNvPr>
          <p:cNvSpPr>
            <a:spLocks noGrp="1" noChangeArrowheads="1"/>
          </p:cNvSpPr>
          <p:nvPr>
            <p:ph type="dt" sz="half" idx="10"/>
          </p:nvPr>
        </p:nvSpPr>
        <p:spPr>
          <a:ln/>
        </p:spPr>
        <p:txBody>
          <a:bodyPr/>
          <a:lstStyle>
            <a:lvl1pPr>
              <a:defRPr/>
            </a:lvl1pPr>
          </a:lstStyle>
          <a:p>
            <a:pPr>
              <a:defRPr/>
            </a:pPr>
            <a:endParaRPr lang="pt-PT"/>
          </a:p>
        </p:txBody>
      </p:sp>
      <p:sp>
        <p:nvSpPr>
          <p:cNvPr id="5" name="Rectangle 5">
            <a:extLst>
              <a:ext uri="{FF2B5EF4-FFF2-40B4-BE49-F238E27FC236}">
                <a16:creationId xmlns:a16="http://schemas.microsoft.com/office/drawing/2014/main" id="{C459F958-52CB-4087-A571-FEE8520A1D55}"/>
              </a:ext>
            </a:extLst>
          </p:cNvPr>
          <p:cNvSpPr>
            <a:spLocks noGrp="1" noChangeArrowheads="1"/>
          </p:cNvSpPr>
          <p:nvPr>
            <p:ph type="ftr" sz="quarter" idx="11"/>
          </p:nvPr>
        </p:nvSpPr>
        <p:spPr>
          <a:ln/>
        </p:spPr>
        <p:txBody>
          <a:bodyPr/>
          <a:lstStyle>
            <a:lvl1pPr>
              <a:defRPr/>
            </a:lvl1pPr>
          </a:lstStyle>
          <a:p>
            <a:pPr>
              <a:defRPr/>
            </a:pPr>
            <a:r>
              <a:rPr lang="fr-FR"/>
              <a:t>Computer Vision – TP4 - Colour and Noise</a:t>
            </a:r>
            <a:endParaRPr lang="pt-PT"/>
          </a:p>
        </p:txBody>
      </p:sp>
      <p:sp>
        <p:nvSpPr>
          <p:cNvPr id="6" name="Rectangle 6">
            <a:extLst>
              <a:ext uri="{FF2B5EF4-FFF2-40B4-BE49-F238E27FC236}">
                <a16:creationId xmlns:a16="http://schemas.microsoft.com/office/drawing/2014/main" id="{1BD10EA3-1705-45DC-9216-D451591CDBD5}"/>
              </a:ext>
            </a:extLst>
          </p:cNvPr>
          <p:cNvSpPr>
            <a:spLocks noGrp="1" noChangeArrowheads="1"/>
          </p:cNvSpPr>
          <p:nvPr>
            <p:ph type="sldNum" sz="quarter" idx="12"/>
          </p:nvPr>
        </p:nvSpPr>
        <p:spPr>
          <a:ln/>
        </p:spPr>
        <p:txBody>
          <a:bodyPr/>
          <a:lstStyle>
            <a:lvl1pPr>
              <a:defRPr/>
            </a:lvl1pPr>
          </a:lstStyle>
          <a:p>
            <a:pPr>
              <a:defRPr/>
            </a:pPr>
            <a:fld id="{1846E694-361E-4E00-8FAC-F0FB3F868962}" type="slidenum">
              <a:rPr lang="pt-PT" altLang="en-US"/>
              <a:pPr>
                <a:defRPr/>
              </a:pPr>
              <a:t>‹#›</a:t>
            </a:fld>
            <a:endParaRPr lang="pt-PT" altLang="en-US"/>
          </a:p>
        </p:txBody>
      </p:sp>
    </p:spTree>
    <p:extLst>
      <p:ext uri="{BB962C8B-B14F-4D97-AF65-F5344CB8AC3E}">
        <p14:creationId xmlns:p14="http://schemas.microsoft.com/office/powerpoint/2010/main" val="1306778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a:t>Clique para editar o estilo</a:t>
            </a:r>
            <a:endParaRPr lang="en-US"/>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Rectangle 4">
            <a:extLst>
              <a:ext uri="{FF2B5EF4-FFF2-40B4-BE49-F238E27FC236}">
                <a16:creationId xmlns:a16="http://schemas.microsoft.com/office/drawing/2014/main" id="{A68C0780-B6B3-4254-A374-525E188E17E2}"/>
              </a:ext>
            </a:extLst>
          </p:cNvPr>
          <p:cNvSpPr>
            <a:spLocks noGrp="1" noChangeArrowheads="1"/>
          </p:cNvSpPr>
          <p:nvPr>
            <p:ph type="dt" sz="half" idx="10"/>
          </p:nvPr>
        </p:nvSpPr>
        <p:spPr>
          <a:ln/>
        </p:spPr>
        <p:txBody>
          <a:bodyPr/>
          <a:lstStyle>
            <a:lvl1pPr>
              <a:defRPr/>
            </a:lvl1pPr>
          </a:lstStyle>
          <a:p>
            <a:pPr>
              <a:defRPr/>
            </a:pPr>
            <a:endParaRPr lang="pt-PT"/>
          </a:p>
        </p:txBody>
      </p:sp>
      <p:sp>
        <p:nvSpPr>
          <p:cNvPr id="5" name="Rectangle 5">
            <a:extLst>
              <a:ext uri="{FF2B5EF4-FFF2-40B4-BE49-F238E27FC236}">
                <a16:creationId xmlns:a16="http://schemas.microsoft.com/office/drawing/2014/main" id="{D2C2BC52-C923-4EDE-A349-1FC2C050A9A5}"/>
              </a:ext>
            </a:extLst>
          </p:cNvPr>
          <p:cNvSpPr>
            <a:spLocks noGrp="1" noChangeArrowheads="1"/>
          </p:cNvSpPr>
          <p:nvPr>
            <p:ph type="ftr" sz="quarter" idx="11"/>
          </p:nvPr>
        </p:nvSpPr>
        <p:spPr>
          <a:ln/>
        </p:spPr>
        <p:txBody>
          <a:bodyPr/>
          <a:lstStyle>
            <a:lvl1pPr>
              <a:defRPr/>
            </a:lvl1pPr>
          </a:lstStyle>
          <a:p>
            <a:pPr>
              <a:defRPr/>
            </a:pPr>
            <a:r>
              <a:rPr lang="fr-FR"/>
              <a:t>Computer Vision – TP4 - Colour and Noise</a:t>
            </a:r>
            <a:endParaRPr lang="pt-PT"/>
          </a:p>
        </p:txBody>
      </p:sp>
      <p:sp>
        <p:nvSpPr>
          <p:cNvPr id="6" name="Rectangle 6">
            <a:extLst>
              <a:ext uri="{FF2B5EF4-FFF2-40B4-BE49-F238E27FC236}">
                <a16:creationId xmlns:a16="http://schemas.microsoft.com/office/drawing/2014/main" id="{09C14E29-92D5-46AB-9596-50EAABA9A6EB}"/>
              </a:ext>
            </a:extLst>
          </p:cNvPr>
          <p:cNvSpPr>
            <a:spLocks noGrp="1" noChangeArrowheads="1"/>
          </p:cNvSpPr>
          <p:nvPr>
            <p:ph type="sldNum" sz="quarter" idx="12"/>
          </p:nvPr>
        </p:nvSpPr>
        <p:spPr>
          <a:ln/>
        </p:spPr>
        <p:txBody>
          <a:bodyPr/>
          <a:lstStyle>
            <a:lvl1pPr>
              <a:defRPr/>
            </a:lvl1pPr>
          </a:lstStyle>
          <a:p>
            <a:pPr>
              <a:defRPr/>
            </a:pPr>
            <a:fld id="{2A00E627-BB34-41D5-86A8-27C1A43FD612}" type="slidenum">
              <a:rPr lang="pt-PT" altLang="en-US"/>
              <a:pPr>
                <a:defRPr/>
              </a:pPr>
              <a:t>‹#›</a:t>
            </a:fld>
            <a:endParaRPr lang="pt-PT" altLang="en-US"/>
          </a:p>
        </p:txBody>
      </p:sp>
    </p:spTree>
    <p:extLst>
      <p:ext uri="{BB962C8B-B14F-4D97-AF65-F5344CB8AC3E}">
        <p14:creationId xmlns:p14="http://schemas.microsoft.com/office/powerpoint/2010/main" val="2698757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endParaRPr lang="en-US"/>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a:t>Clique para editar os estilos</a:t>
            </a:r>
          </a:p>
        </p:txBody>
      </p:sp>
      <p:sp>
        <p:nvSpPr>
          <p:cNvPr id="4" name="Rectangle 5">
            <a:extLst>
              <a:ext uri="{FF2B5EF4-FFF2-40B4-BE49-F238E27FC236}">
                <a16:creationId xmlns:a16="http://schemas.microsoft.com/office/drawing/2014/main" id="{715F60BB-AB03-46EB-8D56-7B6A11E1E5F0}"/>
              </a:ext>
            </a:extLst>
          </p:cNvPr>
          <p:cNvSpPr>
            <a:spLocks noGrp="1" noChangeArrowheads="1"/>
          </p:cNvSpPr>
          <p:nvPr>
            <p:ph type="ftr" sz="quarter" idx="10"/>
          </p:nvPr>
        </p:nvSpPr>
        <p:spPr>
          <a:ln/>
        </p:spPr>
        <p:txBody>
          <a:bodyPr/>
          <a:lstStyle>
            <a:lvl1pPr>
              <a:defRPr/>
            </a:lvl1pPr>
          </a:lstStyle>
          <a:p>
            <a:pPr>
              <a:defRPr/>
            </a:pPr>
            <a:r>
              <a:rPr lang="fr-FR"/>
              <a:t>Computer Vision – TP4 - Colour and Noise</a:t>
            </a:r>
            <a:endParaRPr lang="pt-PT"/>
          </a:p>
        </p:txBody>
      </p:sp>
      <p:sp>
        <p:nvSpPr>
          <p:cNvPr id="5" name="Rectangle 6">
            <a:extLst>
              <a:ext uri="{FF2B5EF4-FFF2-40B4-BE49-F238E27FC236}">
                <a16:creationId xmlns:a16="http://schemas.microsoft.com/office/drawing/2014/main" id="{2F6F8C94-C53A-402A-8C51-60310FE8601B}"/>
              </a:ext>
            </a:extLst>
          </p:cNvPr>
          <p:cNvSpPr>
            <a:spLocks noGrp="1" noChangeArrowheads="1"/>
          </p:cNvSpPr>
          <p:nvPr>
            <p:ph type="sldNum" sz="quarter" idx="11"/>
          </p:nvPr>
        </p:nvSpPr>
        <p:spPr>
          <a:ln/>
        </p:spPr>
        <p:txBody>
          <a:bodyPr/>
          <a:lstStyle>
            <a:lvl1pPr>
              <a:defRPr/>
            </a:lvl1pPr>
          </a:lstStyle>
          <a:p>
            <a:pPr>
              <a:defRPr/>
            </a:pPr>
            <a:fld id="{EC4A7798-17A1-4E43-9E41-A0C58EDA8B38}" type="slidenum">
              <a:rPr lang="pt-PT" altLang="en-US"/>
              <a:pPr>
                <a:defRPr/>
              </a:pPr>
              <a:t>‹#›</a:t>
            </a:fld>
            <a:endParaRPr lang="pt-PT" altLang="en-US"/>
          </a:p>
        </p:txBody>
      </p:sp>
    </p:spTree>
    <p:extLst>
      <p:ext uri="{BB962C8B-B14F-4D97-AF65-F5344CB8AC3E}">
        <p14:creationId xmlns:p14="http://schemas.microsoft.com/office/powerpoint/2010/main" val="1037848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Rectangle 5">
            <a:extLst>
              <a:ext uri="{FF2B5EF4-FFF2-40B4-BE49-F238E27FC236}">
                <a16:creationId xmlns:a16="http://schemas.microsoft.com/office/drawing/2014/main" id="{3430962C-1450-45E9-95BB-8A89687B9800}"/>
              </a:ext>
            </a:extLst>
          </p:cNvPr>
          <p:cNvSpPr>
            <a:spLocks noGrp="1" noChangeArrowheads="1"/>
          </p:cNvSpPr>
          <p:nvPr>
            <p:ph type="ftr" sz="quarter" idx="10"/>
          </p:nvPr>
        </p:nvSpPr>
        <p:spPr>
          <a:ln/>
        </p:spPr>
        <p:txBody>
          <a:bodyPr/>
          <a:lstStyle>
            <a:lvl1pPr>
              <a:defRPr/>
            </a:lvl1pPr>
          </a:lstStyle>
          <a:p>
            <a:pPr>
              <a:defRPr/>
            </a:pPr>
            <a:r>
              <a:rPr lang="fr-FR"/>
              <a:t>Computer Vision – TP4 - Colour and Noise</a:t>
            </a:r>
            <a:endParaRPr lang="pt-PT"/>
          </a:p>
        </p:txBody>
      </p:sp>
      <p:sp>
        <p:nvSpPr>
          <p:cNvPr id="6" name="Rectangle 6">
            <a:extLst>
              <a:ext uri="{FF2B5EF4-FFF2-40B4-BE49-F238E27FC236}">
                <a16:creationId xmlns:a16="http://schemas.microsoft.com/office/drawing/2014/main" id="{97F7946D-D4EE-427D-8B4D-D79AF14EF02A}"/>
              </a:ext>
            </a:extLst>
          </p:cNvPr>
          <p:cNvSpPr>
            <a:spLocks noGrp="1" noChangeArrowheads="1"/>
          </p:cNvSpPr>
          <p:nvPr>
            <p:ph type="sldNum" sz="quarter" idx="11"/>
          </p:nvPr>
        </p:nvSpPr>
        <p:spPr>
          <a:ln/>
        </p:spPr>
        <p:txBody>
          <a:bodyPr/>
          <a:lstStyle>
            <a:lvl1pPr>
              <a:defRPr/>
            </a:lvl1pPr>
          </a:lstStyle>
          <a:p>
            <a:pPr>
              <a:defRPr/>
            </a:pPr>
            <a:fld id="{32945CE3-2BFD-4803-B42F-57486E96CD75}" type="slidenum">
              <a:rPr lang="pt-PT" altLang="en-US"/>
              <a:pPr>
                <a:defRPr/>
              </a:pPr>
              <a:t>‹#›</a:t>
            </a:fld>
            <a:endParaRPr lang="pt-PT" altLang="en-US"/>
          </a:p>
        </p:txBody>
      </p:sp>
    </p:spTree>
    <p:extLst>
      <p:ext uri="{BB962C8B-B14F-4D97-AF65-F5344CB8AC3E}">
        <p14:creationId xmlns:p14="http://schemas.microsoft.com/office/powerpoint/2010/main" val="3395386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a:t>Clique para editar o estilo</a:t>
            </a:r>
            <a:endParaRPr lang="en-US"/>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Rectangle 5">
            <a:extLst>
              <a:ext uri="{FF2B5EF4-FFF2-40B4-BE49-F238E27FC236}">
                <a16:creationId xmlns:a16="http://schemas.microsoft.com/office/drawing/2014/main" id="{15036D56-08E8-4E5E-B81A-E8F50B63213F}"/>
              </a:ext>
            </a:extLst>
          </p:cNvPr>
          <p:cNvSpPr>
            <a:spLocks noGrp="1" noChangeArrowheads="1"/>
          </p:cNvSpPr>
          <p:nvPr>
            <p:ph type="ftr" sz="quarter" idx="10"/>
          </p:nvPr>
        </p:nvSpPr>
        <p:spPr>
          <a:ln/>
        </p:spPr>
        <p:txBody>
          <a:bodyPr/>
          <a:lstStyle>
            <a:lvl1pPr>
              <a:defRPr/>
            </a:lvl1pPr>
          </a:lstStyle>
          <a:p>
            <a:pPr>
              <a:defRPr/>
            </a:pPr>
            <a:r>
              <a:rPr lang="fr-FR"/>
              <a:t>Computer Vision – TP4 - Colour and Noise</a:t>
            </a:r>
            <a:endParaRPr lang="pt-PT"/>
          </a:p>
        </p:txBody>
      </p:sp>
      <p:sp>
        <p:nvSpPr>
          <p:cNvPr id="8" name="Rectangle 6">
            <a:extLst>
              <a:ext uri="{FF2B5EF4-FFF2-40B4-BE49-F238E27FC236}">
                <a16:creationId xmlns:a16="http://schemas.microsoft.com/office/drawing/2014/main" id="{8E0DF430-2ADF-4793-9F63-A1B33DC42B90}"/>
              </a:ext>
            </a:extLst>
          </p:cNvPr>
          <p:cNvSpPr>
            <a:spLocks noGrp="1" noChangeArrowheads="1"/>
          </p:cNvSpPr>
          <p:nvPr>
            <p:ph type="sldNum" sz="quarter" idx="11"/>
          </p:nvPr>
        </p:nvSpPr>
        <p:spPr>
          <a:ln/>
        </p:spPr>
        <p:txBody>
          <a:bodyPr/>
          <a:lstStyle>
            <a:lvl1pPr>
              <a:defRPr/>
            </a:lvl1pPr>
          </a:lstStyle>
          <a:p>
            <a:pPr>
              <a:defRPr/>
            </a:pPr>
            <a:fld id="{B538811F-EBFA-441D-B942-305CF91F5A8B}" type="slidenum">
              <a:rPr lang="pt-PT" altLang="en-US"/>
              <a:pPr>
                <a:defRPr/>
              </a:pPr>
              <a:t>‹#›</a:t>
            </a:fld>
            <a:endParaRPr lang="pt-PT" altLang="en-US"/>
          </a:p>
        </p:txBody>
      </p:sp>
    </p:spTree>
    <p:extLst>
      <p:ext uri="{BB962C8B-B14F-4D97-AF65-F5344CB8AC3E}">
        <p14:creationId xmlns:p14="http://schemas.microsoft.com/office/powerpoint/2010/main" val="176704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US"/>
          </a:p>
        </p:txBody>
      </p:sp>
      <p:sp>
        <p:nvSpPr>
          <p:cNvPr id="3" name="Rectangle 5">
            <a:extLst>
              <a:ext uri="{FF2B5EF4-FFF2-40B4-BE49-F238E27FC236}">
                <a16:creationId xmlns:a16="http://schemas.microsoft.com/office/drawing/2014/main" id="{CA58B2C7-41A3-46D5-A02F-B53119CDA09B}"/>
              </a:ext>
            </a:extLst>
          </p:cNvPr>
          <p:cNvSpPr>
            <a:spLocks noGrp="1" noChangeArrowheads="1"/>
          </p:cNvSpPr>
          <p:nvPr>
            <p:ph type="ftr" sz="quarter" idx="10"/>
          </p:nvPr>
        </p:nvSpPr>
        <p:spPr>
          <a:ln/>
        </p:spPr>
        <p:txBody>
          <a:bodyPr/>
          <a:lstStyle>
            <a:lvl1pPr>
              <a:defRPr/>
            </a:lvl1pPr>
          </a:lstStyle>
          <a:p>
            <a:pPr>
              <a:defRPr/>
            </a:pPr>
            <a:r>
              <a:rPr lang="fr-FR"/>
              <a:t>Computer Vision – TP4 - Colour and Noise</a:t>
            </a:r>
            <a:endParaRPr lang="pt-PT"/>
          </a:p>
        </p:txBody>
      </p:sp>
      <p:sp>
        <p:nvSpPr>
          <p:cNvPr id="4" name="Rectangle 6">
            <a:extLst>
              <a:ext uri="{FF2B5EF4-FFF2-40B4-BE49-F238E27FC236}">
                <a16:creationId xmlns:a16="http://schemas.microsoft.com/office/drawing/2014/main" id="{1878F3EB-F35A-4F6C-BD5A-D4BCE71C6773}"/>
              </a:ext>
            </a:extLst>
          </p:cNvPr>
          <p:cNvSpPr>
            <a:spLocks noGrp="1" noChangeArrowheads="1"/>
          </p:cNvSpPr>
          <p:nvPr>
            <p:ph type="sldNum" sz="quarter" idx="11"/>
          </p:nvPr>
        </p:nvSpPr>
        <p:spPr>
          <a:ln/>
        </p:spPr>
        <p:txBody>
          <a:bodyPr/>
          <a:lstStyle>
            <a:lvl1pPr>
              <a:defRPr/>
            </a:lvl1pPr>
          </a:lstStyle>
          <a:p>
            <a:pPr>
              <a:defRPr/>
            </a:pPr>
            <a:fld id="{617AAA68-3972-4C6A-B0E1-A65893C65A6A}" type="slidenum">
              <a:rPr lang="pt-PT" altLang="en-US"/>
              <a:pPr>
                <a:defRPr/>
              </a:pPr>
              <a:t>‹#›</a:t>
            </a:fld>
            <a:endParaRPr lang="pt-PT" altLang="en-US"/>
          </a:p>
        </p:txBody>
      </p:sp>
    </p:spTree>
    <p:extLst>
      <p:ext uri="{BB962C8B-B14F-4D97-AF65-F5344CB8AC3E}">
        <p14:creationId xmlns:p14="http://schemas.microsoft.com/office/powerpoint/2010/main" val="1665904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914053BC-69F4-4EDD-B245-DC13B718B96D}"/>
              </a:ext>
            </a:extLst>
          </p:cNvPr>
          <p:cNvSpPr>
            <a:spLocks noGrp="1" noChangeArrowheads="1"/>
          </p:cNvSpPr>
          <p:nvPr>
            <p:ph type="ftr" sz="quarter" idx="10"/>
          </p:nvPr>
        </p:nvSpPr>
        <p:spPr>
          <a:ln/>
        </p:spPr>
        <p:txBody>
          <a:bodyPr/>
          <a:lstStyle>
            <a:lvl1pPr>
              <a:defRPr/>
            </a:lvl1pPr>
          </a:lstStyle>
          <a:p>
            <a:pPr>
              <a:defRPr/>
            </a:pPr>
            <a:r>
              <a:rPr lang="fr-FR"/>
              <a:t>Computer Vision – TP4 - Colour and Noise</a:t>
            </a:r>
            <a:endParaRPr lang="pt-PT"/>
          </a:p>
        </p:txBody>
      </p:sp>
      <p:sp>
        <p:nvSpPr>
          <p:cNvPr id="3" name="Rectangle 6">
            <a:extLst>
              <a:ext uri="{FF2B5EF4-FFF2-40B4-BE49-F238E27FC236}">
                <a16:creationId xmlns:a16="http://schemas.microsoft.com/office/drawing/2014/main" id="{6D7D87D6-1561-440C-AA36-E6B9FEA9E25E}"/>
              </a:ext>
            </a:extLst>
          </p:cNvPr>
          <p:cNvSpPr>
            <a:spLocks noGrp="1" noChangeArrowheads="1"/>
          </p:cNvSpPr>
          <p:nvPr>
            <p:ph type="sldNum" sz="quarter" idx="11"/>
          </p:nvPr>
        </p:nvSpPr>
        <p:spPr>
          <a:ln/>
        </p:spPr>
        <p:txBody>
          <a:bodyPr/>
          <a:lstStyle>
            <a:lvl1pPr>
              <a:defRPr/>
            </a:lvl1pPr>
          </a:lstStyle>
          <a:p>
            <a:pPr>
              <a:defRPr/>
            </a:pPr>
            <a:fld id="{81E3593E-EDC3-4CE0-A8C9-DEBB542D6519}" type="slidenum">
              <a:rPr lang="pt-PT" altLang="en-US"/>
              <a:pPr>
                <a:defRPr/>
              </a:pPr>
              <a:t>‹#›</a:t>
            </a:fld>
            <a:endParaRPr lang="pt-PT" altLang="en-US"/>
          </a:p>
        </p:txBody>
      </p:sp>
    </p:spTree>
    <p:extLst>
      <p:ext uri="{BB962C8B-B14F-4D97-AF65-F5344CB8AC3E}">
        <p14:creationId xmlns:p14="http://schemas.microsoft.com/office/powerpoint/2010/main" val="1601285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endParaRPr lang="en-US"/>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5">
            <a:extLst>
              <a:ext uri="{FF2B5EF4-FFF2-40B4-BE49-F238E27FC236}">
                <a16:creationId xmlns:a16="http://schemas.microsoft.com/office/drawing/2014/main" id="{ECC3ED99-85AD-40E5-9FC9-EA5761824BFB}"/>
              </a:ext>
            </a:extLst>
          </p:cNvPr>
          <p:cNvSpPr>
            <a:spLocks noGrp="1" noChangeArrowheads="1"/>
          </p:cNvSpPr>
          <p:nvPr>
            <p:ph type="ftr" sz="quarter" idx="10"/>
          </p:nvPr>
        </p:nvSpPr>
        <p:spPr>
          <a:ln/>
        </p:spPr>
        <p:txBody>
          <a:bodyPr/>
          <a:lstStyle>
            <a:lvl1pPr>
              <a:defRPr/>
            </a:lvl1pPr>
          </a:lstStyle>
          <a:p>
            <a:pPr>
              <a:defRPr/>
            </a:pPr>
            <a:r>
              <a:rPr lang="fr-FR"/>
              <a:t>Computer Vision – TP4 - Colour and Noise</a:t>
            </a:r>
            <a:endParaRPr lang="pt-PT"/>
          </a:p>
        </p:txBody>
      </p:sp>
      <p:sp>
        <p:nvSpPr>
          <p:cNvPr id="6" name="Rectangle 6">
            <a:extLst>
              <a:ext uri="{FF2B5EF4-FFF2-40B4-BE49-F238E27FC236}">
                <a16:creationId xmlns:a16="http://schemas.microsoft.com/office/drawing/2014/main" id="{9AF7FAE0-F062-422D-82B2-B53C9B6F81D7}"/>
              </a:ext>
            </a:extLst>
          </p:cNvPr>
          <p:cNvSpPr>
            <a:spLocks noGrp="1" noChangeArrowheads="1"/>
          </p:cNvSpPr>
          <p:nvPr>
            <p:ph type="sldNum" sz="quarter" idx="11"/>
          </p:nvPr>
        </p:nvSpPr>
        <p:spPr>
          <a:ln/>
        </p:spPr>
        <p:txBody>
          <a:bodyPr/>
          <a:lstStyle>
            <a:lvl1pPr>
              <a:defRPr/>
            </a:lvl1pPr>
          </a:lstStyle>
          <a:p>
            <a:pPr>
              <a:defRPr/>
            </a:pPr>
            <a:fld id="{09742836-83A5-48E4-81CD-CCDDDFBF7438}" type="slidenum">
              <a:rPr lang="pt-PT" altLang="en-US"/>
              <a:pPr>
                <a:defRPr/>
              </a:pPr>
              <a:t>‹#›</a:t>
            </a:fld>
            <a:endParaRPr lang="pt-PT" altLang="en-US"/>
          </a:p>
        </p:txBody>
      </p:sp>
    </p:spTree>
    <p:extLst>
      <p:ext uri="{BB962C8B-B14F-4D97-AF65-F5344CB8AC3E}">
        <p14:creationId xmlns:p14="http://schemas.microsoft.com/office/powerpoint/2010/main" val="3912360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endParaRPr lang="en-US"/>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5">
            <a:extLst>
              <a:ext uri="{FF2B5EF4-FFF2-40B4-BE49-F238E27FC236}">
                <a16:creationId xmlns:a16="http://schemas.microsoft.com/office/drawing/2014/main" id="{48A06182-DBE9-4A51-BCAD-525F906B8A8B}"/>
              </a:ext>
            </a:extLst>
          </p:cNvPr>
          <p:cNvSpPr>
            <a:spLocks noGrp="1" noChangeArrowheads="1"/>
          </p:cNvSpPr>
          <p:nvPr>
            <p:ph type="ftr" sz="quarter" idx="10"/>
          </p:nvPr>
        </p:nvSpPr>
        <p:spPr>
          <a:ln/>
        </p:spPr>
        <p:txBody>
          <a:bodyPr/>
          <a:lstStyle>
            <a:lvl1pPr>
              <a:defRPr/>
            </a:lvl1pPr>
          </a:lstStyle>
          <a:p>
            <a:pPr>
              <a:defRPr/>
            </a:pPr>
            <a:r>
              <a:rPr lang="fr-FR"/>
              <a:t>Computer Vision – TP4 - Colour and Noise</a:t>
            </a:r>
            <a:endParaRPr lang="pt-PT"/>
          </a:p>
        </p:txBody>
      </p:sp>
      <p:sp>
        <p:nvSpPr>
          <p:cNvPr id="6" name="Rectangle 6">
            <a:extLst>
              <a:ext uri="{FF2B5EF4-FFF2-40B4-BE49-F238E27FC236}">
                <a16:creationId xmlns:a16="http://schemas.microsoft.com/office/drawing/2014/main" id="{FEA7EEE7-83ED-49A0-B3A1-9526FF72B8AA}"/>
              </a:ext>
            </a:extLst>
          </p:cNvPr>
          <p:cNvSpPr>
            <a:spLocks noGrp="1" noChangeArrowheads="1"/>
          </p:cNvSpPr>
          <p:nvPr>
            <p:ph type="sldNum" sz="quarter" idx="11"/>
          </p:nvPr>
        </p:nvSpPr>
        <p:spPr>
          <a:ln/>
        </p:spPr>
        <p:txBody>
          <a:bodyPr/>
          <a:lstStyle>
            <a:lvl1pPr>
              <a:defRPr/>
            </a:lvl1pPr>
          </a:lstStyle>
          <a:p>
            <a:pPr>
              <a:defRPr/>
            </a:pPr>
            <a:fld id="{39C51935-67B3-4BF2-AFCD-FDA1F80D2E38}" type="slidenum">
              <a:rPr lang="pt-PT" altLang="en-US"/>
              <a:pPr>
                <a:defRPr/>
              </a:pPr>
              <a:t>‹#›</a:t>
            </a:fld>
            <a:endParaRPr lang="pt-PT" altLang="en-US"/>
          </a:p>
        </p:txBody>
      </p:sp>
    </p:spTree>
    <p:extLst>
      <p:ext uri="{BB962C8B-B14F-4D97-AF65-F5344CB8AC3E}">
        <p14:creationId xmlns:p14="http://schemas.microsoft.com/office/powerpoint/2010/main" val="1597450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6A36C64-FD8E-4738-9D59-1DBA5ACB4F6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t-PT"/>
              <a:t>Clique para editar o estilo do título</a:t>
            </a:r>
          </a:p>
        </p:txBody>
      </p:sp>
      <p:sp>
        <p:nvSpPr>
          <p:cNvPr id="1027" name="Rectangle 3">
            <a:extLst>
              <a:ext uri="{FF2B5EF4-FFF2-40B4-BE49-F238E27FC236}">
                <a16:creationId xmlns:a16="http://schemas.microsoft.com/office/drawing/2014/main" id="{9F13F8DB-C19A-431D-B457-F58EA1F2D73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PT"/>
              <a:t>Clique para editar os estilos de texto do modelo global</a:t>
            </a:r>
          </a:p>
          <a:p>
            <a:pPr lvl="1"/>
            <a:r>
              <a:rPr lang="en-US" altLang="pt-PT"/>
              <a:t>Segundo nível</a:t>
            </a:r>
          </a:p>
          <a:p>
            <a:pPr lvl="2"/>
            <a:r>
              <a:rPr lang="en-US" altLang="pt-PT"/>
              <a:t>Terceiro nível</a:t>
            </a:r>
          </a:p>
          <a:p>
            <a:pPr lvl="3"/>
            <a:r>
              <a:rPr lang="en-US" altLang="pt-PT"/>
              <a:t>Quarto nível</a:t>
            </a:r>
          </a:p>
          <a:p>
            <a:pPr lvl="4"/>
            <a:r>
              <a:rPr lang="en-US" altLang="pt-PT"/>
              <a:t>Quinto nível</a:t>
            </a:r>
          </a:p>
        </p:txBody>
      </p:sp>
      <p:sp>
        <p:nvSpPr>
          <p:cNvPr id="1029" name="Rectangle 5">
            <a:extLst>
              <a:ext uri="{FF2B5EF4-FFF2-40B4-BE49-F238E27FC236}">
                <a16:creationId xmlns:a16="http://schemas.microsoft.com/office/drawing/2014/main" id="{4048E5F8-62B2-4CFE-BB95-125AD19FFD68}"/>
              </a:ext>
            </a:extLst>
          </p:cNvPr>
          <p:cNvSpPr>
            <a:spLocks noGrp="1" noChangeArrowheads="1"/>
          </p:cNvSpPr>
          <p:nvPr>
            <p:ph type="ftr" sz="quarter" idx="3"/>
          </p:nvPr>
        </p:nvSpPr>
        <p:spPr bwMode="auto">
          <a:xfrm>
            <a:off x="2339975" y="6245225"/>
            <a:ext cx="56165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FF"/>
                </a:solidFill>
                <a:latin typeface="Arial" charset="0"/>
              </a:defRPr>
            </a:lvl1pPr>
          </a:lstStyle>
          <a:p>
            <a:pPr>
              <a:defRPr/>
            </a:pPr>
            <a:r>
              <a:rPr lang="fr-FR"/>
              <a:t>Computer Vision – TP4 - Colour and Noise</a:t>
            </a:r>
            <a:endParaRPr lang="pt-PT"/>
          </a:p>
        </p:txBody>
      </p:sp>
      <p:sp>
        <p:nvSpPr>
          <p:cNvPr id="1030" name="Rectangle 6">
            <a:extLst>
              <a:ext uri="{FF2B5EF4-FFF2-40B4-BE49-F238E27FC236}">
                <a16:creationId xmlns:a16="http://schemas.microsoft.com/office/drawing/2014/main" id="{C562C678-C195-4F2F-A664-B3E3957A0C2B}"/>
              </a:ext>
            </a:extLst>
          </p:cNvPr>
          <p:cNvSpPr>
            <a:spLocks noGrp="1" noChangeArrowheads="1"/>
          </p:cNvSpPr>
          <p:nvPr>
            <p:ph type="sldNum" sz="quarter" idx="4"/>
          </p:nvPr>
        </p:nvSpPr>
        <p:spPr bwMode="auto">
          <a:xfrm>
            <a:off x="8027988" y="6245225"/>
            <a:ext cx="6477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FF"/>
                </a:solidFill>
              </a:defRPr>
            </a:lvl1pPr>
          </a:lstStyle>
          <a:p>
            <a:pPr>
              <a:defRPr/>
            </a:pPr>
            <a:fld id="{79B6E9A3-AEA3-48EB-898B-6D00D7268D2F}" type="slidenum">
              <a:rPr lang="pt-PT" altLang="en-US"/>
              <a:pPr>
                <a:defRPr/>
              </a:pPr>
              <a:t>‹#›</a:t>
            </a:fld>
            <a:endParaRPr lang="pt-PT" altLang="en-US"/>
          </a:p>
        </p:txBody>
      </p:sp>
      <p:pic>
        <p:nvPicPr>
          <p:cNvPr id="2" name="Picture 11">
            <a:extLst>
              <a:ext uri="{FF2B5EF4-FFF2-40B4-BE49-F238E27FC236}">
                <a16:creationId xmlns:a16="http://schemas.microsoft.com/office/drawing/2014/main" id="{5FF2448A-6413-49F6-8B90-1CB96485B890}"/>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79388" y="6297613"/>
            <a:ext cx="165576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31" name="Picture 12">
            <a:extLst>
              <a:ext uri="{FF2B5EF4-FFF2-40B4-BE49-F238E27FC236}">
                <a16:creationId xmlns:a16="http://schemas.microsoft.com/office/drawing/2014/main" id="{880CBACA-378D-4072-9BEC-42C7B092D692}"/>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908175" y="6297613"/>
            <a:ext cx="350838" cy="360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098"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 id="2147484086" r:id="rId13"/>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990000"/>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CF5911B-2163-48F9-9982-A7EF54C6ADA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a:t>Click to edit Master title style</a:t>
            </a:r>
          </a:p>
        </p:txBody>
      </p:sp>
      <p:sp>
        <p:nvSpPr>
          <p:cNvPr id="2051" name="Rectangle 3">
            <a:extLst>
              <a:ext uri="{FF2B5EF4-FFF2-40B4-BE49-F238E27FC236}">
                <a16:creationId xmlns:a16="http://schemas.microsoft.com/office/drawing/2014/main" id="{EB317FBF-2365-4455-A419-50CE52703B2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a:t>Click to edit Master text styles</a:t>
            </a:r>
          </a:p>
          <a:p>
            <a:pPr lvl="1"/>
            <a:r>
              <a:rPr lang="pt-PT" altLang="pt-PT"/>
              <a:t>Second level</a:t>
            </a:r>
          </a:p>
          <a:p>
            <a:pPr lvl="2"/>
            <a:r>
              <a:rPr lang="pt-PT" altLang="pt-PT"/>
              <a:t>Third level</a:t>
            </a:r>
          </a:p>
          <a:p>
            <a:pPr lvl="3"/>
            <a:r>
              <a:rPr lang="pt-PT" altLang="pt-PT"/>
              <a:t>Fourth level</a:t>
            </a:r>
          </a:p>
          <a:p>
            <a:pPr lvl="4"/>
            <a:r>
              <a:rPr lang="pt-PT" altLang="pt-PT"/>
              <a:t>Fifth level</a:t>
            </a:r>
          </a:p>
        </p:txBody>
      </p:sp>
      <p:sp>
        <p:nvSpPr>
          <p:cNvPr id="504836" name="Rectangle 4">
            <a:extLst>
              <a:ext uri="{FF2B5EF4-FFF2-40B4-BE49-F238E27FC236}">
                <a16:creationId xmlns:a16="http://schemas.microsoft.com/office/drawing/2014/main" id="{C5BC55F8-2DEF-4FD6-A6A4-C5073E721EE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defRPr>
            </a:lvl1pPr>
          </a:lstStyle>
          <a:p>
            <a:pPr>
              <a:defRPr/>
            </a:pPr>
            <a:endParaRPr lang="pt-PT"/>
          </a:p>
        </p:txBody>
      </p:sp>
      <p:sp>
        <p:nvSpPr>
          <p:cNvPr id="504837" name="Rectangle 5">
            <a:extLst>
              <a:ext uri="{FF2B5EF4-FFF2-40B4-BE49-F238E27FC236}">
                <a16:creationId xmlns:a16="http://schemas.microsoft.com/office/drawing/2014/main" id="{69562D36-A672-4AEC-B5E8-6D6D8BA900D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r>
              <a:rPr lang="fr-FR"/>
              <a:t>Computer Vision – TP4 - Colour and Noise</a:t>
            </a:r>
            <a:endParaRPr lang="pt-PT"/>
          </a:p>
        </p:txBody>
      </p:sp>
      <p:sp>
        <p:nvSpPr>
          <p:cNvPr id="504838" name="Rectangle 6">
            <a:extLst>
              <a:ext uri="{FF2B5EF4-FFF2-40B4-BE49-F238E27FC236}">
                <a16:creationId xmlns:a16="http://schemas.microsoft.com/office/drawing/2014/main" id="{CECA8D95-10C0-4913-998F-97C0960D0CE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55EAF82-38D9-4817-B0D5-334707E22B9A}" type="slidenum">
              <a:rPr lang="pt-PT" altLang="en-US"/>
              <a:pPr>
                <a:defRPr/>
              </a:pPr>
              <a:t>‹#›</a:t>
            </a:fld>
            <a:endParaRPr lang="pt-PT" altLang="en-US"/>
          </a:p>
        </p:txBody>
      </p:sp>
    </p:spTree>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35.jpeg"/><Relationship Id="rId3" Type="http://schemas.openxmlformats.org/officeDocument/2006/relationships/image" Target="../media/image28.wmf"/><Relationship Id="rId7" Type="http://schemas.openxmlformats.org/officeDocument/2006/relationships/image" Target="../media/image30.wmf"/><Relationship Id="rId12" Type="http://schemas.openxmlformats.org/officeDocument/2006/relationships/image" Target="../media/image34.jpeg"/><Relationship Id="rId2" Type="http://schemas.openxmlformats.org/officeDocument/2006/relationships/oleObject" Target="../embeddings/oleObject9.bin"/><Relationship Id="rId1" Type="http://schemas.openxmlformats.org/officeDocument/2006/relationships/slideLayout" Target="../slideLayouts/slideLayout13.xml"/><Relationship Id="rId6" Type="http://schemas.openxmlformats.org/officeDocument/2006/relationships/oleObject" Target="../embeddings/oleObject11.bin"/><Relationship Id="rId11" Type="http://schemas.openxmlformats.org/officeDocument/2006/relationships/image" Target="../media/image33.jpeg"/><Relationship Id="rId5" Type="http://schemas.openxmlformats.org/officeDocument/2006/relationships/image" Target="../media/image29.wmf"/><Relationship Id="rId10" Type="http://schemas.openxmlformats.org/officeDocument/2006/relationships/image" Target="../media/image32.jpeg"/><Relationship Id="rId4" Type="http://schemas.openxmlformats.org/officeDocument/2006/relationships/oleObject" Target="../embeddings/oleObject10.bin"/><Relationship Id="rId9" Type="http://schemas.openxmlformats.org/officeDocument/2006/relationships/image" Target="../media/image31.wmf"/></Relationships>
</file>

<file path=ppt/slides/_rels/slide17.x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38.wmf"/><Relationship Id="rId2" Type="http://schemas.openxmlformats.org/officeDocument/2006/relationships/oleObject" Target="../embeddings/oleObject13.bin"/><Relationship Id="rId1" Type="http://schemas.openxmlformats.org/officeDocument/2006/relationships/slideLayout" Target="../slideLayouts/slideLayout4.xml"/><Relationship Id="rId6" Type="http://schemas.openxmlformats.org/officeDocument/2006/relationships/oleObject" Target="../embeddings/oleObject15.bin"/><Relationship Id="rId5" Type="http://schemas.openxmlformats.org/officeDocument/2006/relationships/image" Target="../media/image37.wmf"/><Relationship Id="rId4"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Tarantula_Nebula" TargetMode="External"/><Relationship Id="rId2" Type="http://schemas.openxmlformats.org/officeDocument/2006/relationships/image" Target="../media/image39.jpeg"/><Relationship Id="rId1" Type="http://schemas.openxmlformats.org/officeDocument/2006/relationships/slideLayout" Target="../slideLayouts/slideLayout6.xml"/><Relationship Id="rId4" Type="http://schemas.openxmlformats.org/officeDocument/2006/relationships/hyperlink" Target="http://en.wikipedia.org/wiki/Large_Magellanic_Clou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Moon"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4.xml"/><Relationship Id="rId5" Type="http://schemas.openxmlformats.org/officeDocument/2006/relationships/image" Target="../media/image46.wmf"/><Relationship Id="rId4" Type="http://schemas.openxmlformats.org/officeDocument/2006/relationships/oleObject" Target="../embeddings/oleObject16.bin"/></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oleObject" Target="../embeddings/oleObject17.bin"/><Relationship Id="rId1" Type="http://schemas.openxmlformats.org/officeDocument/2006/relationships/slideLayout" Target="../slideLayouts/slideLayout4.xml"/><Relationship Id="rId5" Type="http://schemas.openxmlformats.org/officeDocument/2006/relationships/image" Target="../media/image49.wmf"/><Relationship Id="rId4" Type="http://schemas.openxmlformats.org/officeDocument/2006/relationships/oleObject" Target="../embeddings/oleObject18.bin"/></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4.xml"/><Relationship Id="rId4" Type="http://schemas.openxmlformats.org/officeDocument/2006/relationships/image" Target="../media/image52.jpe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19.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1.wmf"/></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oleObject" Target="../embeddings/oleObject6.bin"/><Relationship Id="rId18" Type="http://schemas.openxmlformats.org/officeDocument/2006/relationships/image" Target="../media/image17.wmf"/><Relationship Id="rId3" Type="http://schemas.openxmlformats.org/officeDocument/2006/relationships/image" Target="../media/image9.wmf"/><Relationship Id="rId7" Type="http://schemas.openxmlformats.org/officeDocument/2006/relationships/image" Target="../media/image11.wmf"/><Relationship Id="rId12" Type="http://schemas.openxmlformats.org/officeDocument/2006/relationships/image" Target="../media/image14.wmf"/><Relationship Id="rId17" Type="http://schemas.openxmlformats.org/officeDocument/2006/relationships/oleObject" Target="../embeddings/oleObject8.bin"/><Relationship Id="rId2" Type="http://schemas.openxmlformats.org/officeDocument/2006/relationships/oleObject" Target="../embeddings/oleObject1.bin"/><Relationship Id="rId16" Type="http://schemas.openxmlformats.org/officeDocument/2006/relationships/image" Target="../media/image16.wmf"/><Relationship Id="rId1" Type="http://schemas.openxmlformats.org/officeDocument/2006/relationships/slideLayout" Target="../slideLayouts/slideLayout6.xml"/><Relationship Id="rId6" Type="http://schemas.openxmlformats.org/officeDocument/2006/relationships/oleObject" Target="../embeddings/oleObject3.bin"/><Relationship Id="rId11" Type="http://schemas.openxmlformats.org/officeDocument/2006/relationships/oleObject" Target="../embeddings/oleObject5.bin"/><Relationship Id="rId5" Type="http://schemas.openxmlformats.org/officeDocument/2006/relationships/image" Target="../media/image10.wmf"/><Relationship Id="rId15" Type="http://schemas.openxmlformats.org/officeDocument/2006/relationships/oleObject" Target="../embeddings/oleObject7.bin"/><Relationship Id="rId10" Type="http://schemas.openxmlformats.org/officeDocument/2006/relationships/image" Target="../media/image13.wmf"/><Relationship Id="rId4" Type="http://schemas.openxmlformats.org/officeDocument/2006/relationships/oleObject" Target="../embeddings/oleObject2.bin"/><Relationship Id="rId9" Type="http://schemas.openxmlformats.org/officeDocument/2006/relationships/oleObject" Target="../embeddings/oleObject4.bin"/><Relationship Id="rId14"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ED44230-55D8-4E71-88A7-7EE533764F5D}"/>
              </a:ext>
            </a:extLst>
          </p:cNvPr>
          <p:cNvSpPr>
            <a:spLocks noChangeArrowheads="1"/>
          </p:cNvSpPr>
          <p:nvPr/>
        </p:nvSpPr>
        <p:spPr bwMode="auto">
          <a:xfrm>
            <a:off x="539750" y="3744913"/>
            <a:ext cx="79502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pt-PT" altLang="pt-PT" sz="2800"/>
          </a:p>
        </p:txBody>
      </p:sp>
      <p:sp>
        <p:nvSpPr>
          <p:cNvPr id="6147" name="Rectangle 3">
            <a:extLst>
              <a:ext uri="{FF2B5EF4-FFF2-40B4-BE49-F238E27FC236}">
                <a16:creationId xmlns:a16="http://schemas.microsoft.com/office/drawing/2014/main" id="{9CEEE463-A3BF-4EA3-96B7-98AC4EB87F2A}"/>
              </a:ext>
            </a:extLst>
          </p:cNvPr>
          <p:cNvSpPr>
            <a:spLocks noChangeArrowheads="1"/>
          </p:cNvSpPr>
          <p:nvPr/>
        </p:nvSpPr>
        <p:spPr bwMode="auto">
          <a:xfrm>
            <a:off x="687388" y="908050"/>
            <a:ext cx="77724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pt-PT" sz="4400">
                <a:solidFill>
                  <a:schemeClr val="tx1"/>
                </a:solidFill>
              </a:rPr>
              <a:t>Computer Vision – TP4</a:t>
            </a:r>
            <a:br>
              <a:rPr lang="en-US" altLang="pt-PT" sz="4400">
                <a:solidFill>
                  <a:schemeClr val="tx1"/>
                </a:solidFill>
              </a:rPr>
            </a:br>
            <a:r>
              <a:rPr lang="en-US" altLang="pt-PT" sz="4400">
                <a:solidFill>
                  <a:schemeClr val="tx1"/>
                </a:solidFill>
              </a:rPr>
              <a:t>Colour and Noise </a:t>
            </a:r>
            <a:endParaRPr lang="en-US" altLang="pt-PT" sz="3600">
              <a:solidFill>
                <a:schemeClr val="tx1"/>
              </a:solidFill>
            </a:endParaRPr>
          </a:p>
        </p:txBody>
      </p:sp>
      <p:sp>
        <p:nvSpPr>
          <p:cNvPr id="6148" name="Rectangle 4">
            <a:extLst>
              <a:ext uri="{FF2B5EF4-FFF2-40B4-BE49-F238E27FC236}">
                <a16:creationId xmlns:a16="http://schemas.microsoft.com/office/drawing/2014/main" id="{112CDB38-395D-462B-B6DA-25869EE0EF70}"/>
              </a:ext>
            </a:extLst>
          </p:cNvPr>
          <p:cNvSpPr>
            <a:spLocks noChangeArrowheads="1"/>
          </p:cNvSpPr>
          <p:nvPr/>
        </p:nvSpPr>
        <p:spPr bwMode="auto">
          <a:xfrm>
            <a:off x="1411288" y="5400675"/>
            <a:ext cx="64008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pt-PT" altLang="pt-PT" sz="2800" b="1" i="1" dirty="0">
                <a:solidFill>
                  <a:schemeClr val="tx1"/>
                </a:solidFill>
              </a:rPr>
              <a:t>Miguel Coimbra, Francesco </a:t>
            </a:r>
            <a:r>
              <a:rPr lang="pt-PT" altLang="pt-PT" sz="2800" b="1" i="1" dirty="0" err="1">
                <a:solidFill>
                  <a:schemeClr val="tx1"/>
                </a:solidFill>
              </a:rPr>
              <a:t>Renna</a:t>
            </a:r>
            <a:endParaRPr lang="pt-PT" altLang="pt-PT" sz="2800" b="1" i="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1">
            <a:extLst>
              <a:ext uri="{FF2B5EF4-FFF2-40B4-BE49-F238E27FC236}">
                <a16:creationId xmlns:a16="http://schemas.microsoft.com/office/drawing/2014/main" id="{85335244-80EB-4073-ABE1-574DC1BFC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868863"/>
            <a:ext cx="563245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a:extLst>
              <a:ext uri="{FF2B5EF4-FFF2-40B4-BE49-F238E27FC236}">
                <a16:creationId xmlns:a16="http://schemas.microsoft.com/office/drawing/2014/main" id="{915DF4D0-EF4B-4CBC-86B0-13A80C309A07}"/>
              </a:ext>
            </a:extLst>
          </p:cNvPr>
          <p:cNvSpPr>
            <a:spLocks noGrp="1" noChangeArrowheads="1"/>
          </p:cNvSpPr>
          <p:nvPr>
            <p:ph type="title"/>
          </p:nvPr>
        </p:nvSpPr>
        <p:spPr/>
        <p:txBody>
          <a:bodyPr/>
          <a:lstStyle/>
          <a:p>
            <a:pPr eaLnBrk="1" hangingPunct="1"/>
            <a:r>
              <a:rPr lang="pt-PT" altLang="pt-PT"/>
              <a:t>Sensing Colour</a:t>
            </a:r>
          </a:p>
        </p:txBody>
      </p:sp>
      <p:grpSp>
        <p:nvGrpSpPr>
          <p:cNvPr id="15364" name="Group 4">
            <a:extLst>
              <a:ext uri="{FF2B5EF4-FFF2-40B4-BE49-F238E27FC236}">
                <a16:creationId xmlns:a16="http://schemas.microsoft.com/office/drawing/2014/main" id="{6831855B-689C-4F53-9139-109D5FD86490}"/>
              </a:ext>
            </a:extLst>
          </p:cNvPr>
          <p:cNvGrpSpPr>
            <a:grpSpLocks/>
          </p:cNvGrpSpPr>
          <p:nvPr/>
        </p:nvGrpSpPr>
        <p:grpSpPr bwMode="auto">
          <a:xfrm>
            <a:off x="1274763" y="1666875"/>
            <a:ext cx="3257550" cy="3230563"/>
            <a:chOff x="523" y="1653"/>
            <a:chExt cx="2052" cy="2035"/>
          </a:xfrm>
        </p:grpSpPr>
        <p:pic>
          <p:nvPicPr>
            <p:cNvPr id="15371" name="Picture 5" descr="zu2">
              <a:extLst>
                <a:ext uri="{FF2B5EF4-FFF2-40B4-BE49-F238E27FC236}">
                  <a16:creationId xmlns:a16="http://schemas.microsoft.com/office/drawing/2014/main" id="{DF6AC2BF-7745-4378-AAC6-A6FE9E92EE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 y="1660"/>
              <a:ext cx="2028" cy="2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Rectangle 6">
              <a:extLst>
                <a:ext uri="{FF2B5EF4-FFF2-40B4-BE49-F238E27FC236}">
                  <a16:creationId xmlns:a16="http://schemas.microsoft.com/office/drawing/2014/main" id="{A56B1DA2-8094-443D-A34E-056E73E4AB74}"/>
                </a:ext>
              </a:extLst>
            </p:cNvPr>
            <p:cNvSpPr>
              <a:spLocks noChangeArrowheads="1"/>
            </p:cNvSpPr>
            <p:nvPr/>
          </p:nvSpPr>
          <p:spPr bwMode="auto">
            <a:xfrm>
              <a:off x="1926" y="2224"/>
              <a:ext cx="138" cy="576"/>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15373" name="Rectangle 7">
              <a:extLst>
                <a:ext uri="{FF2B5EF4-FFF2-40B4-BE49-F238E27FC236}">
                  <a16:creationId xmlns:a16="http://schemas.microsoft.com/office/drawing/2014/main" id="{23143D47-A409-48E6-9856-B79C3BA02B8C}"/>
                </a:ext>
              </a:extLst>
            </p:cNvPr>
            <p:cNvSpPr>
              <a:spLocks noChangeArrowheads="1"/>
            </p:cNvSpPr>
            <p:nvPr/>
          </p:nvSpPr>
          <p:spPr bwMode="auto">
            <a:xfrm rot="-6268217">
              <a:off x="1249" y="1756"/>
              <a:ext cx="138" cy="576"/>
            </a:xfrm>
            <a:prstGeom prst="rect">
              <a:avLst/>
            </a:prstGeom>
            <a:solidFill>
              <a:schemeClr val="hlink"/>
            </a:solidFill>
            <a:ln w="9525">
              <a:solidFill>
                <a:schemeClr val="tx1"/>
              </a:solidFill>
              <a:miter lim="800000"/>
              <a:headEnd/>
              <a:tailEnd/>
            </a:ln>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15374" name="Rectangle 8">
              <a:extLst>
                <a:ext uri="{FF2B5EF4-FFF2-40B4-BE49-F238E27FC236}">
                  <a16:creationId xmlns:a16="http://schemas.microsoft.com/office/drawing/2014/main" id="{D29AFED7-0DCB-4597-B7C7-C76D89DC7762}"/>
                </a:ext>
              </a:extLst>
            </p:cNvPr>
            <p:cNvSpPr>
              <a:spLocks noChangeArrowheads="1"/>
            </p:cNvSpPr>
            <p:nvPr/>
          </p:nvSpPr>
          <p:spPr bwMode="auto">
            <a:xfrm rot="-7691609">
              <a:off x="1182" y="2920"/>
              <a:ext cx="138" cy="576"/>
            </a:xfrm>
            <a:prstGeom prst="rect">
              <a:avLst/>
            </a:prstGeom>
            <a:solidFill>
              <a:srgbClr val="009900"/>
            </a:solidFill>
            <a:ln w="9525">
              <a:solidFill>
                <a:schemeClr val="tx1"/>
              </a:solidFill>
              <a:miter lim="800000"/>
              <a:headEnd/>
              <a:tailEnd/>
            </a:ln>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15375" name="Line 9">
              <a:extLst>
                <a:ext uri="{FF2B5EF4-FFF2-40B4-BE49-F238E27FC236}">
                  <a16:creationId xmlns:a16="http://schemas.microsoft.com/office/drawing/2014/main" id="{C5649C82-C86B-4266-90F4-78F2FE1477F7}"/>
                </a:ext>
              </a:extLst>
            </p:cNvPr>
            <p:cNvSpPr>
              <a:spLocks noChangeShapeType="1"/>
            </p:cNvSpPr>
            <p:nvPr/>
          </p:nvSpPr>
          <p:spPr bwMode="auto">
            <a:xfrm flipV="1">
              <a:off x="704" y="2469"/>
              <a:ext cx="1184" cy="6"/>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6" name="Line 10">
              <a:extLst>
                <a:ext uri="{FF2B5EF4-FFF2-40B4-BE49-F238E27FC236}">
                  <a16:creationId xmlns:a16="http://schemas.microsoft.com/office/drawing/2014/main" id="{50B23A67-2D6F-4BA8-B0E9-7A69B02737B8}"/>
                </a:ext>
              </a:extLst>
            </p:cNvPr>
            <p:cNvSpPr>
              <a:spLocks noChangeShapeType="1"/>
            </p:cNvSpPr>
            <p:nvPr/>
          </p:nvSpPr>
          <p:spPr bwMode="auto">
            <a:xfrm flipH="1" flipV="1">
              <a:off x="1419" y="2166"/>
              <a:ext cx="90" cy="271"/>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7" name="Line 11">
              <a:extLst>
                <a:ext uri="{FF2B5EF4-FFF2-40B4-BE49-F238E27FC236}">
                  <a16:creationId xmlns:a16="http://schemas.microsoft.com/office/drawing/2014/main" id="{D8EB1DD1-5721-4DDA-BA21-CC5D24445891}"/>
                </a:ext>
              </a:extLst>
            </p:cNvPr>
            <p:cNvSpPr>
              <a:spLocks noChangeShapeType="1"/>
            </p:cNvSpPr>
            <p:nvPr/>
          </p:nvSpPr>
          <p:spPr bwMode="auto">
            <a:xfrm flipH="1">
              <a:off x="704" y="2443"/>
              <a:ext cx="811"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8" name="Line 12">
              <a:extLst>
                <a:ext uri="{FF2B5EF4-FFF2-40B4-BE49-F238E27FC236}">
                  <a16:creationId xmlns:a16="http://schemas.microsoft.com/office/drawing/2014/main" id="{D066CA27-8080-4363-94DD-4AE7EC612E46}"/>
                </a:ext>
              </a:extLst>
            </p:cNvPr>
            <p:cNvSpPr>
              <a:spLocks noChangeShapeType="1"/>
            </p:cNvSpPr>
            <p:nvPr/>
          </p:nvSpPr>
          <p:spPr bwMode="auto">
            <a:xfrm flipH="1">
              <a:off x="717" y="2504"/>
              <a:ext cx="431" cy="0"/>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9" name="Line 13">
              <a:extLst>
                <a:ext uri="{FF2B5EF4-FFF2-40B4-BE49-F238E27FC236}">
                  <a16:creationId xmlns:a16="http://schemas.microsoft.com/office/drawing/2014/main" id="{F4787038-EC7A-462F-A37A-8AFB265A238C}"/>
                </a:ext>
              </a:extLst>
            </p:cNvPr>
            <p:cNvSpPr>
              <a:spLocks noChangeShapeType="1"/>
            </p:cNvSpPr>
            <p:nvPr/>
          </p:nvSpPr>
          <p:spPr bwMode="auto">
            <a:xfrm flipH="1">
              <a:off x="994" y="2494"/>
              <a:ext cx="161" cy="208"/>
            </a:xfrm>
            <a:prstGeom prst="line">
              <a:avLst/>
            </a:prstGeom>
            <a:noFill/>
            <a:ln w="571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0" name="Line 14">
              <a:extLst>
                <a:ext uri="{FF2B5EF4-FFF2-40B4-BE49-F238E27FC236}">
                  <a16:creationId xmlns:a16="http://schemas.microsoft.com/office/drawing/2014/main" id="{A458FD1E-6CFD-4B8F-8D16-0773E2A001F3}"/>
                </a:ext>
              </a:extLst>
            </p:cNvPr>
            <p:cNvSpPr>
              <a:spLocks noChangeShapeType="1"/>
            </p:cNvSpPr>
            <p:nvPr/>
          </p:nvSpPr>
          <p:spPr bwMode="auto">
            <a:xfrm>
              <a:off x="982" y="2700"/>
              <a:ext cx="241" cy="396"/>
            </a:xfrm>
            <a:prstGeom prst="line">
              <a:avLst/>
            </a:prstGeom>
            <a:noFill/>
            <a:ln w="5715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1" name="Text Box 15">
              <a:extLst>
                <a:ext uri="{FF2B5EF4-FFF2-40B4-BE49-F238E27FC236}">
                  <a16:creationId xmlns:a16="http://schemas.microsoft.com/office/drawing/2014/main" id="{CC4ABAAB-EF8C-47A1-B13C-D68F4FCCB8BB}"/>
                </a:ext>
              </a:extLst>
            </p:cNvPr>
            <p:cNvSpPr txBox="1">
              <a:spLocks noChangeArrowheads="1"/>
            </p:cNvSpPr>
            <p:nvPr/>
          </p:nvSpPr>
          <p:spPr bwMode="auto">
            <a:xfrm>
              <a:off x="1717" y="3099"/>
              <a:ext cx="858" cy="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ja-JP" sz="1600">
                  <a:solidFill>
                    <a:schemeClr val="tx1"/>
                  </a:solidFill>
                  <a:latin typeface="Palatino Linotype" panose="02040502050505030304" pitchFamily="18" charset="0"/>
                  <a:ea typeface="ＭＳ Ｐゴシック" panose="020B0600070205080204" pitchFamily="34" charset="-128"/>
                </a:rPr>
                <a:t>beam splitter</a:t>
              </a:r>
            </a:p>
          </p:txBody>
        </p:sp>
        <p:sp>
          <p:nvSpPr>
            <p:cNvPr id="15382" name="Text Box 16">
              <a:extLst>
                <a:ext uri="{FF2B5EF4-FFF2-40B4-BE49-F238E27FC236}">
                  <a16:creationId xmlns:a16="http://schemas.microsoft.com/office/drawing/2014/main" id="{70C84347-B9A0-4D00-AC93-FBECD8D32530}"/>
                </a:ext>
              </a:extLst>
            </p:cNvPr>
            <p:cNvSpPr txBox="1">
              <a:spLocks noChangeArrowheads="1"/>
            </p:cNvSpPr>
            <p:nvPr/>
          </p:nvSpPr>
          <p:spPr bwMode="auto">
            <a:xfrm>
              <a:off x="523" y="2187"/>
              <a:ext cx="378" cy="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ja-JP" sz="1600">
                  <a:solidFill>
                    <a:schemeClr val="tx1"/>
                  </a:solidFill>
                  <a:latin typeface="Palatino Linotype" panose="02040502050505030304" pitchFamily="18" charset="0"/>
                  <a:ea typeface="ＭＳ Ｐゴシック" panose="020B0600070205080204" pitchFamily="34" charset="-128"/>
                </a:rPr>
                <a:t>light</a:t>
              </a:r>
            </a:p>
          </p:txBody>
        </p:sp>
        <p:sp>
          <p:nvSpPr>
            <p:cNvPr id="15383" name="Rectangle 17">
              <a:extLst>
                <a:ext uri="{FF2B5EF4-FFF2-40B4-BE49-F238E27FC236}">
                  <a16:creationId xmlns:a16="http://schemas.microsoft.com/office/drawing/2014/main" id="{444CDCBA-87EF-40B2-9B2B-386E7EF715F0}"/>
                </a:ext>
              </a:extLst>
            </p:cNvPr>
            <p:cNvSpPr>
              <a:spLocks noChangeArrowheads="1"/>
            </p:cNvSpPr>
            <p:nvPr/>
          </p:nvSpPr>
          <p:spPr bwMode="auto">
            <a:xfrm>
              <a:off x="544" y="1653"/>
              <a:ext cx="2016" cy="2027"/>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grpSp>
      <p:pic>
        <p:nvPicPr>
          <p:cNvPr id="15365" name="Picture 18" descr="BayerPatternFiltration">
            <a:extLst>
              <a:ext uri="{FF2B5EF4-FFF2-40B4-BE49-F238E27FC236}">
                <a16:creationId xmlns:a16="http://schemas.microsoft.com/office/drawing/2014/main" id="{84F72ECA-C0A4-41D7-8939-76843FC526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8575" y="1684338"/>
            <a:ext cx="3363913"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19">
            <a:extLst>
              <a:ext uri="{FF2B5EF4-FFF2-40B4-BE49-F238E27FC236}">
                <a16:creationId xmlns:a16="http://schemas.microsoft.com/office/drawing/2014/main" id="{A9CD0C56-9538-4A34-8620-0E5676F5AA2B}"/>
              </a:ext>
            </a:extLst>
          </p:cNvPr>
          <p:cNvSpPr txBox="1">
            <a:spLocks noChangeArrowheads="1"/>
          </p:cNvSpPr>
          <p:nvPr/>
        </p:nvSpPr>
        <p:spPr bwMode="auto">
          <a:xfrm>
            <a:off x="3348038" y="1844675"/>
            <a:ext cx="857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ja-JP" sz="1800">
                <a:solidFill>
                  <a:schemeClr val="tx1"/>
                </a:solidFill>
                <a:latin typeface="Palatino Linotype" panose="02040502050505030304" pitchFamily="18" charset="0"/>
                <a:ea typeface="ＭＳ Ｐゴシック" panose="020B0600070205080204" pitchFamily="34" charset="-128"/>
              </a:rPr>
              <a:t>3 CCD</a:t>
            </a:r>
          </a:p>
        </p:txBody>
      </p:sp>
      <p:sp>
        <p:nvSpPr>
          <p:cNvPr id="15367" name="Text Box 20">
            <a:extLst>
              <a:ext uri="{FF2B5EF4-FFF2-40B4-BE49-F238E27FC236}">
                <a16:creationId xmlns:a16="http://schemas.microsoft.com/office/drawing/2014/main" id="{6249A69A-9213-438A-93D1-7152FA3C2C94}"/>
              </a:ext>
            </a:extLst>
          </p:cNvPr>
          <p:cNvSpPr txBox="1">
            <a:spLocks noChangeArrowheads="1"/>
          </p:cNvSpPr>
          <p:nvPr/>
        </p:nvSpPr>
        <p:spPr bwMode="auto">
          <a:xfrm>
            <a:off x="6948488" y="5013325"/>
            <a:ext cx="155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ja-JP" sz="1800">
                <a:solidFill>
                  <a:schemeClr val="tx1"/>
                </a:solidFill>
                <a:latin typeface="Palatino Linotype" panose="02040502050505030304" pitchFamily="18" charset="0"/>
                <a:ea typeface="ＭＳ Ｐゴシック" panose="020B0600070205080204" pitchFamily="34" charset="-128"/>
              </a:rPr>
              <a:t>Bayer pattern</a:t>
            </a:r>
          </a:p>
        </p:txBody>
      </p:sp>
      <p:sp>
        <p:nvSpPr>
          <p:cNvPr id="15368" name="Text Box 22">
            <a:extLst>
              <a:ext uri="{FF2B5EF4-FFF2-40B4-BE49-F238E27FC236}">
                <a16:creationId xmlns:a16="http://schemas.microsoft.com/office/drawing/2014/main" id="{0A60884E-FA44-49A0-867A-2DE93C80C563}"/>
              </a:ext>
            </a:extLst>
          </p:cNvPr>
          <p:cNvSpPr txBox="1">
            <a:spLocks noChangeArrowheads="1"/>
          </p:cNvSpPr>
          <p:nvPr/>
        </p:nvSpPr>
        <p:spPr bwMode="auto">
          <a:xfrm>
            <a:off x="6084888" y="5589588"/>
            <a:ext cx="1493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ja-JP" sz="1800">
                <a:solidFill>
                  <a:schemeClr val="tx1"/>
                </a:solidFill>
                <a:latin typeface="Palatino Linotype" panose="02040502050505030304" pitchFamily="18" charset="0"/>
                <a:ea typeface="ＭＳ Ｐゴシック" panose="020B0600070205080204" pitchFamily="34" charset="-128"/>
              </a:rPr>
              <a:t>Foveon X3</a:t>
            </a:r>
            <a:r>
              <a:rPr lang="en-US" altLang="ja-JP" sz="1800" baseline="30000">
                <a:solidFill>
                  <a:schemeClr val="tx1"/>
                </a:solidFill>
                <a:latin typeface="Palatino Linotype" panose="02040502050505030304" pitchFamily="18" charset="0"/>
                <a:ea typeface="ＭＳ Ｐゴシック" panose="020B0600070205080204" pitchFamily="34" charset="-128"/>
              </a:rPr>
              <a:t>TM</a:t>
            </a:r>
            <a:endParaRPr lang="en-US" altLang="ja-JP" sz="1800">
              <a:solidFill>
                <a:schemeClr val="tx1"/>
              </a:solidFill>
              <a:latin typeface="Palatino Linotype" panose="02040502050505030304" pitchFamily="18" charset="0"/>
              <a:ea typeface="ＭＳ Ｐゴシック" panose="020B0600070205080204" pitchFamily="34" charset="-128"/>
            </a:endParaRPr>
          </a:p>
        </p:txBody>
      </p:sp>
      <p:sp>
        <p:nvSpPr>
          <p:cNvPr id="15369" name="Footer Placeholder 1">
            <a:extLst>
              <a:ext uri="{FF2B5EF4-FFF2-40B4-BE49-F238E27FC236}">
                <a16:creationId xmlns:a16="http://schemas.microsoft.com/office/drawing/2014/main" id="{30FC20F9-F02F-48DA-828C-9C5D50C7516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15370" name="Slide Number Placeholder 1">
            <a:extLst>
              <a:ext uri="{FF2B5EF4-FFF2-40B4-BE49-F238E27FC236}">
                <a16:creationId xmlns:a16="http://schemas.microsoft.com/office/drawing/2014/main" id="{6A8C6BF0-2A40-45A9-9786-46DEBF017A4E}"/>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599F965-C55E-434E-B1BB-8EE48399B10E}" type="slidenum">
              <a:rPr lang="pt-PT" altLang="en-US" sz="1400" smtClean="0">
                <a:solidFill>
                  <a:srgbClr val="0000FF"/>
                </a:solidFill>
              </a:rPr>
              <a:pPr/>
              <a:t>10</a:t>
            </a:fld>
            <a:endParaRPr lang="pt-PT" altLang="en-US" sz="1400">
              <a:solidFill>
                <a:srgbClr val="0000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Posição do Rodapé 3">
            <a:extLst>
              <a:ext uri="{FF2B5EF4-FFF2-40B4-BE49-F238E27FC236}">
                <a16:creationId xmlns:a16="http://schemas.microsoft.com/office/drawing/2014/main" id="{FCFF5EF8-EF59-49DD-80AE-C4FD0261082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16387" name="Rectangle 2">
            <a:extLst>
              <a:ext uri="{FF2B5EF4-FFF2-40B4-BE49-F238E27FC236}">
                <a16:creationId xmlns:a16="http://schemas.microsoft.com/office/drawing/2014/main" id="{362B7AFC-29F2-48C8-904D-DFFB4A8A5C04}"/>
              </a:ext>
            </a:extLst>
          </p:cNvPr>
          <p:cNvSpPr>
            <a:spLocks noGrp="1" noChangeArrowheads="1"/>
          </p:cNvSpPr>
          <p:nvPr>
            <p:ph type="title"/>
          </p:nvPr>
        </p:nvSpPr>
        <p:spPr/>
        <p:txBody>
          <a:bodyPr/>
          <a:lstStyle/>
          <a:p>
            <a:pPr eaLnBrk="1" hangingPunct="1"/>
            <a:r>
              <a:rPr lang="pt-PT" altLang="pt-PT"/>
              <a:t>Colour Space</a:t>
            </a:r>
          </a:p>
        </p:txBody>
      </p:sp>
      <p:sp>
        <p:nvSpPr>
          <p:cNvPr id="16388" name="Rectangle 3">
            <a:extLst>
              <a:ext uri="{FF2B5EF4-FFF2-40B4-BE49-F238E27FC236}">
                <a16:creationId xmlns:a16="http://schemas.microsoft.com/office/drawing/2014/main" id="{50002133-1BC6-446F-AAC7-619E1E119EEE}"/>
              </a:ext>
            </a:extLst>
          </p:cNvPr>
          <p:cNvSpPr>
            <a:spLocks noGrp="1" noChangeArrowheads="1"/>
          </p:cNvSpPr>
          <p:nvPr>
            <p:ph type="body" idx="1"/>
          </p:nvPr>
        </p:nvSpPr>
        <p:spPr/>
        <p:txBody>
          <a:bodyPr/>
          <a:lstStyle/>
          <a:p>
            <a:pPr eaLnBrk="1" hangingPunct="1"/>
            <a:r>
              <a:rPr lang="pt-PT" altLang="pt-PT"/>
              <a:t>“The purpose of a color model is to facilitate the specification of colours in some standard, generally accepted way”</a:t>
            </a:r>
          </a:p>
          <a:p>
            <a:pPr lvl="2" algn="r" eaLnBrk="1" hangingPunct="1">
              <a:buFontTx/>
              <a:buNone/>
            </a:pPr>
            <a:r>
              <a:rPr lang="pt-PT" altLang="pt-PT"/>
              <a:t>Gonzalez &amp; Woods</a:t>
            </a:r>
          </a:p>
          <a:p>
            <a:pPr eaLnBrk="1" hangingPunct="1"/>
            <a:r>
              <a:rPr lang="pt-PT" altLang="pt-PT"/>
              <a:t>Colour space</a:t>
            </a:r>
          </a:p>
          <a:p>
            <a:pPr lvl="1" eaLnBrk="1" hangingPunct="1"/>
            <a:r>
              <a:rPr lang="pt-PT" altLang="pt-PT"/>
              <a:t>Coordinate system</a:t>
            </a:r>
          </a:p>
          <a:p>
            <a:pPr lvl="1" eaLnBrk="1" hangingPunct="1"/>
            <a:r>
              <a:rPr lang="pt-PT" altLang="pt-PT"/>
              <a:t>Subspace: One colour -&gt; One point</a:t>
            </a:r>
          </a:p>
        </p:txBody>
      </p:sp>
      <p:sp>
        <p:nvSpPr>
          <p:cNvPr id="16389" name="Slide Number Placeholder 1">
            <a:extLst>
              <a:ext uri="{FF2B5EF4-FFF2-40B4-BE49-F238E27FC236}">
                <a16:creationId xmlns:a16="http://schemas.microsoft.com/office/drawing/2014/main" id="{4AD722E1-E139-4567-BA17-9DC426EB434B}"/>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0871075-04B8-43BE-B4F1-0FF390887CDA}" type="slidenum">
              <a:rPr lang="pt-PT" altLang="en-US" sz="1400" smtClean="0">
                <a:solidFill>
                  <a:srgbClr val="0000FF"/>
                </a:solidFill>
              </a:rPr>
              <a:pPr/>
              <a:t>11</a:t>
            </a:fld>
            <a:endParaRPr lang="pt-PT" altLang="en-US" sz="1400">
              <a:solidFill>
                <a:srgbClr val="0000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Marcador de Posição do Rodapé 4">
            <a:extLst>
              <a:ext uri="{FF2B5EF4-FFF2-40B4-BE49-F238E27FC236}">
                <a16:creationId xmlns:a16="http://schemas.microsoft.com/office/drawing/2014/main" id="{BA59AAF3-4CB0-475D-830E-0D13CA6FEED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17411" name="Rectangle 2">
            <a:extLst>
              <a:ext uri="{FF2B5EF4-FFF2-40B4-BE49-F238E27FC236}">
                <a16:creationId xmlns:a16="http://schemas.microsoft.com/office/drawing/2014/main" id="{448CD74D-CCA6-45DA-AB8E-5C2CB255DBAB}"/>
              </a:ext>
            </a:extLst>
          </p:cNvPr>
          <p:cNvSpPr>
            <a:spLocks noGrp="1" noChangeArrowheads="1"/>
          </p:cNvSpPr>
          <p:nvPr>
            <p:ph type="title"/>
          </p:nvPr>
        </p:nvSpPr>
        <p:spPr/>
        <p:txBody>
          <a:bodyPr/>
          <a:lstStyle/>
          <a:p>
            <a:pPr eaLnBrk="1" hangingPunct="1"/>
            <a:r>
              <a:rPr lang="pt-PT" altLang="pt-PT"/>
              <a:t>RGB</a:t>
            </a:r>
          </a:p>
        </p:txBody>
      </p:sp>
      <p:sp>
        <p:nvSpPr>
          <p:cNvPr id="17412" name="Rectangle 6">
            <a:extLst>
              <a:ext uri="{FF2B5EF4-FFF2-40B4-BE49-F238E27FC236}">
                <a16:creationId xmlns:a16="http://schemas.microsoft.com/office/drawing/2014/main" id="{26F3A2B8-24CA-4042-A81B-697418B09B51}"/>
              </a:ext>
            </a:extLst>
          </p:cNvPr>
          <p:cNvSpPr>
            <a:spLocks noGrp="1" noChangeArrowheads="1"/>
          </p:cNvSpPr>
          <p:nvPr>
            <p:ph type="body" sz="half" idx="1"/>
          </p:nvPr>
        </p:nvSpPr>
        <p:spPr>
          <a:xfrm>
            <a:off x="457200" y="1600200"/>
            <a:ext cx="4038600" cy="1828800"/>
          </a:xfrm>
        </p:spPr>
        <p:txBody>
          <a:bodyPr/>
          <a:lstStyle/>
          <a:p>
            <a:pPr eaLnBrk="1" hangingPunct="1"/>
            <a:r>
              <a:rPr lang="pt-PT" altLang="pt-PT" sz="2400" u="sng"/>
              <a:t>R</a:t>
            </a:r>
            <a:r>
              <a:rPr lang="pt-PT" altLang="pt-PT" sz="2400"/>
              <a:t>ed </a:t>
            </a:r>
            <a:r>
              <a:rPr lang="pt-PT" altLang="pt-PT" sz="2400" u="sng"/>
              <a:t>G</a:t>
            </a:r>
            <a:r>
              <a:rPr lang="pt-PT" altLang="pt-PT" sz="2400"/>
              <a:t>reen </a:t>
            </a:r>
            <a:r>
              <a:rPr lang="pt-PT" altLang="pt-PT" sz="2400" u="sng"/>
              <a:t>B</a:t>
            </a:r>
            <a:r>
              <a:rPr lang="pt-PT" altLang="pt-PT" sz="2400"/>
              <a:t>lue</a:t>
            </a:r>
            <a:endParaRPr lang="pt-PT" altLang="pt-PT" sz="2400" u="sng"/>
          </a:p>
          <a:p>
            <a:pPr eaLnBrk="1" hangingPunct="1"/>
            <a:r>
              <a:rPr lang="pt-PT" altLang="pt-PT" sz="2400"/>
              <a:t>Defines a colour cube.</a:t>
            </a:r>
          </a:p>
          <a:p>
            <a:pPr eaLnBrk="1" hangingPunct="1"/>
            <a:r>
              <a:rPr lang="pt-PT" altLang="pt-PT" sz="2400"/>
              <a:t>Additive components.</a:t>
            </a:r>
          </a:p>
          <a:p>
            <a:pPr eaLnBrk="1" hangingPunct="1"/>
            <a:endParaRPr lang="pt-PT" altLang="pt-PT" sz="2400"/>
          </a:p>
        </p:txBody>
      </p:sp>
      <p:sp>
        <p:nvSpPr>
          <p:cNvPr id="17413" name="Rectangle 7">
            <a:extLst>
              <a:ext uri="{FF2B5EF4-FFF2-40B4-BE49-F238E27FC236}">
                <a16:creationId xmlns:a16="http://schemas.microsoft.com/office/drawing/2014/main" id="{0F809FD7-B307-4B12-A06D-A7F2F1BFD6D1}"/>
              </a:ext>
            </a:extLst>
          </p:cNvPr>
          <p:cNvSpPr>
            <a:spLocks noGrp="1" noChangeArrowheads="1"/>
          </p:cNvSpPr>
          <p:nvPr>
            <p:ph type="body" sz="half" idx="2"/>
          </p:nvPr>
        </p:nvSpPr>
        <p:spPr>
          <a:xfrm>
            <a:off x="4648200" y="1600200"/>
            <a:ext cx="4038600" cy="1828800"/>
          </a:xfrm>
        </p:spPr>
        <p:txBody>
          <a:bodyPr/>
          <a:lstStyle/>
          <a:p>
            <a:pPr eaLnBrk="1" hangingPunct="1"/>
            <a:r>
              <a:rPr lang="pt-PT" altLang="pt-PT" sz="2400"/>
              <a:t>Great for image capture.</a:t>
            </a:r>
          </a:p>
          <a:p>
            <a:pPr eaLnBrk="1" hangingPunct="1"/>
            <a:r>
              <a:rPr lang="pt-PT" altLang="pt-PT" sz="2400"/>
              <a:t>Great for image projection.</a:t>
            </a:r>
          </a:p>
          <a:p>
            <a:pPr eaLnBrk="1" hangingPunct="1"/>
            <a:r>
              <a:rPr lang="pt-PT" altLang="pt-PT" sz="2400"/>
              <a:t>Poor colour description.</a:t>
            </a:r>
          </a:p>
        </p:txBody>
      </p:sp>
      <p:pic>
        <p:nvPicPr>
          <p:cNvPr id="17414" name="Picture 5">
            <a:extLst>
              <a:ext uri="{FF2B5EF4-FFF2-40B4-BE49-F238E27FC236}">
                <a16:creationId xmlns:a16="http://schemas.microsoft.com/office/drawing/2014/main" id="{1973A02D-4FF6-426B-ADE2-11318067A1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573463"/>
            <a:ext cx="8207375"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415" name="Slide Number Placeholder 1">
            <a:extLst>
              <a:ext uri="{FF2B5EF4-FFF2-40B4-BE49-F238E27FC236}">
                <a16:creationId xmlns:a16="http://schemas.microsoft.com/office/drawing/2014/main" id="{2DE71E9B-6BFD-47D6-81A8-0C5F6930FF8B}"/>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89F889D-1264-42EB-86FC-5C1F69646133}" type="slidenum">
              <a:rPr lang="pt-PT" altLang="en-US" sz="1400" smtClean="0">
                <a:solidFill>
                  <a:srgbClr val="0000FF"/>
                </a:solidFill>
              </a:rPr>
              <a:pPr/>
              <a:t>12</a:t>
            </a:fld>
            <a:endParaRPr lang="pt-PT" altLang="en-US" sz="1400">
              <a:solidFill>
                <a:srgbClr val="0000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Posição do Rodapé 4">
            <a:extLst>
              <a:ext uri="{FF2B5EF4-FFF2-40B4-BE49-F238E27FC236}">
                <a16:creationId xmlns:a16="http://schemas.microsoft.com/office/drawing/2014/main" id="{502A57DB-FEB8-4CC1-97A4-121231E57C1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18435" name="Rectangle 2">
            <a:extLst>
              <a:ext uri="{FF2B5EF4-FFF2-40B4-BE49-F238E27FC236}">
                <a16:creationId xmlns:a16="http://schemas.microsoft.com/office/drawing/2014/main" id="{CD19CCC3-A7CC-415A-83E5-67CA61BB6539}"/>
              </a:ext>
            </a:extLst>
          </p:cNvPr>
          <p:cNvSpPr>
            <a:spLocks noGrp="1" noChangeArrowheads="1"/>
          </p:cNvSpPr>
          <p:nvPr>
            <p:ph type="title"/>
          </p:nvPr>
        </p:nvSpPr>
        <p:spPr/>
        <p:txBody>
          <a:bodyPr/>
          <a:lstStyle/>
          <a:p>
            <a:pPr eaLnBrk="1" hangingPunct="1"/>
            <a:r>
              <a:rPr lang="pt-PT" altLang="pt-PT"/>
              <a:t>CMYK</a:t>
            </a:r>
          </a:p>
        </p:txBody>
      </p:sp>
      <p:sp>
        <p:nvSpPr>
          <p:cNvPr id="18436" name="Rectangle 3">
            <a:extLst>
              <a:ext uri="{FF2B5EF4-FFF2-40B4-BE49-F238E27FC236}">
                <a16:creationId xmlns:a16="http://schemas.microsoft.com/office/drawing/2014/main" id="{D48E5E95-94A2-4F5C-862B-187E681B6825}"/>
              </a:ext>
            </a:extLst>
          </p:cNvPr>
          <p:cNvSpPr>
            <a:spLocks noGrp="1" noChangeArrowheads="1"/>
          </p:cNvSpPr>
          <p:nvPr>
            <p:ph type="body" sz="half" idx="1"/>
          </p:nvPr>
        </p:nvSpPr>
        <p:spPr/>
        <p:txBody>
          <a:bodyPr/>
          <a:lstStyle/>
          <a:p>
            <a:pPr eaLnBrk="1" hangingPunct="1"/>
            <a:r>
              <a:rPr lang="pt-PT" altLang="pt-PT" u="sng"/>
              <a:t>C</a:t>
            </a:r>
            <a:r>
              <a:rPr lang="pt-PT" altLang="pt-PT"/>
              <a:t>yan </a:t>
            </a:r>
            <a:r>
              <a:rPr lang="pt-PT" altLang="pt-PT" u="sng"/>
              <a:t>M</a:t>
            </a:r>
            <a:r>
              <a:rPr lang="pt-PT" altLang="pt-PT"/>
              <a:t>agenta </a:t>
            </a:r>
            <a:r>
              <a:rPr lang="pt-PT" altLang="pt-PT" u="sng"/>
              <a:t>Y</a:t>
            </a:r>
            <a:r>
              <a:rPr lang="pt-PT" altLang="pt-PT"/>
              <a:t>ellow </a:t>
            </a:r>
            <a:r>
              <a:rPr lang="pt-PT" altLang="pt-PT" u="sng"/>
              <a:t>K</a:t>
            </a:r>
            <a:r>
              <a:rPr lang="pt-PT" altLang="pt-PT"/>
              <a:t>ey.</a:t>
            </a:r>
          </a:p>
          <a:p>
            <a:pPr eaLnBrk="1" hangingPunct="1"/>
            <a:r>
              <a:rPr lang="pt-PT" altLang="pt-PT"/>
              <a:t>Variation of RGB.</a:t>
            </a:r>
          </a:p>
          <a:p>
            <a:pPr eaLnBrk="1" hangingPunct="1"/>
            <a:r>
              <a:rPr lang="pt-PT" altLang="pt-PT"/>
              <a:t>Technological reasons: great for printers.</a:t>
            </a:r>
          </a:p>
        </p:txBody>
      </p:sp>
      <p:pic>
        <p:nvPicPr>
          <p:cNvPr id="18437" name="Picture 5">
            <a:extLst>
              <a:ext uri="{FF2B5EF4-FFF2-40B4-BE49-F238E27FC236}">
                <a16:creationId xmlns:a16="http://schemas.microsoft.com/office/drawing/2014/main" id="{C31E1151-EE74-4B13-8F89-64EC3F77CE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0" y="1628775"/>
            <a:ext cx="1492250" cy="44640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438" name="Picture 6">
            <a:extLst>
              <a:ext uri="{FF2B5EF4-FFF2-40B4-BE49-F238E27FC236}">
                <a16:creationId xmlns:a16="http://schemas.microsoft.com/office/drawing/2014/main" id="{8ED12BCB-7FB1-4EDD-A6BC-4481152B6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628775"/>
            <a:ext cx="1493838" cy="44672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39" name="Slide Number Placeholder 1">
            <a:extLst>
              <a:ext uri="{FF2B5EF4-FFF2-40B4-BE49-F238E27FC236}">
                <a16:creationId xmlns:a16="http://schemas.microsoft.com/office/drawing/2014/main" id="{CC514875-07D2-48ED-B1BD-41EC0E1CA71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0D492D6-2CCE-4E95-83B1-39842B6CED1D}" type="slidenum">
              <a:rPr lang="pt-PT" altLang="en-US" sz="1400" smtClean="0">
                <a:solidFill>
                  <a:srgbClr val="0000FF"/>
                </a:solidFill>
              </a:rPr>
              <a:pPr/>
              <a:t>13</a:t>
            </a:fld>
            <a:endParaRPr lang="pt-PT" altLang="en-US" sz="1400">
              <a:solidFill>
                <a:srgbClr val="0000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Posição do Rodapé 4">
            <a:extLst>
              <a:ext uri="{FF2B5EF4-FFF2-40B4-BE49-F238E27FC236}">
                <a16:creationId xmlns:a16="http://schemas.microsoft.com/office/drawing/2014/main" id="{516833B6-A142-4B60-94AA-F0320B79CCB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19459" name="Rectangle 2">
            <a:extLst>
              <a:ext uri="{FF2B5EF4-FFF2-40B4-BE49-F238E27FC236}">
                <a16:creationId xmlns:a16="http://schemas.microsoft.com/office/drawing/2014/main" id="{C5204CAB-4295-43A4-8407-CB9B17EE2A78}"/>
              </a:ext>
            </a:extLst>
          </p:cNvPr>
          <p:cNvSpPr>
            <a:spLocks noGrp="1" noChangeArrowheads="1"/>
          </p:cNvSpPr>
          <p:nvPr>
            <p:ph type="title"/>
          </p:nvPr>
        </p:nvSpPr>
        <p:spPr/>
        <p:txBody>
          <a:bodyPr/>
          <a:lstStyle/>
          <a:p>
            <a:pPr eaLnBrk="1" hangingPunct="1"/>
            <a:r>
              <a:rPr lang="pt-PT" altLang="pt-PT"/>
              <a:t>HSI</a:t>
            </a:r>
          </a:p>
        </p:txBody>
      </p:sp>
      <p:sp>
        <p:nvSpPr>
          <p:cNvPr id="19460" name="Rectangle 4">
            <a:extLst>
              <a:ext uri="{FF2B5EF4-FFF2-40B4-BE49-F238E27FC236}">
                <a16:creationId xmlns:a16="http://schemas.microsoft.com/office/drawing/2014/main" id="{61C2F6B4-305F-4796-BA8A-D199CC9A0EEC}"/>
              </a:ext>
            </a:extLst>
          </p:cNvPr>
          <p:cNvSpPr>
            <a:spLocks noGrp="1" noChangeArrowheads="1"/>
          </p:cNvSpPr>
          <p:nvPr>
            <p:ph type="body" sz="half" idx="1"/>
          </p:nvPr>
        </p:nvSpPr>
        <p:spPr/>
        <p:txBody>
          <a:bodyPr/>
          <a:lstStyle/>
          <a:p>
            <a:pPr eaLnBrk="1" hangingPunct="1"/>
            <a:r>
              <a:rPr lang="en-US" altLang="pt-PT" u="sng"/>
              <a:t>H</a:t>
            </a:r>
            <a:r>
              <a:rPr lang="en-US" altLang="pt-PT"/>
              <a:t>ue </a:t>
            </a:r>
            <a:r>
              <a:rPr lang="en-US" altLang="pt-PT" u="sng"/>
              <a:t>S</a:t>
            </a:r>
            <a:r>
              <a:rPr lang="en-US" altLang="pt-PT"/>
              <a:t>aturation </a:t>
            </a:r>
            <a:r>
              <a:rPr lang="en-US" altLang="pt-PT" u="sng"/>
              <a:t>I</a:t>
            </a:r>
            <a:r>
              <a:rPr lang="en-US" altLang="pt-PT"/>
              <a:t>ntensity</a:t>
            </a:r>
          </a:p>
          <a:p>
            <a:pPr eaLnBrk="1" hangingPunct="1"/>
            <a:r>
              <a:rPr lang="en-US" altLang="pt-PT"/>
              <a:t>Defines a colour cone</a:t>
            </a:r>
          </a:p>
          <a:p>
            <a:pPr eaLnBrk="1" hangingPunct="1"/>
            <a:r>
              <a:rPr lang="en-US" altLang="pt-PT"/>
              <a:t>Great for colour description.</a:t>
            </a:r>
          </a:p>
          <a:p>
            <a:pPr eaLnBrk="1" hangingPunct="1"/>
            <a:endParaRPr lang="en-US" altLang="pt-PT"/>
          </a:p>
        </p:txBody>
      </p:sp>
      <p:pic>
        <p:nvPicPr>
          <p:cNvPr id="19461" name="Picture 6">
            <a:extLst>
              <a:ext uri="{FF2B5EF4-FFF2-40B4-BE49-F238E27FC236}">
                <a16:creationId xmlns:a16="http://schemas.microsoft.com/office/drawing/2014/main" id="{FBDFA43F-993A-4B0C-90EF-6D1921853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1628775"/>
            <a:ext cx="3167063"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9462" name="Picture 6">
            <a:extLst>
              <a:ext uri="{FF2B5EF4-FFF2-40B4-BE49-F238E27FC236}">
                <a16:creationId xmlns:a16="http://schemas.microsoft.com/office/drawing/2014/main" id="{14F5EF15-88D5-469C-9663-E365E5215F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5900" y="3500438"/>
            <a:ext cx="3354388"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463" name="Slide Number Placeholder 1">
            <a:extLst>
              <a:ext uri="{FF2B5EF4-FFF2-40B4-BE49-F238E27FC236}">
                <a16:creationId xmlns:a16="http://schemas.microsoft.com/office/drawing/2014/main" id="{BC0171A8-6848-4234-AD0B-A1EF6FBD478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A66FA02-8473-4E15-920A-9F9A942C5540}" type="slidenum">
              <a:rPr lang="pt-PT" altLang="en-US" sz="1400" smtClean="0">
                <a:solidFill>
                  <a:srgbClr val="0000FF"/>
                </a:solidFill>
              </a:rPr>
              <a:pPr/>
              <a:t>14</a:t>
            </a:fld>
            <a:endParaRPr lang="pt-PT" altLang="en-US" sz="1400">
              <a:solidFill>
                <a:srgbClr val="0000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Posição do Rodapé 4">
            <a:extLst>
              <a:ext uri="{FF2B5EF4-FFF2-40B4-BE49-F238E27FC236}">
                <a16:creationId xmlns:a16="http://schemas.microsoft.com/office/drawing/2014/main" id="{868FCD9F-17AA-4B85-A1FF-29211D97851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20483" name="Rectangle 2">
            <a:extLst>
              <a:ext uri="{FF2B5EF4-FFF2-40B4-BE49-F238E27FC236}">
                <a16:creationId xmlns:a16="http://schemas.microsoft.com/office/drawing/2014/main" id="{65029D09-7AE4-4CBD-AD40-1920C614CCEC}"/>
              </a:ext>
            </a:extLst>
          </p:cNvPr>
          <p:cNvSpPr>
            <a:spLocks noGrp="1" noChangeArrowheads="1"/>
          </p:cNvSpPr>
          <p:nvPr>
            <p:ph type="title"/>
          </p:nvPr>
        </p:nvSpPr>
        <p:spPr/>
        <p:txBody>
          <a:bodyPr/>
          <a:lstStyle/>
          <a:p>
            <a:pPr eaLnBrk="1" hangingPunct="1"/>
            <a:r>
              <a:rPr lang="pt-PT" altLang="pt-PT"/>
              <a:t>Chromaticity Diagram</a:t>
            </a:r>
          </a:p>
        </p:txBody>
      </p:sp>
      <p:sp>
        <p:nvSpPr>
          <p:cNvPr id="20484" name="Rectangle 4">
            <a:extLst>
              <a:ext uri="{FF2B5EF4-FFF2-40B4-BE49-F238E27FC236}">
                <a16:creationId xmlns:a16="http://schemas.microsoft.com/office/drawing/2014/main" id="{3E75B77D-2D22-4369-91E1-6125F685746A}"/>
              </a:ext>
            </a:extLst>
          </p:cNvPr>
          <p:cNvSpPr>
            <a:spLocks noGrp="1" noChangeArrowheads="1"/>
          </p:cNvSpPr>
          <p:nvPr>
            <p:ph type="body" sz="half" idx="1"/>
          </p:nvPr>
        </p:nvSpPr>
        <p:spPr/>
        <p:txBody>
          <a:bodyPr/>
          <a:lstStyle/>
          <a:p>
            <a:pPr eaLnBrk="1" hangingPunct="1"/>
            <a:r>
              <a:rPr lang="en-US" altLang="pt-PT"/>
              <a:t>Axis:</a:t>
            </a:r>
          </a:p>
          <a:p>
            <a:pPr lvl="1" eaLnBrk="1" hangingPunct="1"/>
            <a:r>
              <a:rPr lang="en-US" altLang="pt-PT"/>
              <a:t>Hue</a:t>
            </a:r>
          </a:p>
          <a:p>
            <a:pPr lvl="1" eaLnBrk="1" hangingPunct="1"/>
            <a:r>
              <a:rPr lang="en-US" altLang="pt-PT"/>
              <a:t>Saturation</a:t>
            </a:r>
          </a:p>
          <a:p>
            <a:pPr eaLnBrk="1" hangingPunct="1"/>
            <a:r>
              <a:rPr lang="en-US" altLang="pt-PT"/>
              <a:t>Outer line represents our visible spectrum.</a:t>
            </a:r>
          </a:p>
          <a:p>
            <a:pPr eaLnBrk="1" hangingPunct="1"/>
            <a:r>
              <a:rPr lang="en-US" altLang="pt-PT"/>
              <a:t>No three primaries can create all colours!</a:t>
            </a:r>
          </a:p>
        </p:txBody>
      </p:sp>
      <p:pic>
        <p:nvPicPr>
          <p:cNvPr id="20485" name="Picture 8">
            <a:extLst>
              <a:ext uri="{FF2B5EF4-FFF2-40B4-BE49-F238E27FC236}">
                <a16:creationId xmlns:a16="http://schemas.microsoft.com/office/drawing/2014/main" id="{AAFAD08C-CAF3-4894-BBFF-08249BFA3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1916113"/>
            <a:ext cx="3627437" cy="362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0486" name="Picture 9">
            <a:extLst>
              <a:ext uri="{FF2B5EF4-FFF2-40B4-BE49-F238E27FC236}">
                <a16:creationId xmlns:a16="http://schemas.microsoft.com/office/drawing/2014/main" id="{D73E4D7A-1970-4A14-A672-0EB44A65EA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1628775"/>
            <a:ext cx="1816100" cy="141287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7" name="Slide Number Placeholder 1">
            <a:extLst>
              <a:ext uri="{FF2B5EF4-FFF2-40B4-BE49-F238E27FC236}">
                <a16:creationId xmlns:a16="http://schemas.microsoft.com/office/drawing/2014/main" id="{DAEC8E20-5082-43DB-8366-FF8421AE232E}"/>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CA41374-EFEC-42FA-81EC-2A250CD3BAA3}" type="slidenum">
              <a:rPr lang="pt-PT" altLang="en-US" sz="1400" smtClean="0">
                <a:solidFill>
                  <a:srgbClr val="0000FF"/>
                </a:solidFill>
              </a:rPr>
              <a:pPr/>
              <a:t>15</a:t>
            </a:fld>
            <a:endParaRPr lang="pt-PT" altLang="en-US" sz="1400">
              <a:solidFill>
                <a:srgbClr val="0000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Marcador de Posição do Rodapé 6">
            <a:extLst>
              <a:ext uri="{FF2B5EF4-FFF2-40B4-BE49-F238E27FC236}">
                <a16:creationId xmlns:a16="http://schemas.microsoft.com/office/drawing/2014/main" id="{DF793562-3E97-46FA-A61F-74703A088DA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21507" name="Rectangle 2">
            <a:extLst>
              <a:ext uri="{FF2B5EF4-FFF2-40B4-BE49-F238E27FC236}">
                <a16:creationId xmlns:a16="http://schemas.microsoft.com/office/drawing/2014/main" id="{196AEFF5-0E03-4411-9218-07A60AC5CC37}"/>
              </a:ext>
            </a:extLst>
          </p:cNvPr>
          <p:cNvSpPr>
            <a:spLocks noGrp="1" noChangeArrowheads="1"/>
          </p:cNvSpPr>
          <p:nvPr>
            <p:ph type="title" sz="quarter"/>
          </p:nvPr>
        </p:nvSpPr>
        <p:spPr/>
        <p:txBody>
          <a:bodyPr/>
          <a:lstStyle/>
          <a:p>
            <a:pPr eaLnBrk="1" hangingPunct="1"/>
            <a:r>
              <a:rPr lang="pt-PT" altLang="pt-PT"/>
              <a:t>RGB to HSI</a:t>
            </a:r>
          </a:p>
        </p:txBody>
      </p:sp>
      <p:graphicFrame>
        <p:nvGraphicFramePr>
          <p:cNvPr id="21508" name="Object 4">
            <a:extLst>
              <a:ext uri="{FF2B5EF4-FFF2-40B4-BE49-F238E27FC236}">
                <a16:creationId xmlns:a16="http://schemas.microsoft.com/office/drawing/2014/main" id="{14491192-74D4-4DAE-BDA2-5F8C6DB7A3F6}"/>
              </a:ext>
            </a:extLst>
          </p:cNvPr>
          <p:cNvGraphicFramePr>
            <a:graphicFrameLocks noGrp="1" noChangeAspect="1"/>
          </p:cNvGraphicFramePr>
          <p:nvPr>
            <p:ph sz="quarter" idx="1"/>
          </p:nvPr>
        </p:nvGraphicFramePr>
        <p:xfrm>
          <a:off x="3275013" y="1628775"/>
          <a:ext cx="2592387" cy="765175"/>
        </p:xfrm>
        <a:graphic>
          <a:graphicData uri="http://schemas.openxmlformats.org/presentationml/2006/ole">
            <mc:AlternateContent xmlns:mc="http://schemas.openxmlformats.org/markup-compatibility/2006">
              <mc:Choice xmlns:v="urn:schemas-microsoft-com:vml" Requires="v">
                <p:oleObj name="Equation" r:id="rId2" imgW="1549400" imgH="457200" progId="Equation.3">
                  <p:embed/>
                </p:oleObj>
              </mc:Choice>
              <mc:Fallback>
                <p:oleObj name="Equation" r:id="rId2" imgW="1549400" imgH="457200" progId="Equation.3">
                  <p:embed/>
                  <p:pic>
                    <p:nvPicPr>
                      <p:cNvPr id="21508" name="Object 4">
                        <a:extLst>
                          <a:ext uri="{FF2B5EF4-FFF2-40B4-BE49-F238E27FC236}">
                            <a16:creationId xmlns:a16="http://schemas.microsoft.com/office/drawing/2014/main" id="{14491192-74D4-4DAE-BDA2-5F8C6DB7A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013" y="1628775"/>
                        <a:ext cx="2592387"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9" name="Object 6">
            <a:extLst>
              <a:ext uri="{FF2B5EF4-FFF2-40B4-BE49-F238E27FC236}">
                <a16:creationId xmlns:a16="http://schemas.microsoft.com/office/drawing/2014/main" id="{9B0618C9-9755-49AB-AF62-AE4EBE741884}"/>
              </a:ext>
            </a:extLst>
          </p:cNvPr>
          <p:cNvGraphicFramePr>
            <a:graphicFrameLocks noGrp="1" noChangeAspect="1"/>
          </p:cNvGraphicFramePr>
          <p:nvPr>
            <p:ph sz="quarter" idx="2"/>
          </p:nvPr>
        </p:nvGraphicFramePr>
        <p:xfrm>
          <a:off x="2457450" y="2851150"/>
          <a:ext cx="4227513" cy="892175"/>
        </p:xfrm>
        <a:graphic>
          <a:graphicData uri="http://schemas.openxmlformats.org/presentationml/2006/ole">
            <mc:AlternateContent xmlns:mc="http://schemas.openxmlformats.org/markup-compatibility/2006">
              <mc:Choice xmlns:v="urn:schemas-microsoft-com:vml" Requires="v">
                <p:oleObj name="Equação" r:id="rId4" imgW="2527300" imgH="533400" progId="Equation.3">
                  <p:embed/>
                </p:oleObj>
              </mc:Choice>
              <mc:Fallback>
                <p:oleObj name="Equação" r:id="rId4" imgW="2527300" imgH="533400" progId="Equation.3">
                  <p:embed/>
                  <p:pic>
                    <p:nvPicPr>
                      <p:cNvPr id="21509" name="Object 6">
                        <a:extLst>
                          <a:ext uri="{FF2B5EF4-FFF2-40B4-BE49-F238E27FC236}">
                            <a16:creationId xmlns:a16="http://schemas.microsoft.com/office/drawing/2014/main" id="{9B0618C9-9755-49AB-AF62-AE4EBE7418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7450" y="2851150"/>
                        <a:ext cx="4227513"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0" name="Object 8">
            <a:extLst>
              <a:ext uri="{FF2B5EF4-FFF2-40B4-BE49-F238E27FC236}">
                <a16:creationId xmlns:a16="http://schemas.microsoft.com/office/drawing/2014/main" id="{6B35B34F-7DD9-4F25-9E53-C4BFD4AA80F0}"/>
              </a:ext>
            </a:extLst>
          </p:cNvPr>
          <p:cNvGraphicFramePr>
            <a:graphicFrameLocks noGrp="1" noChangeAspect="1"/>
          </p:cNvGraphicFramePr>
          <p:nvPr>
            <p:ph sz="quarter" idx="3"/>
          </p:nvPr>
        </p:nvGraphicFramePr>
        <p:xfrm>
          <a:off x="2849563" y="4202113"/>
          <a:ext cx="3444875" cy="701675"/>
        </p:xfrm>
        <a:graphic>
          <a:graphicData uri="http://schemas.openxmlformats.org/presentationml/2006/ole">
            <mc:AlternateContent xmlns:mc="http://schemas.openxmlformats.org/markup-compatibility/2006">
              <mc:Choice xmlns:v="urn:schemas-microsoft-com:vml" Requires="v">
                <p:oleObj name="Equation" r:id="rId6" imgW="2057400" imgH="419100" progId="Equation.3">
                  <p:embed/>
                </p:oleObj>
              </mc:Choice>
              <mc:Fallback>
                <p:oleObj name="Equation" r:id="rId6" imgW="2057400" imgH="419100" progId="Equation.3">
                  <p:embed/>
                  <p:pic>
                    <p:nvPicPr>
                      <p:cNvPr id="21510" name="Object 8">
                        <a:extLst>
                          <a:ext uri="{FF2B5EF4-FFF2-40B4-BE49-F238E27FC236}">
                            <a16:creationId xmlns:a16="http://schemas.microsoft.com/office/drawing/2014/main" id="{6B35B34F-7DD9-4F25-9E53-C4BFD4AA80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9563" y="4202113"/>
                        <a:ext cx="3444875"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1" name="Object 10">
            <a:extLst>
              <a:ext uri="{FF2B5EF4-FFF2-40B4-BE49-F238E27FC236}">
                <a16:creationId xmlns:a16="http://schemas.microsoft.com/office/drawing/2014/main" id="{1BA62243-2B05-4356-BA4F-323ABBF660A9}"/>
              </a:ext>
            </a:extLst>
          </p:cNvPr>
          <p:cNvGraphicFramePr>
            <a:graphicFrameLocks noGrp="1" noChangeAspect="1"/>
          </p:cNvGraphicFramePr>
          <p:nvPr>
            <p:ph sz="quarter" idx="4"/>
          </p:nvPr>
        </p:nvGraphicFramePr>
        <p:xfrm>
          <a:off x="3609975" y="5362575"/>
          <a:ext cx="1924050" cy="701675"/>
        </p:xfrm>
        <a:graphic>
          <a:graphicData uri="http://schemas.openxmlformats.org/presentationml/2006/ole">
            <mc:AlternateContent xmlns:mc="http://schemas.openxmlformats.org/markup-compatibility/2006">
              <mc:Choice xmlns:v="urn:schemas-microsoft-com:vml" Requires="v">
                <p:oleObj name="Equation" r:id="rId8" imgW="1079032" imgH="393529" progId="Equation.3">
                  <p:embed/>
                </p:oleObj>
              </mc:Choice>
              <mc:Fallback>
                <p:oleObj name="Equation" r:id="rId8" imgW="1079032" imgH="393529" progId="Equation.3">
                  <p:embed/>
                  <p:pic>
                    <p:nvPicPr>
                      <p:cNvPr id="21511" name="Object 10">
                        <a:extLst>
                          <a:ext uri="{FF2B5EF4-FFF2-40B4-BE49-F238E27FC236}">
                            <a16:creationId xmlns:a16="http://schemas.microsoft.com/office/drawing/2014/main" id="{1BA62243-2B05-4356-BA4F-323ABBF660A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9975" y="5362575"/>
                        <a:ext cx="192405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12" name="Text Box 12">
            <a:extLst>
              <a:ext uri="{FF2B5EF4-FFF2-40B4-BE49-F238E27FC236}">
                <a16:creationId xmlns:a16="http://schemas.microsoft.com/office/drawing/2014/main" id="{687CE6A6-C621-494A-9F08-AE573E9B8BE7}"/>
              </a:ext>
            </a:extLst>
          </p:cNvPr>
          <p:cNvSpPr txBox="1">
            <a:spLocks noChangeArrowheads="1"/>
          </p:cNvSpPr>
          <p:nvPr/>
        </p:nvSpPr>
        <p:spPr bwMode="auto">
          <a:xfrm>
            <a:off x="900113" y="1628775"/>
            <a:ext cx="82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Hue:</a:t>
            </a:r>
          </a:p>
        </p:txBody>
      </p:sp>
      <p:sp>
        <p:nvSpPr>
          <p:cNvPr id="21513" name="Text Box 14">
            <a:extLst>
              <a:ext uri="{FF2B5EF4-FFF2-40B4-BE49-F238E27FC236}">
                <a16:creationId xmlns:a16="http://schemas.microsoft.com/office/drawing/2014/main" id="{7F91C12A-FF38-4C58-ABE6-58BA454AA05F}"/>
              </a:ext>
            </a:extLst>
          </p:cNvPr>
          <p:cNvSpPr txBox="1">
            <a:spLocks noChangeArrowheads="1"/>
          </p:cNvSpPr>
          <p:nvPr/>
        </p:nvSpPr>
        <p:spPr bwMode="auto">
          <a:xfrm>
            <a:off x="533400" y="4171950"/>
            <a:ext cx="157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Saturation</a:t>
            </a:r>
          </a:p>
        </p:txBody>
      </p:sp>
      <p:sp>
        <p:nvSpPr>
          <p:cNvPr id="21514" name="Text Box 15">
            <a:extLst>
              <a:ext uri="{FF2B5EF4-FFF2-40B4-BE49-F238E27FC236}">
                <a16:creationId xmlns:a16="http://schemas.microsoft.com/office/drawing/2014/main" id="{98849B57-2A14-4668-A64C-D31329515CB7}"/>
              </a:ext>
            </a:extLst>
          </p:cNvPr>
          <p:cNvSpPr txBox="1">
            <a:spLocks noChangeArrowheads="1"/>
          </p:cNvSpPr>
          <p:nvPr/>
        </p:nvSpPr>
        <p:spPr bwMode="auto">
          <a:xfrm>
            <a:off x="658813" y="5445125"/>
            <a:ext cx="1319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Intensity</a:t>
            </a:r>
          </a:p>
        </p:txBody>
      </p:sp>
      <p:pic>
        <p:nvPicPr>
          <p:cNvPr id="21515" name="Picture 16">
            <a:extLst>
              <a:ext uri="{FF2B5EF4-FFF2-40B4-BE49-F238E27FC236}">
                <a16:creationId xmlns:a16="http://schemas.microsoft.com/office/drawing/2014/main" id="{A5FCB2DF-8CA9-41D6-B251-C5E4F6557C3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32588" y="1628775"/>
            <a:ext cx="19145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1516" name="Picture 17">
            <a:extLst>
              <a:ext uri="{FF2B5EF4-FFF2-40B4-BE49-F238E27FC236}">
                <a16:creationId xmlns:a16="http://schemas.microsoft.com/office/drawing/2014/main" id="{2E4190B7-A6CC-4557-93D1-B0B35F42C8B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32588" y="3168650"/>
            <a:ext cx="19145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1517" name="Picture 18">
            <a:extLst>
              <a:ext uri="{FF2B5EF4-FFF2-40B4-BE49-F238E27FC236}">
                <a16:creationId xmlns:a16="http://schemas.microsoft.com/office/drawing/2014/main" id="{BB244519-8B43-43D0-BEC2-0451DD7A437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32588" y="4652963"/>
            <a:ext cx="191452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1518" name="Picture 19">
            <a:extLst>
              <a:ext uri="{FF2B5EF4-FFF2-40B4-BE49-F238E27FC236}">
                <a16:creationId xmlns:a16="http://schemas.microsoft.com/office/drawing/2014/main" id="{6E9706CD-1449-4712-A2F3-097EC60BEAA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5450" y="2420938"/>
            <a:ext cx="19145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1519" name="Slide Number Placeholder 1">
            <a:extLst>
              <a:ext uri="{FF2B5EF4-FFF2-40B4-BE49-F238E27FC236}">
                <a16:creationId xmlns:a16="http://schemas.microsoft.com/office/drawing/2014/main" id="{08CE605E-43BB-4C11-A3B8-9A95240D8312}"/>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B1119DC-6775-4629-AE94-F3F0D6BBDE94}" type="slidenum">
              <a:rPr lang="pt-PT" altLang="en-US" sz="1400" smtClean="0">
                <a:solidFill>
                  <a:srgbClr val="0000FF"/>
                </a:solidFill>
              </a:rPr>
              <a:pPr/>
              <a:t>16</a:t>
            </a:fld>
            <a:endParaRPr lang="pt-PT" altLang="en-US" sz="1400">
              <a:solidFill>
                <a:srgbClr val="0000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Marcador de Posição do Rodapé 4">
            <a:extLst>
              <a:ext uri="{FF2B5EF4-FFF2-40B4-BE49-F238E27FC236}">
                <a16:creationId xmlns:a16="http://schemas.microsoft.com/office/drawing/2014/main" id="{1757B859-AA53-46F9-9148-2A20356433D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22531" name="Rectangle 2">
            <a:extLst>
              <a:ext uri="{FF2B5EF4-FFF2-40B4-BE49-F238E27FC236}">
                <a16:creationId xmlns:a16="http://schemas.microsoft.com/office/drawing/2014/main" id="{C95CD5A2-E684-4566-AF20-E9B587D0071F}"/>
              </a:ext>
            </a:extLst>
          </p:cNvPr>
          <p:cNvSpPr>
            <a:spLocks noGrp="1" noChangeArrowheads="1"/>
          </p:cNvSpPr>
          <p:nvPr>
            <p:ph type="title"/>
          </p:nvPr>
        </p:nvSpPr>
        <p:spPr/>
        <p:txBody>
          <a:bodyPr/>
          <a:lstStyle/>
          <a:p>
            <a:pPr eaLnBrk="1" hangingPunct="1"/>
            <a:r>
              <a:rPr lang="pt-PT" altLang="pt-PT"/>
              <a:t>HSI to RGB</a:t>
            </a:r>
          </a:p>
        </p:txBody>
      </p:sp>
      <p:sp>
        <p:nvSpPr>
          <p:cNvPr id="22532" name="Rectangle 15">
            <a:extLst>
              <a:ext uri="{FF2B5EF4-FFF2-40B4-BE49-F238E27FC236}">
                <a16:creationId xmlns:a16="http://schemas.microsoft.com/office/drawing/2014/main" id="{EDE3BCDD-0933-4679-8D4F-B556A1DC798D}"/>
              </a:ext>
            </a:extLst>
          </p:cNvPr>
          <p:cNvSpPr>
            <a:spLocks noGrp="1" noChangeArrowheads="1"/>
          </p:cNvSpPr>
          <p:nvPr>
            <p:ph type="body" sz="half" idx="1"/>
          </p:nvPr>
        </p:nvSpPr>
        <p:spPr/>
        <p:txBody>
          <a:bodyPr/>
          <a:lstStyle/>
          <a:p>
            <a:pPr eaLnBrk="1" hangingPunct="1"/>
            <a:r>
              <a:rPr lang="pt-PT" altLang="pt-PT"/>
              <a:t>Depends on the ‘sector’ of H</a:t>
            </a:r>
          </a:p>
        </p:txBody>
      </p:sp>
      <p:graphicFrame>
        <p:nvGraphicFramePr>
          <p:cNvPr id="22533" name="Object 8">
            <a:extLst>
              <a:ext uri="{FF2B5EF4-FFF2-40B4-BE49-F238E27FC236}">
                <a16:creationId xmlns:a16="http://schemas.microsoft.com/office/drawing/2014/main" id="{160F2263-024F-4580-86F8-AED10523C22A}"/>
              </a:ext>
            </a:extLst>
          </p:cNvPr>
          <p:cNvGraphicFramePr>
            <a:graphicFrameLocks noGrp="1" noChangeAspect="1"/>
          </p:cNvGraphicFramePr>
          <p:nvPr>
            <p:ph sz="half" idx="4294967295"/>
          </p:nvPr>
        </p:nvGraphicFramePr>
        <p:xfrm>
          <a:off x="1116013" y="4508500"/>
          <a:ext cx="2159000" cy="1352550"/>
        </p:xfrm>
        <a:graphic>
          <a:graphicData uri="http://schemas.openxmlformats.org/presentationml/2006/ole">
            <mc:AlternateContent xmlns:mc="http://schemas.openxmlformats.org/markup-compatibility/2006">
              <mc:Choice xmlns:v="urn:schemas-microsoft-com:vml" Requires="v">
                <p:oleObj name="Equation" r:id="rId2" imgW="1460500" imgH="914400" progId="Equation.3">
                  <p:embed/>
                </p:oleObj>
              </mc:Choice>
              <mc:Fallback>
                <p:oleObj name="Equation" r:id="rId2" imgW="1460500" imgH="914400" progId="Equation.3">
                  <p:embed/>
                  <p:pic>
                    <p:nvPicPr>
                      <p:cNvPr id="22533" name="Object 8">
                        <a:extLst>
                          <a:ext uri="{FF2B5EF4-FFF2-40B4-BE49-F238E27FC236}">
                            <a16:creationId xmlns:a16="http://schemas.microsoft.com/office/drawing/2014/main" id="{160F2263-024F-4580-86F8-AED10523C2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4508500"/>
                        <a:ext cx="2159000" cy="1352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4" name="Object 10">
            <a:extLst>
              <a:ext uri="{FF2B5EF4-FFF2-40B4-BE49-F238E27FC236}">
                <a16:creationId xmlns:a16="http://schemas.microsoft.com/office/drawing/2014/main" id="{DEE64969-1F0F-4A75-9181-BC4B12DB4D9E}"/>
              </a:ext>
            </a:extLst>
          </p:cNvPr>
          <p:cNvGraphicFramePr>
            <a:graphicFrameLocks noGrp="1" noChangeAspect="1"/>
          </p:cNvGraphicFramePr>
          <p:nvPr>
            <p:ph sz="quarter" idx="4294967295"/>
          </p:nvPr>
        </p:nvGraphicFramePr>
        <p:xfrm>
          <a:off x="6300788" y="1700213"/>
          <a:ext cx="2305050" cy="1803400"/>
        </p:xfrm>
        <a:graphic>
          <a:graphicData uri="http://schemas.openxmlformats.org/presentationml/2006/ole">
            <mc:AlternateContent xmlns:mc="http://schemas.openxmlformats.org/markup-compatibility/2006">
              <mc:Choice xmlns:v="urn:schemas-microsoft-com:vml" Requires="v">
                <p:oleObj name="Equation" r:id="rId4" imgW="1460500" imgH="1143000" progId="Equation.3">
                  <p:embed/>
                </p:oleObj>
              </mc:Choice>
              <mc:Fallback>
                <p:oleObj name="Equation" r:id="rId4" imgW="1460500" imgH="1143000" progId="Equation.3">
                  <p:embed/>
                  <p:pic>
                    <p:nvPicPr>
                      <p:cNvPr id="22534" name="Object 10">
                        <a:extLst>
                          <a:ext uri="{FF2B5EF4-FFF2-40B4-BE49-F238E27FC236}">
                            <a16:creationId xmlns:a16="http://schemas.microsoft.com/office/drawing/2014/main" id="{DEE64969-1F0F-4A75-9181-BC4B12DB4D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1700213"/>
                        <a:ext cx="2305050" cy="180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5" name="Object 12">
            <a:extLst>
              <a:ext uri="{FF2B5EF4-FFF2-40B4-BE49-F238E27FC236}">
                <a16:creationId xmlns:a16="http://schemas.microsoft.com/office/drawing/2014/main" id="{D9C19F3B-52AD-4A85-93D5-6AE5CC3883D3}"/>
              </a:ext>
            </a:extLst>
          </p:cNvPr>
          <p:cNvGraphicFramePr>
            <a:graphicFrameLocks noGrp="1" noChangeAspect="1"/>
          </p:cNvGraphicFramePr>
          <p:nvPr>
            <p:ph sz="quarter" idx="4294967295"/>
          </p:nvPr>
        </p:nvGraphicFramePr>
        <p:xfrm>
          <a:off x="6300788" y="4005263"/>
          <a:ext cx="2159000" cy="1687512"/>
        </p:xfrm>
        <a:graphic>
          <a:graphicData uri="http://schemas.openxmlformats.org/presentationml/2006/ole">
            <mc:AlternateContent xmlns:mc="http://schemas.openxmlformats.org/markup-compatibility/2006">
              <mc:Choice xmlns:v="urn:schemas-microsoft-com:vml" Requires="v">
                <p:oleObj name="Equation" r:id="rId6" imgW="1460500" imgH="1143000" progId="Equation.3">
                  <p:embed/>
                </p:oleObj>
              </mc:Choice>
              <mc:Fallback>
                <p:oleObj name="Equation" r:id="rId6" imgW="1460500" imgH="1143000" progId="Equation.3">
                  <p:embed/>
                  <p:pic>
                    <p:nvPicPr>
                      <p:cNvPr id="22535" name="Object 12">
                        <a:extLst>
                          <a:ext uri="{FF2B5EF4-FFF2-40B4-BE49-F238E27FC236}">
                            <a16:creationId xmlns:a16="http://schemas.microsoft.com/office/drawing/2014/main" id="{D9C19F3B-52AD-4A85-93D5-6AE5CC3883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788" y="4005263"/>
                        <a:ext cx="2159000" cy="1687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6" name="AutoShape 17">
            <a:extLst>
              <a:ext uri="{FF2B5EF4-FFF2-40B4-BE49-F238E27FC236}">
                <a16:creationId xmlns:a16="http://schemas.microsoft.com/office/drawing/2014/main" id="{5F4EC955-12BF-42EB-8BFB-4B256F55A261}"/>
              </a:ext>
            </a:extLst>
          </p:cNvPr>
          <p:cNvSpPr>
            <a:spLocks noChangeArrowheads="1"/>
          </p:cNvSpPr>
          <p:nvPr/>
        </p:nvSpPr>
        <p:spPr bwMode="auto">
          <a:xfrm>
            <a:off x="971550" y="3429000"/>
            <a:ext cx="2447925" cy="576263"/>
          </a:xfrm>
          <a:prstGeom prst="wedgeRoundRectCallout">
            <a:avLst>
              <a:gd name="adj1" fmla="val -22569"/>
              <a:gd name="adj2" fmla="val 112532"/>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0 &lt;= H &lt; 120</a:t>
            </a:r>
          </a:p>
        </p:txBody>
      </p:sp>
      <p:sp>
        <p:nvSpPr>
          <p:cNvPr id="22537" name="AutoShape 18">
            <a:extLst>
              <a:ext uri="{FF2B5EF4-FFF2-40B4-BE49-F238E27FC236}">
                <a16:creationId xmlns:a16="http://schemas.microsoft.com/office/drawing/2014/main" id="{7E2C1188-4BF2-4954-86CF-5079F05322DA}"/>
              </a:ext>
            </a:extLst>
          </p:cNvPr>
          <p:cNvSpPr>
            <a:spLocks noChangeArrowheads="1"/>
          </p:cNvSpPr>
          <p:nvPr/>
        </p:nvSpPr>
        <p:spPr bwMode="auto">
          <a:xfrm>
            <a:off x="3348038" y="2205038"/>
            <a:ext cx="2663825" cy="576262"/>
          </a:xfrm>
          <a:prstGeom prst="wedgeRoundRectCallout">
            <a:avLst>
              <a:gd name="adj1" fmla="val 58644"/>
              <a:gd name="adj2" fmla="val 15014"/>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120 &lt;= H &lt; 240</a:t>
            </a:r>
          </a:p>
        </p:txBody>
      </p:sp>
      <p:sp>
        <p:nvSpPr>
          <p:cNvPr id="22538" name="AutoShape 19">
            <a:extLst>
              <a:ext uri="{FF2B5EF4-FFF2-40B4-BE49-F238E27FC236}">
                <a16:creationId xmlns:a16="http://schemas.microsoft.com/office/drawing/2014/main" id="{C9B9A63D-F8BC-4A5D-97BB-36B299A10AC4}"/>
              </a:ext>
            </a:extLst>
          </p:cNvPr>
          <p:cNvSpPr>
            <a:spLocks noChangeArrowheads="1"/>
          </p:cNvSpPr>
          <p:nvPr/>
        </p:nvSpPr>
        <p:spPr bwMode="auto">
          <a:xfrm>
            <a:off x="3348038" y="4005263"/>
            <a:ext cx="2663825" cy="576262"/>
          </a:xfrm>
          <a:prstGeom prst="wedgeRoundRectCallout">
            <a:avLst>
              <a:gd name="adj1" fmla="val 52088"/>
              <a:gd name="adj2" fmla="val 105648"/>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240 &lt;= H &lt; 360</a:t>
            </a:r>
          </a:p>
        </p:txBody>
      </p:sp>
      <p:sp>
        <p:nvSpPr>
          <p:cNvPr id="22539" name="Slide Number Placeholder 1">
            <a:extLst>
              <a:ext uri="{FF2B5EF4-FFF2-40B4-BE49-F238E27FC236}">
                <a16:creationId xmlns:a16="http://schemas.microsoft.com/office/drawing/2014/main" id="{3A608B81-5928-4142-8C0F-A75FF73B00A9}"/>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C9205E7-CA10-4728-91AF-D52713FC0515}" type="slidenum">
              <a:rPr lang="pt-PT" altLang="en-US" sz="1400" smtClean="0">
                <a:solidFill>
                  <a:srgbClr val="0000FF"/>
                </a:solidFill>
              </a:rPr>
              <a:pPr/>
              <a:t>17</a:t>
            </a:fld>
            <a:endParaRPr lang="pt-PT" altLang="en-US" sz="1400">
              <a:solidFill>
                <a:srgbClr val="0000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Posição do Rodapé 3">
            <a:extLst>
              <a:ext uri="{FF2B5EF4-FFF2-40B4-BE49-F238E27FC236}">
                <a16:creationId xmlns:a16="http://schemas.microsoft.com/office/drawing/2014/main" id="{376961D8-BD9E-4A07-91EB-8F280A8F338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23555" name="Rectangle 2">
            <a:extLst>
              <a:ext uri="{FF2B5EF4-FFF2-40B4-BE49-F238E27FC236}">
                <a16:creationId xmlns:a16="http://schemas.microsoft.com/office/drawing/2014/main" id="{F5FCB5D0-3A2C-4DF1-B2A8-060307D05C4F}"/>
              </a:ext>
            </a:extLst>
          </p:cNvPr>
          <p:cNvSpPr>
            <a:spLocks noGrp="1" noChangeArrowheads="1"/>
          </p:cNvSpPr>
          <p:nvPr>
            <p:ph type="title"/>
          </p:nvPr>
        </p:nvSpPr>
        <p:spPr/>
        <p:txBody>
          <a:bodyPr/>
          <a:lstStyle/>
          <a:p>
            <a:pPr eaLnBrk="1" hangingPunct="1"/>
            <a:r>
              <a:rPr lang="en-US" altLang="pt-PT"/>
              <a:t>Topic: Colour processing</a:t>
            </a:r>
          </a:p>
        </p:txBody>
      </p:sp>
      <p:sp>
        <p:nvSpPr>
          <p:cNvPr id="23556" name="Rectangle 3">
            <a:extLst>
              <a:ext uri="{FF2B5EF4-FFF2-40B4-BE49-F238E27FC236}">
                <a16:creationId xmlns:a16="http://schemas.microsoft.com/office/drawing/2014/main" id="{F0ED709A-3630-48EA-9FA6-1646A39BF635}"/>
              </a:ext>
            </a:extLst>
          </p:cNvPr>
          <p:cNvSpPr>
            <a:spLocks noGrp="1" noChangeArrowheads="1"/>
          </p:cNvSpPr>
          <p:nvPr>
            <p:ph type="body" idx="1"/>
          </p:nvPr>
        </p:nvSpPr>
        <p:spPr>
          <a:xfrm>
            <a:off x="457200" y="1600200"/>
            <a:ext cx="8229600" cy="3700463"/>
          </a:xfrm>
        </p:spPr>
        <p:txBody>
          <a:bodyPr/>
          <a:lstStyle/>
          <a:p>
            <a:pPr eaLnBrk="1" hangingPunct="1"/>
            <a:r>
              <a:rPr lang="en-US" altLang="pt-PT">
                <a:solidFill>
                  <a:schemeClr val="bg2"/>
                </a:solidFill>
              </a:rPr>
              <a:t>Colour spaces</a:t>
            </a:r>
          </a:p>
          <a:p>
            <a:pPr eaLnBrk="1" hangingPunct="1"/>
            <a:r>
              <a:rPr lang="en-US" altLang="pt-PT"/>
              <a:t>Colour processing</a:t>
            </a:r>
          </a:p>
          <a:p>
            <a:pPr eaLnBrk="1" hangingPunct="1"/>
            <a:r>
              <a:rPr lang="en-US" altLang="pt-PT">
                <a:solidFill>
                  <a:schemeClr val="bg2"/>
                </a:solidFill>
              </a:rPr>
              <a:t>Noise</a:t>
            </a:r>
          </a:p>
          <a:p>
            <a:pPr eaLnBrk="1" hangingPunct="1"/>
            <a:endParaRPr lang="en-US" altLang="pt-PT">
              <a:solidFill>
                <a:schemeClr val="bg2"/>
              </a:solidFill>
            </a:endParaRPr>
          </a:p>
          <a:p>
            <a:pPr eaLnBrk="1" hangingPunct="1"/>
            <a:endParaRPr lang="en-US" altLang="pt-PT"/>
          </a:p>
        </p:txBody>
      </p:sp>
      <p:sp>
        <p:nvSpPr>
          <p:cNvPr id="23557" name="Slide Number Placeholder 1">
            <a:extLst>
              <a:ext uri="{FF2B5EF4-FFF2-40B4-BE49-F238E27FC236}">
                <a16:creationId xmlns:a16="http://schemas.microsoft.com/office/drawing/2014/main" id="{28AFA517-6287-462D-A3AB-0E61E28AC62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BCE1BFB-0546-494D-B7D0-147A2C8327AA}" type="slidenum">
              <a:rPr lang="pt-PT" altLang="en-US" sz="1400" smtClean="0">
                <a:solidFill>
                  <a:srgbClr val="0000FF"/>
                </a:solidFill>
              </a:rPr>
              <a:pPr/>
              <a:t>18</a:t>
            </a:fld>
            <a:endParaRPr lang="pt-PT" altLang="en-US" sz="1400">
              <a:solidFill>
                <a:srgbClr val="0000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Marcador de Posição do Rodapé 2">
            <a:extLst>
              <a:ext uri="{FF2B5EF4-FFF2-40B4-BE49-F238E27FC236}">
                <a16:creationId xmlns:a16="http://schemas.microsoft.com/office/drawing/2014/main" id="{0A886194-9C18-4AF8-8D6E-CF057DCA413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24579" name="Rectangle 5">
            <a:extLst>
              <a:ext uri="{FF2B5EF4-FFF2-40B4-BE49-F238E27FC236}">
                <a16:creationId xmlns:a16="http://schemas.microsoft.com/office/drawing/2014/main" id="{B58582A2-BC8F-4AA8-937B-1D9E2BA95B9E}"/>
              </a:ext>
            </a:extLst>
          </p:cNvPr>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24580" name="Rectangle 7">
            <a:extLst>
              <a:ext uri="{FF2B5EF4-FFF2-40B4-BE49-F238E27FC236}">
                <a16:creationId xmlns:a16="http://schemas.microsoft.com/office/drawing/2014/main" id="{B3228917-4055-46B6-A98D-27ABB270C17E}"/>
              </a:ext>
            </a:extLst>
          </p:cNvPr>
          <p:cNvSpPr>
            <a:spLocks noGrp="1" noChangeArrowheads="1"/>
          </p:cNvSpPr>
          <p:nvPr>
            <p:ph type="title"/>
          </p:nvPr>
        </p:nvSpPr>
        <p:spPr/>
        <p:txBody>
          <a:bodyPr/>
          <a:lstStyle/>
          <a:p>
            <a:pPr eaLnBrk="1" hangingPunct="1"/>
            <a:endParaRPr lang="pt-PT" altLang="pt-PT"/>
          </a:p>
        </p:txBody>
      </p:sp>
      <p:pic>
        <p:nvPicPr>
          <p:cNvPr id="24581" name="Picture 4">
            <a:extLst>
              <a:ext uri="{FF2B5EF4-FFF2-40B4-BE49-F238E27FC236}">
                <a16:creationId xmlns:a16="http://schemas.microsoft.com/office/drawing/2014/main" id="{15F7B91E-D64B-41CD-9FF5-AB8F9FCD71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925" y="0"/>
            <a:ext cx="6788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4582" name="Rectangle 6">
            <a:extLst>
              <a:ext uri="{FF2B5EF4-FFF2-40B4-BE49-F238E27FC236}">
                <a16:creationId xmlns:a16="http://schemas.microsoft.com/office/drawing/2014/main" id="{9DCB41AA-5D08-4BAB-A2F6-C645AF99EA20}"/>
              </a:ext>
            </a:extLst>
          </p:cNvPr>
          <p:cNvSpPr>
            <a:spLocks noChangeArrowheads="1"/>
          </p:cNvSpPr>
          <p:nvPr/>
        </p:nvSpPr>
        <p:spPr bwMode="auto">
          <a:xfrm>
            <a:off x="179388" y="5805488"/>
            <a:ext cx="34623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PT" altLang="pt-PT" sz="1600">
                <a:solidFill>
                  <a:schemeClr val="bg1"/>
                </a:solidFill>
              </a:rPr>
              <a:t>A WFPC2 image of a small region of the </a:t>
            </a:r>
            <a:r>
              <a:rPr lang="pt-PT" altLang="pt-PT" sz="1600">
                <a:solidFill>
                  <a:schemeClr val="bg1"/>
                </a:solidFill>
                <a:hlinkClick r:id="rId3" tooltip="Tarantula Nebula"/>
              </a:rPr>
              <a:t>Tarantula Nebula</a:t>
            </a:r>
            <a:r>
              <a:rPr lang="pt-PT" altLang="pt-PT" sz="1600">
                <a:solidFill>
                  <a:schemeClr val="bg1"/>
                </a:solidFill>
              </a:rPr>
              <a:t> in the </a:t>
            </a:r>
            <a:r>
              <a:rPr lang="pt-PT" altLang="pt-PT" sz="1600">
                <a:solidFill>
                  <a:schemeClr val="bg1"/>
                </a:solidFill>
                <a:hlinkClick r:id="rId4" tooltip="Large Magellanic Cloud"/>
              </a:rPr>
              <a:t>Large Magellanic Cloud</a:t>
            </a:r>
            <a:r>
              <a:rPr lang="pt-PT" altLang="pt-PT" sz="1600">
                <a:solidFill>
                  <a:schemeClr val="bg1"/>
                </a:solidFill>
              </a:rPr>
              <a:t> [NASA/ESA]</a:t>
            </a:r>
          </a:p>
        </p:txBody>
      </p:sp>
      <p:sp>
        <p:nvSpPr>
          <p:cNvPr id="24583" name="Slide Number Placeholder 1">
            <a:extLst>
              <a:ext uri="{FF2B5EF4-FFF2-40B4-BE49-F238E27FC236}">
                <a16:creationId xmlns:a16="http://schemas.microsoft.com/office/drawing/2014/main" id="{02265895-015B-4980-86E7-1CE10694C1F3}"/>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AC46A8E-8C10-4BFE-AB58-BB3731AE0C7C}" type="slidenum">
              <a:rPr lang="pt-PT" altLang="en-US" sz="1400" smtClean="0">
                <a:solidFill>
                  <a:srgbClr val="0000FF"/>
                </a:solidFill>
              </a:rPr>
              <a:pPr/>
              <a:t>19</a:t>
            </a:fld>
            <a:endParaRPr lang="pt-PT" altLang="en-US" sz="1400">
              <a:solidFill>
                <a:srgbClr val="0000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Marcador de Posição do Rodapé 3">
            <a:extLst>
              <a:ext uri="{FF2B5EF4-FFF2-40B4-BE49-F238E27FC236}">
                <a16:creationId xmlns:a16="http://schemas.microsoft.com/office/drawing/2014/main" id="{A8EBC03A-8022-480D-829F-F43DC7080E9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7171" name="Rectangle 2">
            <a:extLst>
              <a:ext uri="{FF2B5EF4-FFF2-40B4-BE49-F238E27FC236}">
                <a16:creationId xmlns:a16="http://schemas.microsoft.com/office/drawing/2014/main" id="{C552B03F-0F20-40C6-9D97-3F707B0B59BC}"/>
              </a:ext>
            </a:extLst>
          </p:cNvPr>
          <p:cNvSpPr>
            <a:spLocks noGrp="1" noChangeArrowheads="1"/>
          </p:cNvSpPr>
          <p:nvPr>
            <p:ph type="title"/>
          </p:nvPr>
        </p:nvSpPr>
        <p:spPr/>
        <p:txBody>
          <a:bodyPr/>
          <a:lstStyle/>
          <a:p>
            <a:pPr eaLnBrk="1" hangingPunct="1"/>
            <a:r>
              <a:rPr lang="en-US" altLang="pt-PT"/>
              <a:t>Outline</a:t>
            </a:r>
          </a:p>
        </p:txBody>
      </p:sp>
      <p:sp>
        <p:nvSpPr>
          <p:cNvPr id="7172" name="Rectangle 3">
            <a:extLst>
              <a:ext uri="{FF2B5EF4-FFF2-40B4-BE49-F238E27FC236}">
                <a16:creationId xmlns:a16="http://schemas.microsoft.com/office/drawing/2014/main" id="{CC9634F1-992D-48C6-9B5A-F7BA4FA94DB5}"/>
              </a:ext>
            </a:extLst>
          </p:cNvPr>
          <p:cNvSpPr>
            <a:spLocks noGrp="1" noChangeArrowheads="1"/>
          </p:cNvSpPr>
          <p:nvPr>
            <p:ph type="body" idx="1"/>
          </p:nvPr>
        </p:nvSpPr>
        <p:spPr>
          <a:xfrm>
            <a:off x="457200" y="1600200"/>
            <a:ext cx="8229600" cy="3700463"/>
          </a:xfrm>
        </p:spPr>
        <p:txBody>
          <a:bodyPr/>
          <a:lstStyle/>
          <a:p>
            <a:pPr eaLnBrk="1" hangingPunct="1"/>
            <a:r>
              <a:rPr lang="en-US" altLang="pt-PT"/>
              <a:t>Colour spaces</a:t>
            </a:r>
          </a:p>
          <a:p>
            <a:pPr eaLnBrk="1" hangingPunct="1"/>
            <a:r>
              <a:rPr lang="en-US" altLang="pt-PT"/>
              <a:t>Colour processing</a:t>
            </a:r>
          </a:p>
          <a:p>
            <a:pPr eaLnBrk="1" hangingPunct="1"/>
            <a:r>
              <a:rPr lang="en-US" altLang="pt-PT"/>
              <a:t>Noise</a:t>
            </a:r>
          </a:p>
          <a:p>
            <a:pPr eaLnBrk="1" hangingPunct="1"/>
            <a:endParaRPr lang="en-US" altLang="pt-PT"/>
          </a:p>
          <a:p>
            <a:pPr eaLnBrk="1" hangingPunct="1"/>
            <a:endParaRPr lang="en-US" altLang="pt-PT"/>
          </a:p>
        </p:txBody>
      </p:sp>
      <p:sp>
        <p:nvSpPr>
          <p:cNvPr id="7173" name="Slide Number Placeholder 1">
            <a:extLst>
              <a:ext uri="{FF2B5EF4-FFF2-40B4-BE49-F238E27FC236}">
                <a16:creationId xmlns:a16="http://schemas.microsoft.com/office/drawing/2014/main" id="{7EFCD5B1-EF02-448A-8621-2C15533B214A}"/>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0F0E3D3-0449-4CDD-A65C-E80567E7CCDB}" type="slidenum">
              <a:rPr lang="pt-PT" altLang="en-US" sz="1400" smtClean="0">
                <a:solidFill>
                  <a:srgbClr val="0000FF"/>
                </a:solidFill>
              </a:rPr>
              <a:pPr/>
              <a:t>2</a:t>
            </a:fld>
            <a:endParaRPr lang="pt-PT" altLang="en-US" sz="1400">
              <a:solidFill>
                <a:srgbClr val="0000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arcador de Posição do Rodapé 4">
            <a:extLst>
              <a:ext uri="{FF2B5EF4-FFF2-40B4-BE49-F238E27FC236}">
                <a16:creationId xmlns:a16="http://schemas.microsoft.com/office/drawing/2014/main" id="{F39D545D-69B0-45A1-84E1-CCF0C20E3DA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25603" name="Rectangle 2">
            <a:extLst>
              <a:ext uri="{FF2B5EF4-FFF2-40B4-BE49-F238E27FC236}">
                <a16:creationId xmlns:a16="http://schemas.microsoft.com/office/drawing/2014/main" id="{F580E381-9A51-4110-8D94-E2DFB23B0D63}"/>
              </a:ext>
            </a:extLst>
          </p:cNvPr>
          <p:cNvSpPr>
            <a:spLocks noGrp="1" noChangeArrowheads="1"/>
          </p:cNvSpPr>
          <p:nvPr>
            <p:ph type="title"/>
          </p:nvPr>
        </p:nvSpPr>
        <p:spPr/>
        <p:txBody>
          <a:bodyPr/>
          <a:lstStyle/>
          <a:p>
            <a:pPr eaLnBrk="1" hangingPunct="1"/>
            <a:r>
              <a:rPr lang="pt-PT" altLang="pt-PT"/>
              <a:t>Pseudocolour</a:t>
            </a:r>
          </a:p>
        </p:txBody>
      </p:sp>
      <p:sp>
        <p:nvSpPr>
          <p:cNvPr id="25604" name="Rectangle 4">
            <a:extLst>
              <a:ext uri="{FF2B5EF4-FFF2-40B4-BE49-F238E27FC236}">
                <a16:creationId xmlns:a16="http://schemas.microsoft.com/office/drawing/2014/main" id="{C5DC2E4D-6C21-4F59-8A89-4C04B762C67C}"/>
              </a:ext>
            </a:extLst>
          </p:cNvPr>
          <p:cNvSpPr>
            <a:spLocks noGrp="1" noChangeArrowheads="1"/>
          </p:cNvSpPr>
          <p:nvPr>
            <p:ph type="body" sz="half" idx="1"/>
          </p:nvPr>
        </p:nvSpPr>
        <p:spPr/>
        <p:txBody>
          <a:bodyPr/>
          <a:lstStyle/>
          <a:p>
            <a:pPr eaLnBrk="1" hangingPunct="1"/>
            <a:r>
              <a:rPr lang="pt-PT" altLang="pt-PT"/>
              <a:t>Also called </a:t>
            </a:r>
            <a:r>
              <a:rPr lang="pt-PT" altLang="pt-PT" i="1"/>
              <a:t>False Colour</a:t>
            </a:r>
            <a:r>
              <a:rPr lang="pt-PT" altLang="pt-PT"/>
              <a:t>.</a:t>
            </a:r>
          </a:p>
          <a:p>
            <a:pPr eaLnBrk="1" hangingPunct="1"/>
            <a:r>
              <a:rPr lang="pt-PT" altLang="pt-PT"/>
              <a:t>Opposed to </a:t>
            </a:r>
            <a:r>
              <a:rPr lang="pt-PT" altLang="pt-PT" i="1"/>
              <a:t>True Colour</a:t>
            </a:r>
            <a:r>
              <a:rPr lang="pt-PT" altLang="pt-PT"/>
              <a:t> images.</a:t>
            </a:r>
          </a:p>
          <a:p>
            <a:pPr eaLnBrk="1" hangingPunct="1"/>
            <a:r>
              <a:rPr lang="pt-PT" altLang="pt-PT"/>
              <a:t>The colours of a pseudocolour image do not attempt to approximate the real colours of the subject.</a:t>
            </a:r>
          </a:p>
        </p:txBody>
      </p:sp>
      <p:pic>
        <p:nvPicPr>
          <p:cNvPr id="25605" name="Picture 6">
            <a:extLst>
              <a:ext uri="{FF2B5EF4-FFF2-40B4-BE49-F238E27FC236}">
                <a16:creationId xmlns:a16="http://schemas.microsoft.com/office/drawing/2014/main" id="{864CB4EF-EDA6-4967-B98B-DA346E3FCF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628775"/>
            <a:ext cx="3611563"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5606" name="Text Box 7">
            <a:extLst>
              <a:ext uri="{FF2B5EF4-FFF2-40B4-BE49-F238E27FC236}">
                <a16:creationId xmlns:a16="http://schemas.microsoft.com/office/drawing/2014/main" id="{3B23406F-C101-4FF2-A265-2EF08602D473}"/>
              </a:ext>
            </a:extLst>
          </p:cNvPr>
          <p:cNvSpPr txBox="1">
            <a:spLocks noChangeArrowheads="1"/>
          </p:cNvSpPr>
          <p:nvPr/>
        </p:nvSpPr>
        <p:spPr bwMode="auto">
          <a:xfrm>
            <a:off x="4787900" y="5291138"/>
            <a:ext cx="39433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pt-PT" sz="1400">
                <a:solidFill>
                  <a:schemeClr val="tx1"/>
                </a:solidFill>
              </a:rPr>
              <a:t>One of Hubble's most famous images: “pillars of creation” where stars are forming in the Eagle Nebula. [NASA/ESA]</a:t>
            </a:r>
            <a:endParaRPr lang="pt-PT" altLang="pt-PT" sz="1400">
              <a:solidFill>
                <a:schemeClr val="tx1"/>
              </a:solidFill>
            </a:endParaRPr>
          </a:p>
        </p:txBody>
      </p:sp>
      <p:sp>
        <p:nvSpPr>
          <p:cNvPr id="25607" name="Slide Number Placeholder 1">
            <a:extLst>
              <a:ext uri="{FF2B5EF4-FFF2-40B4-BE49-F238E27FC236}">
                <a16:creationId xmlns:a16="http://schemas.microsoft.com/office/drawing/2014/main" id="{C28D429D-2A64-4529-A171-B5A7BCA84D8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9B1B0BC-5116-4872-8952-35EC59E404CD}" type="slidenum">
              <a:rPr lang="pt-PT" altLang="en-US" sz="1400" smtClean="0">
                <a:solidFill>
                  <a:srgbClr val="0000FF"/>
                </a:solidFill>
              </a:rPr>
              <a:pPr/>
              <a:t>20</a:t>
            </a:fld>
            <a:endParaRPr lang="pt-PT" altLang="en-US" sz="1400">
              <a:solidFill>
                <a:srgbClr val="0000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Posição do Rodapé 4">
            <a:extLst>
              <a:ext uri="{FF2B5EF4-FFF2-40B4-BE49-F238E27FC236}">
                <a16:creationId xmlns:a16="http://schemas.microsoft.com/office/drawing/2014/main" id="{BBB27629-8A85-4A30-B5EA-A2AD2B3FE9D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26627" name="Rectangle 2">
            <a:extLst>
              <a:ext uri="{FF2B5EF4-FFF2-40B4-BE49-F238E27FC236}">
                <a16:creationId xmlns:a16="http://schemas.microsoft.com/office/drawing/2014/main" id="{381739DE-2427-401F-BB0A-2A3E192BAF61}"/>
              </a:ext>
            </a:extLst>
          </p:cNvPr>
          <p:cNvSpPr>
            <a:spLocks noGrp="1" noChangeArrowheads="1"/>
          </p:cNvSpPr>
          <p:nvPr>
            <p:ph type="title"/>
          </p:nvPr>
        </p:nvSpPr>
        <p:spPr/>
        <p:txBody>
          <a:bodyPr/>
          <a:lstStyle/>
          <a:p>
            <a:pPr eaLnBrk="1" hangingPunct="1"/>
            <a:r>
              <a:rPr lang="pt-PT" altLang="pt-PT"/>
              <a:t>Intensity Slicing</a:t>
            </a:r>
          </a:p>
        </p:txBody>
      </p:sp>
      <p:sp>
        <p:nvSpPr>
          <p:cNvPr id="26628" name="Rectangle 4">
            <a:extLst>
              <a:ext uri="{FF2B5EF4-FFF2-40B4-BE49-F238E27FC236}">
                <a16:creationId xmlns:a16="http://schemas.microsoft.com/office/drawing/2014/main" id="{48BCDD0F-C3A5-48ED-806A-F913487A4F0A}"/>
              </a:ext>
            </a:extLst>
          </p:cNvPr>
          <p:cNvSpPr>
            <a:spLocks noGrp="1" noChangeArrowheads="1"/>
          </p:cNvSpPr>
          <p:nvPr>
            <p:ph type="body" sz="half" idx="1"/>
          </p:nvPr>
        </p:nvSpPr>
        <p:spPr/>
        <p:txBody>
          <a:bodyPr/>
          <a:lstStyle/>
          <a:p>
            <a:pPr eaLnBrk="1" hangingPunct="1"/>
            <a:r>
              <a:rPr lang="pt-PT" altLang="pt-PT"/>
              <a:t>Quantize pixel intensity to a specific number of values (</a:t>
            </a:r>
            <a:r>
              <a:rPr lang="pt-PT" altLang="pt-PT" i="1"/>
              <a:t>slices</a:t>
            </a:r>
            <a:r>
              <a:rPr lang="pt-PT" altLang="pt-PT"/>
              <a:t>).</a:t>
            </a:r>
          </a:p>
          <a:p>
            <a:pPr eaLnBrk="1" hangingPunct="1"/>
            <a:r>
              <a:rPr lang="pt-PT" altLang="pt-PT"/>
              <a:t>Map one colour to each </a:t>
            </a:r>
            <a:r>
              <a:rPr lang="pt-PT" altLang="pt-PT" i="1"/>
              <a:t>slice</a:t>
            </a:r>
            <a:r>
              <a:rPr lang="pt-PT" altLang="pt-PT"/>
              <a:t>.</a:t>
            </a:r>
          </a:p>
          <a:p>
            <a:pPr eaLnBrk="1" hangingPunct="1"/>
            <a:r>
              <a:rPr lang="pt-PT" altLang="pt-PT"/>
              <a:t>Loss of information.</a:t>
            </a:r>
          </a:p>
          <a:p>
            <a:pPr eaLnBrk="1" hangingPunct="1"/>
            <a:r>
              <a:rPr lang="pt-PT" altLang="pt-PT"/>
              <a:t>Enhanced human visibility.</a:t>
            </a:r>
          </a:p>
        </p:txBody>
      </p:sp>
      <p:pic>
        <p:nvPicPr>
          <p:cNvPr id="26629" name="Picture 6">
            <a:extLst>
              <a:ext uri="{FF2B5EF4-FFF2-40B4-BE49-F238E27FC236}">
                <a16:creationId xmlns:a16="http://schemas.microsoft.com/office/drawing/2014/main" id="{1488A955-D1C7-4AA0-B625-8E063D4A6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1628775"/>
            <a:ext cx="3455987" cy="255746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30" name="Picture 7">
            <a:extLst>
              <a:ext uri="{FF2B5EF4-FFF2-40B4-BE49-F238E27FC236}">
                <a16:creationId xmlns:a16="http://schemas.microsoft.com/office/drawing/2014/main" id="{81A4DA55-589E-4EDE-9F8D-42D9CA315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3213100"/>
            <a:ext cx="2841625" cy="2841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31" name="Slide Number Placeholder 1">
            <a:extLst>
              <a:ext uri="{FF2B5EF4-FFF2-40B4-BE49-F238E27FC236}">
                <a16:creationId xmlns:a16="http://schemas.microsoft.com/office/drawing/2014/main" id="{376D781B-558F-43E5-B1C5-45D5A1A69C8C}"/>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72DDF34-5A75-454F-B769-9E6320C82B99}" type="slidenum">
              <a:rPr lang="pt-PT" altLang="en-US" sz="1400" smtClean="0">
                <a:solidFill>
                  <a:srgbClr val="0000FF"/>
                </a:solidFill>
              </a:rPr>
              <a:pPr/>
              <a:t>21</a:t>
            </a:fld>
            <a:endParaRPr lang="pt-PT" altLang="en-US" sz="1400">
              <a:solidFill>
                <a:srgbClr val="0000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Marcador de Posição do Rodapé 3">
            <a:extLst>
              <a:ext uri="{FF2B5EF4-FFF2-40B4-BE49-F238E27FC236}">
                <a16:creationId xmlns:a16="http://schemas.microsoft.com/office/drawing/2014/main" id="{8BE383B8-8569-46A6-876D-8933E696A14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27651" name="Rectangle 5">
            <a:extLst>
              <a:ext uri="{FF2B5EF4-FFF2-40B4-BE49-F238E27FC236}">
                <a16:creationId xmlns:a16="http://schemas.microsoft.com/office/drawing/2014/main" id="{0A9ADDEE-476A-40B9-8980-8CBE34079D74}"/>
              </a:ext>
            </a:extLst>
          </p:cNvPr>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27652" name="Rectangle 2">
            <a:extLst>
              <a:ext uri="{FF2B5EF4-FFF2-40B4-BE49-F238E27FC236}">
                <a16:creationId xmlns:a16="http://schemas.microsoft.com/office/drawing/2014/main" id="{BF6FA504-FDB5-4922-93A2-E8F180E9C734}"/>
              </a:ext>
            </a:extLst>
          </p:cNvPr>
          <p:cNvSpPr>
            <a:spLocks noGrp="1" noChangeArrowheads="1"/>
          </p:cNvSpPr>
          <p:nvPr>
            <p:ph type="title"/>
          </p:nvPr>
        </p:nvSpPr>
        <p:spPr/>
        <p:txBody>
          <a:bodyPr/>
          <a:lstStyle/>
          <a:p>
            <a:pPr eaLnBrk="1" hangingPunct="1"/>
            <a:endParaRPr lang="pt-PT" altLang="pt-PT"/>
          </a:p>
        </p:txBody>
      </p:sp>
      <p:sp>
        <p:nvSpPr>
          <p:cNvPr id="27653" name="Rectangle 3">
            <a:extLst>
              <a:ext uri="{FF2B5EF4-FFF2-40B4-BE49-F238E27FC236}">
                <a16:creationId xmlns:a16="http://schemas.microsoft.com/office/drawing/2014/main" id="{E1068B70-FA94-466B-B8BB-8415E5AC2931}"/>
              </a:ext>
            </a:extLst>
          </p:cNvPr>
          <p:cNvSpPr>
            <a:spLocks noGrp="1" noChangeArrowheads="1"/>
          </p:cNvSpPr>
          <p:nvPr>
            <p:ph type="body" idx="1"/>
          </p:nvPr>
        </p:nvSpPr>
        <p:spPr/>
        <p:txBody>
          <a:bodyPr/>
          <a:lstStyle/>
          <a:p>
            <a:pPr eaLnBrk="1" hangingPunct="1"/>
            <a:endParaRPr lang="pt-PT" altLang="pt-PT"/>
          </a:p>
        </p:txBody>
      </p:sp>
      <p:pic>
        <p:nvPicPr>
          <p:cNvPr id="27654" name="Picture 4">
            <a:extLst>
              <a:ext uri="{FF2B5EF4-FFF2-40B4-BE49-F238E27FC236}">
                <a16:creationId xmlns:a16="http://schemas.microsoft.com/office/drawing/2014/main" id="{DC289A1E-27B0-4129-BADE-AD67F056F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275"/>
            <a:ext cx="9144000" cy="677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7655" name="Rectangle 6">
            <a:extLst>
              <a:ext uri="{FF2B5EF4-FFF2-40B4-BE49-F238E27FC236}">
                <a16:creationId xmlns:a16="http://schemas.microsoft.com/office/drawing/2014/main" id="{58170F79-08C5-46B5-852B-07A9456F9F83}"/>
              </a:ext>
            </a:extLst>
          </p:cNvPr>
          <p:cNvSpPr>
            <a:spLocks noChangeArrowheads="1"/>
          </p:cNvSpPr>
          <p:nvPr/>
        </p:nvSpPr>
        <p:spPr bwMode="auto">
          <a:xfrm>
            <a:off x="250825" y="6154738"/>
            <a:ext cx="88931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PT" altLang="pt-PT" sz="1400">
                <a:solidFill>
                  <a:schemeClr val="bg1"/>
                </a:solidFill>
              </a:rPr>
              <a:t>The </a:t>
            </a:r>
            <a:r>
              <a:rPr lang="pt-PT" altLang="pt-PT" sz="1400">
                <a:solidFill>
                  <a:schemeClr val="bg1"/>
                </a:solidFill>
                <a:hlinkClick r:id="rId3" tooltip="Moon"/>
              </a:rPr>
              <a:t>Moon</a:t>
            </a:r>
            <a:r>
              <a:rPr lang="pt-PT" altLang="pt-PT" sz="1400">
                <a:solidFill>
                  <a:schemeClr val="bg1"/>
                </a:solidFill>
              </a:rPr>
              <a:t> - The color of the map represents the elevation. The highest points are represented in red. The lowest points are represented in purple. In decending order the colors are red, orange, yellow, green, cyan, blue and purple. </a:t>
            </a:r>
          </a:p>
        </p:txBody>
      </p:sp>
      <p:sp>
        <p:nvSpPr>
          <p:cNvPr id="27656" name="Slide Number Placeholder 1">
            <a:extLst>
              <a:ext uri="{FF2B5EF4-FFF2-40B4-BE49-F238E27FC236}">
                <a16:creationId xmlns:a16="http://schemas.microsoft.com/office/drawing/2014/main" id="{F19AFCF2-A126-4058-8913-6CD102D87087}"/>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4A50D2B-62D8-422F-B9A5-A0390007A4CF}" type="slidenum">
              <a:rPr lang="pt-PT" altLang="en-US" sz="1400" smtClean="0">
                <a:solidFill>
                  <a:srgbClr val="0000FF"/>
                </a:solidFill>
              </a:rPr>
              <a:pPr/>
              <a:t>22</a:t>
            </a:fld>
            <a:endParaRPr lang="pt-PT" altLang="en-US" sz="1400">
              <a:solidFill>
                <a:srgbClr val="0000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Marcador de Posição do Rodapé 4">
            <a:extLst>
              <a:ext uri="{FF2B5EF4-FFF2-40B4-BE49-F238E27FC236}">
                <a16:creationId xmlns:a16="http://schemas.microsoft.com/office/drawing/2014/main" id="{B374B1DA-7125-4EC2-ADCB-B83E614F337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28675" name="Rectangle 2">
            <a:extLst>
              <a:ext uri="{FF2B5EF4-FFF2-40B4-BE49-F238E27FC236}">
                <a16:creationId xmlns:a16="http://schemas.microsoft.com/office/drawing/2014/main" id="{EA52D703-C4EE-4DA3-BF9C-5B379CDECEC2}"/>
              </a:ext>
            </a:extLst>
          </p:cNvPr>
          <p:cNvSpPr>
            <a:spLocks noGrp="1" noChangeArrowheads="1"/>
          </p:cNvSpPr>
          <p:nvPr>
            <p:ph type="title"/>
          </p:nvPr>
        </p:nvSpPr>
        <p:spPr/>
        <p:txBody>
          <a:bodyPr/>
          <a:lstStyle/>
          <a:p>
            <a:pPr eaLnBrk="1" hangingPunct="1"/>
            <a:r>
              <a:rPr lang="pt-PT" altLang="pt-PT" sz="4000"/>
              <a:t>Intensity to Colour Transformation</a:t>
            </a:r>
          </a:p>
        </p:txBody>
      </p:sp>
      <p:sp>
        <p:nvSpPr>
          <p:cNvPr id="28676" name="Rectangle 10">
            <a:extLst>
              <a:ext uri="{FF2B5EF4-FFF2-40B4-BE49-F238E27FC236}">
                <a16:creationId xmlns:a16="http://schemas.microsoft.com/office/drawing/2014/main" id="{099C780E-1D14-44A2-85A7-A7F6D2020326}"/>
              </a:ext>
            </a:extLst>
          </p:cNvPr>
          <p:cNvSpPr>
            <a:spLocks noGrp="1" noChangeArrowheads="1"/>
          </p:cNvSpPr>
          <p:nvPr>
            <p:ph type="body" sz="half" idx="1"/>
          </p:nvPr>
        </p:nvSpPr>
        <p:spPr>
          <a:xfrm>
            <a:off x="457200" y="1600200"/>
            <a:ext cx="4038600" cy="3052763"/>
          </a:xfrm>
        </p:spPr>
        <p:txBody>
          <a:bodyPr/>
          <a:lstStyle/>
          <a:p>
            <a:pPr eaLnBrk="1" hangingPunct="1"/>
            <a:r>
              <a:rPr lang="pt-PT" altLang="pt-PT" sz="2400"/>
              <a:t>Each colour component is calculated using a transformation function.</a:t>
            </a:r>
          </a:p>
          <a:p>
            <a:pPr eaLnBrk="1" hangingPunct="1"/>
            <a:r>
              <a:rPr lang="pt-PT" altLang="pt-PT" sz="2400"/>
              <a:t>Viewed as an Intensity to Colour map.</a:t>
            </a:r>
          </a:p>
          <a:p>
            <a:pPr eaLnBrk="1" hangingPunct="1"/>
            <a:r>
              <a:rPr lang="pt-PT" altLang="pt-PT" sz="2400"/>
              <a:t>Does not need to use RGB space!</a:t>
            </a:r>
          </a:p>
        </p:txBody>
      </p:sp>
      <p:pic>
        <p:nvPicPr>
          <p:cNvPr id="28677" name="Picture 6">
            <a:extLst>
              <a:ext uri="{FF2B5EF4-FFF2-40B4-BE49-F238E27FC236}">
                <a16:creationId xmlns:a16="http://schemas.microsoft.com/office/drawing/2014/main" id="{634A46DE-C259-4118-BC34-8E6EE4860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697038"/>
            <a:ext cx="39624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8678" name="Picture 7">
            <a:extLst>
              <a:ext uri="{FF2B5EF4-FFF2-40B4-BE49-F238E27FC236}">
                <a16:creationId xmlns:a16="http://schemas.microsoft.com/office/drawing/2014/main" id="{90E07407-8C13-4F2D-B482-1F124D825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050" y="3887788"/>
            <a:ext cx="35607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aphicFrame>
        <p:nvGraphicFramePr>
          <p:cNvPr id="28679" name="Object 8">
            <a:extLst>
              <a:ext uri="{FF2B5EF4-FFF2-40B4-BE49-F238E27FC236}">
                <a16:creationId xmlns:a16="http://schemas.microsoft.com/office/drawing/2014/main" id="{FE671252-83D4-4FDF-A315-940518B65B23}"/>
              </a:ext>
            </a:extLst>
          </p:cNvPr>
          <p:cNvGraphicFramePr>
            <a:graphicFrameLocks noGrp="1" noChangeAspect="1"/>
          </p:cNvGraphicFramePr>
          <p:nvPr>
            <p:ph idx="4294967295"/>
          </p:nvPr>
        </p:nvGraphicFramePr>
        <p:xfrm>
          <a:off x="827088" y="4797425"/>
          <a:ext cx="3479800" cy="1187450"/>
        </p:xfrm>
        <a:graphic>
          <a:graphicData uri="http://schemas.openxmlformats.org/presentationml/2006/ole">
            <mc:AlternateContent xmlns:mc="http://schemas.openxmlformats.org/markup-compatibility/2006">
              <mc:Choice xmlns:v="urn:schemas-microsoft-com:vml" Requires="v">
                <p:oleObj name="Equation" r:id="rId4" imgW="2082800" imgH="711200" progId="Equation.3">
                  <p:embed/>
                </p:oleObj>
              </mc:Choice>
              <mc:Fallback>
                <p:oleObj name="Equation" r:id="rId4" imgW="2082800" imgH="711200" progId="Equation.3">
                  <p:embed/>
                  <p:pic>
                    <p:nvPicPr>
                      <p:cNvPr id="28679" name="Object 8">
                        <a:extLst>
                          <a:ext uri="{FF2B5EF4-FFF2-40B4-BE49-F238E27FC236}">
                            <a16:creationId xmlns:a16="http://schemas.microsoft.com/office/drawing/2014/main" id="{FE671252-83D4-4FDF-A315-940518B65B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4797425"/>
                        <a:ext cx="3479800"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80" name="Slide Number Placeholder 1">
            <a:extLst>
              <a:ext uri="{FF2B5EF4-FFF2-40B4-BE49-F238E27FC236}">
                <a16:creationId xmlns:a16="http://schemas.microsoft.com/office/drawing/2014/main" id="{94BDD550-3345-4E08-A293-B117FF718689}"/>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B0BE5F9-77B2-40EF-93A7-D38F3BA65B17}" type="slidenum">
              <a:rPr lang="pt-PT" altLang="en-US" sz="1400" smtClean="0">
                <a:solidFill>
                  <a:srgbClr val="0000FF"/>
                </a:solidFill>
              </a:rPr>
              <a:pPr/>
              <a:t>23</a:t>
            </a:fld>
            <a:endParaRPr lang="pt-PT" altLang="en-US" sz="1400">
              <a:solidFill>
                <a:srgbClr val="0000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Marcador de Posição do Rodapé 1">
            <a:extLst>
              <a:ext uri="{FF2B5EF4-FFF2-40B4-BE49-F238E27FC236}">
                <a16:creationId xmlns:a16="http://schemas.microsoft.com/office/drawing/2014/main" id="{A74E840F-BDF3-4FC2-BF45-E1E1A5B96D9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29699" name="Rectangle 7">
            <a:extLst>
              <a:ext uri="{FF2B5EF4-FFF2-40B4-BE49-F238E27FC236}">
                <a16:creationId xmlns:a16="http://schemas.microsoft.com/office/drawing/2014/main" id="{25227D90-F9BB-43B1-AB37-87C1B0C0209E}"/>
              </a:ext>
            </a:extLst>
          </p:cNvPr>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pic>
        <p:nvPicPr>
          <p:cNvPr id="29700" name="Picture 5">
            <a:extLst>
              <a:ext uri="{FF2B5EF4-FFF2-40B4-BE49-F238E27FC236}">
                <a16:creationId xmlns:a16="http://schemas.microsoft.com/office/drawing/2014/main" id="{59B3AC5E-C8BB-4E17-8730-47C9E251EE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0"/>
            <a:ext cx="6985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9701" name="Rectangle 4">
            <a:extLst>
              <a:ext uri="{FF2B5EF4-FFF2-40B4-BE49-F238E27FC236}">
                <a16:creationId xmlns:a16="http://schemas.microsoft.com/office/drawing/2014/main" id="{F91D5398-67C9-4AFE-85B4-3F3B9A065048}"/>
              </a:ext>
            </a:extLst>
          </p:cNvPr>
          <p:cNvSpPr>
            <a:spLocks noChangeArrowheads="1"/>
          </p:cNvSpPr>
          <p:nvPr/>
        </p:nvSpPr>
        <p:spPr bwMode="auto">
          <a:xfrm>
            <a:off x="2181225" y="6400800"/>
            <a:ext cx="6962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bg1"/>
                </a:solidFill>
              </a:rPr>
              <a:t>http://landsat.gsfc.nasa.gov/education/compositor/</a:t>
            </a:r>
          </a:p>
        </p:txBody>
      </p:sp>
      <p:sp>
        <p:nvSpPr>
          <p:cNvPr id="29702" name="Rectangle 9">
            <a:extLst>
              <a:ext uri="{FF2B5EF4-FFF2-40B4-BE49-F238E27FC236}">
                <a16:creationId xmlns:a16="http://schemas.microsoft.com/office/drawing/2014/main" id="{B26EAA3E-722A-45D1-A4E2-5F9BC13FF23E}"/>
              </a:ext>
            </a:extLst>
          </p:cNvPr>
          <p:cNvSpPr>
            <a:spLocks noChangeArrowheads="1"/>
          </p:cNvSpPr>
          <p:nvPr/>
        </p:nvSpPr>
        <p:spPr bwMode="auto">
          <a:xfrm>
            <a:off x="2314575" y="5876925"/>
            <a:ext cx="6829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bg1"/>
                </a:solidFill>
              </a:rPr>
              <a:t>http://chandra.harvard.edu/photo/false_color.html</a:t>
            </a:r>
          </a:p>
        </p:txBody>
      </p:sp>
      <p:sp>
        <p:nvSpPr>
          <p:cNvPr id="29703" name="Rectangle 10">
            <a:extLst>
              <a:ext uri="{FF2B5EF4-FFF2-40B4-BE49-F238E27FC236}">
                <a16:creationId xmlns:a16="http://schemas.microsoft.com/office/drawing/2014/main" id="{E4A3D4ED-9D1F-4D0E-A0A0-C2F0B6543026}"/>
              </a:ext>
            </a:extLst>
          </p:cNvPr>
          <p:cNvSpPr>
            <a:spLocks noChangeArrowheads="1"/>
          </p:cNvSpPr>
          <p:nvPr/>
        </p:nvSpPr>
        <p:spPr bwMode="auto">
          <a:xfrm>
            <a:off x="0" y="0"/>
            <a:ext cx="16414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PT" altLang="pt-PT" sz="1400">
                <a:solidFill>
                  <a:schemeClr val="bg1"/>
                </a:solidFill>
              </a:rPr>
              <a:t>A supernova remnant created from the death of a massive star about 2,000 years ago. </a:t>
            </a:r>
          </a:p>
        </p:txBody>
      </p:sp>
      <p:sp>
        <p:nvSpPr>
          <p:cNvPr id="29704" name="Slide Number Placeholder 1">
            <a:extLst>
              <a:ext uri="{FF2B5EF4-FFF2-40B4-BE49-F238E27FC236}">
                <a16:creationId xmlns:a16="http://schemas.microsoft.com/office/drawing/2014/main" id="{10D89A6F-DBAA-4127-8C4D-A4AD6EC7534B}"/>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BDF133E-68C2-40D3-B7F3-9BE1935A1DFE}" type="slidenum">
              <a:rPr lang="pt-PT" altLang="en-US" sz="1400" smtClean="0">
                <a:solidFill>
                  <a:srgbClr val="0000FF"/>
                </a:solidFill>
              </a:rPr>
              <a:pPr/>
              <a:t>24</a:t>
            </a:fld>
            <a:endParaRPr lang="pt-PT" altLang="en-US" sz="1400">
              <a:solidFill>
                <a:srgbClr val="0000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Posição do Rodapé 4">
            <a:extLst>
              <a:ext uri="{FF2B5EF4-FFF2-40B4-BE49-F238E27FC236}">
                <a16:creationId xmlns:a16="http://schemas.microsoft.com/office/drawing/2014/main" id="{11481A75-DC22-434A-AEBB-54B7B4C9512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30723" name="Line 14">
            <a:extLst>
              <a:ext uri="{FF2B5EF4-FFF2-40B4-BE49-F238E27FC236}">
                <a16:creationId xmlns:a16="http://schemas.microsoft.com/office/drawing/2014/main" id="{B12936EB-F8DD-48D2-97A1-F2860C5BD97B}"/>
              </a:ext>
            </a:extLst>
          </p:cNvPr>
          <p:cNvSpPr>
            <a:spLocks noChangeShapeType="1"/>
          </p:cNvSpPr>
          <p:nvPr/>
        </p:nvSpPr>
        <p:spPr bwMode="auto">
          <a:xfrm flipV="1">
            <a:off x="6661150" y="4437063"/>
            <a:ext cx="576263" cy="431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24" name="Rectangle 2">
            <a:extLst>
              <a:ext uri="{FF2B5EF4-FFF2-40B4-BE49-F238E27FC236}">
                <a16:creationId xmlns:a16="http://schemas.microsoft.com/office/drawing/2014/main" id="{C03B55C1-7622-4018-8831-2083D3DEF29A}"/>
              </a:ext>
            </a:extLst>
          </p:cNvPr>
          <p:cNvSpPr>
            <a:spLocks noGrp="1" noChangeArrowheads="1"/>
          </p:cNvSpPr>
          <p:nvPr>
            <p:ph type="title"/>
          </p:nvPr>
        </p:nvSpPr>
        <p:spPr/>
        <p:txBody>
          <a:bodyPr/>
          <a:lstStyle/>
          <a:p>
            <a:pPr eaLnBrk="1" hangingPunct="1"/>
            <a:r>
              <a:rPr lang="pt-PT" altLang="pt-PT"/>
              <a:t>Colour Image Processing</a:t>
            </a:r>
          </a:p>
        </p:txBody>
      </p:sp>
      <p:sp>
        <p:nvSpPr>
          <p:cNvPr id="30725" name="Rectangle 3">
            <a:extLst>
              <a:ext uri="{FF2B5EF4-FFF2-40B4-BE49-F238E27FC236}">
                <a16:creationId xmlns:a16="http://schemas.microsoft.com/office/drawing/2014/main" id="{70E62221-C2C6-43DE-A083-4EAF737E3B32}"/>
              </a:ext>
            </a:extLst>
          </p:cNvPr>
          <p:cNvSpPr>
            <a:spLocks noGrp="1" noChangeArrowheads="1"/>
          </p:cNvSpPr>
          <p:nvPr>
            <p:ph type="body" sz="half" idx="1"/>
          </p:nvPr>
        </p:nvSpPr>
        <p:spPr/>
        <p:txBody>
          <a:bodyPr/>
          <a:lstStyle/>
          <a:p>
            <a:pPr eaLnBrk="1" hangingPunct="1"/>
            <a:r>
              <a:rPr lang="pt-PT" altLang="pt-PT"/>
              <a:t>Grey-scale image</a:t>
            </a:r>
          </a:p>
          <a:p>
            <a:pPr lvl="1" eaLnBrk="1" hangingPunct="1"/>
            <a:r>
              <a:rPr lang="pt-PT" altLang="pt-PT"/>
              <a:t>One value per position.</a:t>
            </a:r>
          </a:p>
          <a:p>
            <a:pPr lvl="1" algn="ctr" eaLnBrk="1" hangingPunct="1">
              <a:buFontTx/>
              <a:buNone/>
            </a:pPr>
            <a:r>
              <a:rPr lang="pt-PT" altLang="pt-PT"/>
              <a:t>f(x,y) = I</a:t>
            </a:r>
          </a:p>
          <a:p>
            <a:pPr eaLnBrk="1" hangingPunct="1"/>
            <a:r>
              <a:rPr lang="pt-PT" altLang="pt-PT"/>
              <a:t>Colour image</a:t>
            </a:r>
          </a:p>
          <a:p>
            <a:pPr lvl="1" eaLnBrk="1" hangingPunct="1"/>
            <a:r>
              <a:rPr lang="pt-PT" altLang="pt-PT"/>
              <a:t>One vector per position.</a:t>
            </a:r>
          </a:p>
          <a:p>
            <a:pPr lvl="1" algn="ctr" eaLnBrk="1" hangingPunct="1">
              <a:buFontTx/>
              <a:buNone/>
            </a:pPr>
            <a:r>
              <a:rPr lang="pt-PT" altLang="pt-PT"/>
              <a:t>f(x,y) = [R G B]</a:t>
            </a:r>
            <a:r>
              <a:rPr lang="pt-PT" altLang="pt-PT" baseline="30000"/>
              <a:t>T</a:t>
            </a:r>
          </a:p>
          <a:p>
            <a:pPr eaLnBrk="1" hangingPunct="1"/>
            <a:endParaRPr lang="pt-PT" altLang="pt-PT"/>
          </a:p>
        </p:txBody>
      </p:sp>
      <p:sp>
        <p:nvSpPr>
          <p:cNvPr id="30726" name="Rectangle 4">
            <a:extLst>
              <a:ext uri="{FF2B5EF4-FFF2-40B4-BE49-F238E27FC236}">
                <a16:creationId xmlns:a16="http://schemas.microsoft.com/office/drawing/2014/main" id="{9E1E71FC-A5A9-4D1D-9F3D-8F37FC5B8E2F}"/>
              </a:ext>
            </a:extLst>
          </p:cNvPr>
          <p:cNvSpPr>
            <a:spLocks noChangeArrowheads="1"/>
          </p:cNvSpPr>
          <p:nvPr/>
        </p:nvSpPr>
        <p:spPr bwMode="auto">
          <a:xfrm>
            <a:off x="4932363" y="1844675"/>
            <a:ext cx="1511300" cy="12255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0727" name="Rectangle 6">
            <a:extLst>
              <a:ext uri="{FF2B5EF4-FFF2-40B4-BE49-F238E27FC236}">
                <a16:creationId xmlns:a16="http://schemas.microsoft.com/office/drawing/2014/main" id="{53D94575-895D-46B7-835E-C6DDA67CEA48}"/>
              </a:ext>
            </a:extLst>
          </p:cNvPr>
          <p:cNvSpPr>
            <a:spLocks noChangeArrowheads="1"/>
          </p:cNvSpPr>
          <p:nvPr/>
        </p:nvSpPr>
        <p:spPr bwMode="auto">
          <a:xfrm>
            <a:off x="6732588" y="3860800"/>
            <a:ext cx="1511300" cy="1225550"/>
          </a:xfrm>
          <a:prstGeom prst="rect">
            <a:avLst/>
          </a:prstGeom>
          <a:noFill/>
          <a:ln w="9525" algn="ctr">
            <a:solidFill>
              <a:srgbClr val="008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0728" name="Rectangle 8">
            <a:extLst>
              <a:ext uri="{FF2B5EF4-FFF2-40B4-BE49-F238E27FC236}">
                <a16:creationId xmlns:a16="http://schemas.microsoft.com/office/drawing/2014/main" id="{7C5AF425-98F3-4B1B-AAE6-2B7BB1B9D83E}"/>
              </a:ext>
            </a:extLst>
          </p:cNvPr>
          <p:cNvSpPr>
            <a:spLocks noChangeArrowheads="1"/>
          </p:cNvSpPr>
          <p:nvPr/>
        </p:nvSpPr>
        <p:spPr bwMode="auto">
          <a:xfrm>
            <a:off x="6445250" y="4076700"/>
            <a:ext cx="1511300" cy="1225550"/>
          </a:xfrm>
          <a:prstGeom prst="rect">
            <a:avLst/>
          </a:prstGeom>
          <a:noFill/>
          <a:ln w="9525" algn="ctr">
            <a:solidFill>
              <a:srgbClr val="0000FF"/>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0729" name="Rectangle 7">
            <a:extLst>
              <a:ext uri="{FF2B5EF4-FFF2-40B4-BE49-F238E27FC236}">
                <a16:creationId xmlns:a16="http://schemas.microsoft.com/office/drawing/2014/main" id="{A04F3C4E-385B-4AD8-99EE-5AD26052AFDE}"/>
              </a:ext>
            </a:extLst>
          </p:cNvPr>
          <p:cNvSpPr>
            <a:spLocks noChangeArrowheads="1"/>
          </p:cNvSpPr>
          <p:nvPr/>
        </p:nvSpPr>
        <p:spPr bwMode="auto">
          <a:xfrm>
            <a:off x="6156325" y="4292600"/>
            <a:ext cx="1511300" cy="1225550"/>
          </a:xfrm>
          <a:prstGeom prst="rect">
            <a:avLst/>
          </a:prstGeom>
          <a:solidFill>
            <a:schemeClr val="bg1">
              <a:alpha val="70979"/>
            </a:schemeClr>
          </a:solidFill>
          <a:ln w="9525" algn="ctr">
            <a:solidFill>
              <a:schemeClr val="tx1"/>
            </a:solidFill>
            <a:miter lim="800000"/>
            <a:headEnd/>
            <a:tailEnd/>
          </a:ln>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0730" name="AutoShape 9">
            <a:extLst>
              <a:ext uri="{FF2B5EF4-FFF2-40B4-BE49-F238E27FC236}">
                <a16:creationId xmlns:a16="http://schemas.microsoft.com/office/drawing/2014/main" id="{A5ECAFE7-FCF1-4518-AF80-C9705B4D1B45}"/>
              </a:ext>
            </a:extLst>
          </p:cNvPr>
          <p:cNvSpPr>
            <a:spLocks noChangeArrowheads="1"/>
          </p:cNvSpPr>
          <p:nvPr/>
        </p:nvSpPr>
        <p:spPr bwMode="auto">
          <a:xfrm>
            <a:off x="5435600" y="2349500"/>
            <a:ext cx="73025" cy="73025"/>
          </a:xfrm>
          <a:prstGeom prst="octagon">
            <a:avLst>
              <a:gd name="adj" fmla="val 29287"/>
            </a:avLst>
          </a:prstGeom>
          <a:solidFill>
            <a:schemeClr val="tx1"/>
          </a:solidFill>
          <a:ln w="9525" algn="ctr">
            <a:solidFill>
              <a:schemeClr val="tx1"/>
            </a:solidFill>
            <a:miter lim="800000"/>
            <a:headEnd/>
            <a:tailEnd/>
          </a:ln>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0731" name="AutoShape 10">
            <a:extLst>
              <a:ext uri="{FF2B5EF4-FFF2-40B4-BE49-F238E27FC236}">
                <a16:creationId xmlns:a16="http://schemas.microsoft.com/office/drawing/2014/main" id="{8E91D79C-FA05-4F97-952C-05D976D544BF}"/>
              </a:ext>
            </a:extLst>
          </p:cNvPr>
          <p:cNvSpPr>
            <a:spLocks noChangeArrowheads="1"/>
          </p:cNvSpPr>
          <p:nvPr/>
        </p:nvSpPr>
        <p:spPr bwMode="auto">
          <a:xfrm>
            <a:off x="6661150" y="4795838"/>
            <a:ext cx="73025" cy="73025"/>
          </a:xfrm>
          <a:prstGeom prst="octagon">
            <a:avLst>
              <a:gd name="adj" fmla="val 29287"/>
            </a:avLst>
          </a:prstGeom>
          <a:solidFill>
            <a:schemeClr val="tx1"/>
          </a:solidFill>
          <a:ln w="9525" algn="ctr">
            <a:solidFill>
              <a:schemeClr val="tx1"/>
            </a:solidFill>
            <a:miter lim="800000"/>
            <a:headEnd/>
            <a:tailEnd/>
          </a:ln>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0732" name="Text Box 11">
            <a:extLst>
              <a:ext uri="{FF2B5EF4-FFF2-40B4-BE49-F238E27FC236}">
                <a16:creationId xmlns:a16="http://schemas.microsoft.com/office/drawing/2014/main" id="{BE01DB99-319F-4F85-A1EC-E0BAD0E5425F}"/>
              </a:ext>
            </a:extLst>
          </p:cNvPr>
          <p:cNvSpPr txBox="1">
            <a:spLocks noChangeArrowheads="1"/>
          </p:cNvSpPr>
          <p:nvPr/>
        </p:nvSpPr>
        <p:spPr bwMode="auto">
          <a:xfrm>
            <a:off x="5219700" y="2422525"/>
            <a:ext cx="481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1200">
                <a:solidFill>
                  <a:schemeClr val="tx1"/>
                </a:solidFill>
              </a:rPr>
              <a:t>(x,y)</a:t>
            </a:r>
          </a:p>
        </p:txBody>
      </p:sp>
      <p:sp>
        <p:nvSpPr>
          <p:cNvPr id="30733" name="Text Box 12">
            <a:extLst>
              <a:ext uri="{FF2B5EF4-FFF2-40B4-BE49-F238E27FC236}">
                <a16:creationId xmlns:a16="http://schemas.microsoft.com/office/drawing/2014/main" id="{66FC3B76-4CCD-4BCF-9079-CE6BF8693F21}"/>
              </a:ext>
            </a:extLst>
          </p:cNvPr>
          <p:cNvSpPr txBox="1">
            <a:spLocks noChangeArrowheads="1"/>
          </p:cNvSpPr>
          <p:nvPr/>
        </p:nvSpPr>
        <p:spPr bwMode="auto">
          <a:xfrm>
            <a:off x="6445250" y="4868863"/>
            <a:ext cx="481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1200">
                <a:solidFill>
                  <a:schemeClr val="tx1"/>
                </a:solidFill>
              </a:rPr>
              <a:t>(x,y)</a:t>
            </a:r>
          </a:p>
        </p:txBody>
      </p:sp>
      <p:sp>
        <p:nvSpPr>
          <p:cNvPr id="30734" name="AutoShape 13">
            <a:extLst>
              <a:ext uri="{FF2B5EF4-FFF2-40B4-BE49-F238E27FC236}">
                <a16:creationId xmlns:a16="http://schemas.microsoft.com/office/drawing/2014/main" id="{A22DFE59-CACB-4EFA-B6EE-C6A7DD84A46B}"/>
              </a:ext>
            </a:extLst>
          </p:cNvPr>
          <p:cNvSpPr>
            <a:spLocks noChangeArrowheads="1"/>
          </p:cNvSpPr>
          <p:nvPr/>
        </p:nvSpPr>
        <p:spPr bwMode="auto">
          <a:xfrm>
            <a:off x="6946900" y="4579938"/>
            <a:ext cx="73025" cy="73025"/>
          </a:xfrm>
          <a:prstGeom prst="octagon">
            <a:avLst>
              <a:gd name="adj" fmla="val 29287"/>
            </a:avLst>
          </a:prstGeom>
          <a:solidFill>
            <a:schemeClr val="bg1"/>
          </a:solidFill>
          <a:ln w="9525" algn="ctr">
            <a:solidFill>
              <a:srgbClr val="0000FF"/>
            </a:solidFill>
            <a:miter lim="800000"/>
            <a:headEnd/>
            <a:tailEnd/>
          </a:ln>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0735" name="AutoShape 15">
            <a:extLst>
              <a:ext uri="{FF2B5EF4-FFF2-40B4-BE49-F238E27FC236}">
                <a16:creationId xmlns:a16="http://schemas.microsoft.com/office/drawing/2014/main" id="{F214EF7D-4C34-4048-B375-32E30B1F77FC}"/>
              </a:ext>
            </a:extLst>
          </p:cNvPr>
          <p:cNvSpPr>
            <a:spLocks noChangeArrowheads="1"/>
          </p:cNvSpPr>
          <p:nvPr/>
        </p:nvSpPr>
        <p:spPr bwMode="auto">
          <a:xfrm>
            <a:off x="7235825" y="4364038"/>
            <a:ext cx="73025" cy="73025"/>
          </a:xfrm>
          <a:prstGeom prst="octagon">
            <a:avLst>
              <a:gd name="adj" fmla="val 29287"/>
            </a:avLst>
          </a:prstGeom>
          <a:solidFill>
            <a:schemeClr val="bg1"/>
          </a:solidFill>
          <a:ln w="9525" algn="ctr">
            <a:solidFill>
              <a:srgbClr val="008000"/>
            </a:solidFill>
            <a:miter lim="800000"/>
            <a:headEnd/>
            <a:tailEnd/>
          </a:ln>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0736" name="Text Box 16">
            <a:extLst>
              <a:ext uri="{FF2B5EF4-FFF2-40B4-BE49-F238E27FC236}">
                <a16:creationId xmlns:a16="http://schemas.microsoft.com/office/drawing/2014/main" id="{CEF95F41-EDCC-4EB2-9B15-182EE0C74662}"/>
              </a:ext>
            </a:extLst>
          </p:cNvPr>
          <p:cNvSpPr txBox="1">
            <a:spLocks noChangeArrowheads="1"/>
          </p:cNvSpPr>
          <p:nvPr/>
        </p:nvSpPr>
        <p:spPr bwMode="auto">
          <a:xfrm>
            <a:off x="4870450" y="3125788"/>
            <a:ext cx="1573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1400">
                <a:solidFill>
                  <a:schemeClr val="tx1"/>
                </a:solidFill>
              </a:rPr>
              <a:t>Grey-scale image</a:t>
            </a:r>
          </a:p>
        </p:txBody>
      </p:sp>
      <p:sp>
        <p:nvSpPr>
          <p:cNvPr id="30737" name="Text Box 17">
            <a:extLst>
              <a:ext uri="{FF2B5EF4-FFF2-40B4-BE49-F238E27FC236}">
                <a16:creationId xmlns:a16="http://schemas.microsoft.com/office/drawing/2014/main" id="{60C37112-EFCF-40D2-BA3F-49EAFBC88739}"/>
              </a:ext>
            </a:extLst>
          </p:cNvPr>
          <p:cNvSpPr txBox="1">
            <a:spLocks noChangeArrowheads="1"/>
          </p:cNvSpPr>
          <p:nvPr/>
        </p:nvSpPr>
        <p:spPr bwMode="auto">
          <a:xfrm>
            <a:off x="6399213" y="5572125"/>
            <a:ext cx="1673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1400">
                <a:solidFill>
                  <a:schemeClr val="tx1"/>
                </a:solidFill>
              </a:rPr>
              <a:t>RGB Colour image</a:t>
            </a:r>
          </a:p>
        </p:txBody>
      </p:sp>
      <p:sp>
        <p:nvSpPr>
          <p:cNvPr id="30738" name="Slide Number Placeholder 1">
            <a:extLst>
              <a:ext uri="{FF2B5EF4-FFF2-40B4-BE49-F238E27FC236}">
                <a16:creationId xmlns:a16="http://schemas.microsoft.com/office/drawing/2014/main" id="{C60CBBCC-87DE-4CEC-87D8-332583D5AF42}"/>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90BED54-C94F-4F39-BE85-351BACE754BD}" type="slidenum">
              <a:rPr lang="pt-PT" altLang="en-US" sz="1400" smtClean="0">
                <a:solidFill>
                  <a:srgbClr val="0000FF"/>
                </a:solidFill>
              </a:rPr>
              <a:pPr/>
              <a:t>25</a:t>
            </a:fld>
            <a:endParaRPr lang="pt-PT" altLang="en-US" sz="1400">
              <a:solidFill>
                <a:srgbClr val="0000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Posição do Rodapé 4">
            <a:extLst>
              <a:ext uri="{FF2B5EF4-FFF2-40B4-BE49-F238E27FC236}">
                <a16:creationId xmlns:a16="http://schemas.microsoft.com/office/drawing/2014/main" id="{31D4BC1E-6D39-423F-9514-D54250B337C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31747" name="Rectangle 2">
            <a:extLst>
              <a:ext uri="{FF2B5EF4-FFF2-40B4-BE49-F238E27FC236}">
                <a16:creationId xmlns:a16="http://schemas.microsoft.com/office/drawing/2014/main" id="{6508C243-9C15-48E3-B785-7E013470F8A7}"/>
              </a:ext>
            </a:extLst>
          </p:cNvPr>
          <p:cNvSpPr>
            <a:spLocks noGrp="1" noChangeArrowheads="1"/>
          </p:cNvSpPr>
          <p:nvPr>
            <p:ph type="title"/>
          </p:nvPr>
        </p:nvSpPr>
        <p:spPr/>
        <p:txBody>
          <a:bodyPr/>
          <a:lstStyle/>
          <a:p>
            <a:pPr eaLnBrk="1" hangingPunct="1"/>
            <a:r>
              <a:rPr lang="pt-PT" altLang="pt-PT"/>
              <a:t>Colour Transformations</a:t>
            </a:r>
          </a:p>
        </p:txBody>
      </p:sp>
      <p:sp>
        <p:nvSpPr>
          <p:cNvPr id="31748" name="Rectangle 12">
            <a:extLst>
              <a:ext uri="{FF2B5EF4-FFF2-40B4-BE49-F238E27FC236}">
                <a16:creationId xmlns:a16="http://schemas.microsoft.com/office/drawing/2014/main" id="{73EC74F0-1529-4DA5-A90F-235CA921152D}"/>
              </a:ext>
            </a:extLst>
          </p:cNvPr>
          <p:cNvSpPr>
            <a:spLocks noGrp="1" noChangeArrowheads="1"/>
          </p:cNvSpPr>
          <p:nvPr>
            <p:ph type="body" sz="half" idx="1"/>
          </p:nvPr>
        </p:nvSpPr>
        <p:spPr>
          <a:xfrm>
            <a:off x="457200" y="1600200"/>
            <a:ext cx="4043363" cy="2405063"/>
          </a:xfrm>
        </p:spPr>
        <p:txBody>
          <a:bodyPr/>
          <a:lstStyle/>
          <a:p>
            <a:pPr eaLnBrk="1" hangingPunct="1"/>
            <a:r>
              <a:rPr lang="pt-PT" altLang="pt-PT" sz="2400"/>
              <a:t>Consider single-point operations:</a:t>
            </a:r>
          </a:p>
          <a:p>
            <a:pPr lvl="1" eaLnBrk="1" hangingPunct="1">
              <a:buFontTx/>
              <a:buNone/>
            </a:pPr>
            <a:r>
              <a:rPr lang="pt-PT" altLang="pt-PT" sz="2000"/>
              <a:t>T</a:t>
            </a:r>
            <a:r>
              <a:rPr lang="pt-PT" altLang="pt-PT" sz="2000" i="1" baseline="-25000"/>
              <a:t>i</a:t>
            </a:r>
            <a:r>
              <a:rPr lang="pt-PT" altLang="pt-PT" sz="2000"/>
              <a:t>: Transformation function for colour component </a:t>
            </a:r>
            <a:r>
              <a:rPr lang="pt-PT" altLang="pt-PT" sz="2000" i="1"/>
              <a:t>i</a:t>
            </a:r>
          </a:p>
          <a:p>
            <a:pPr lvl="1" eaLnBrk="1" hangingPunct="1">
              <a:buFontTx/>
              <a:buNone/>
            </a:pPr>
            <a:r>
              <a:rPr lang="pt-PT" altLang="pt-PT" sz="2000"/>
              <a:t>s</a:t>
            </a:r>
            <a:r>
              <a:rPr lang="pt-PT" altLang="pt-PT" sz="2000" baseline="-25000"/>
              <a:t>i</a:t>
            </a:r>
            <a:r>
              <a:rPr lang="pt-PT" altLang="pt-PT" sz="2000"/>
              <a:t>,r</a:t>
            </a:r>
            <a:r>
              <a:rPr lang="pt-PT" altLang="pt-PT" sz="2000" baseline="-25000"/>
              <a:t>i</a:t>
            </a:r>
            <a:r>
              <a:rPr lang="pt-PT" altLang="pt-PT" sz="2000"/>
              <a:t>: Components of </a:t>
            </a:r>
            <a:r>
              <a:rPr lang="pt-PT" altLang="pt-PT" sz="2000" i="1"/>
              <a:t>g </a:t>
            </a:r>
            <a:r>
              <a:rPr lang="pt-PT" altLang="pt-PT" sz="2000"/>
              <a:t>and </a:t>
            </a:r>
            <a:r>
              <a:rPr lang="pt-PT" altLang="pt-PT" sz="2000" i="1"/>
              <a:t>f</a:t>
            </a:r>
          </a:p>
        </p:txBody>
      </p:sp>
      <p:sp>
        <p:nvSpPr>
          <p:cNvPr id="31749" name="Rectangle 13">
            <a:extLst>
              <a:ext uri="{FF2B5EF4-FFF2-40B4-BE49-F238E27FC236}">
                <a16:creationId xmlns:a16="http://schemas.microsoft.com/office/drawing/2014/main" id="{F7A34271-DABB-4B9E-AE3D-C13F4EB1E13E}"/>
              </a:ext>
            </a:extLst>
          </p:cNvPr>
          <p:cNvSpPr>
            <a:spLocks noGrp="1" noChangeArrowheads="1"/>
          </p:cNvSpPr>
          <p:nvPr>
            <p:ph type="body" sz="half" idx="2"/>
          </p:nvPr>
        </p:nvSpPr>
        <p:spPr/>
        <p:txBody>
          <a:bodyPr/>
          <a:lstStyle/>
          <a:p>
            <a:pPr eaLnBrk="1" hangingPunct="1"/>
            <a:r>
              <a:rPr lang="pt-PT" altLang="pt-PT" sz="2400"/>
              <a:t>Simple example:</a:t>
            </a:r>
          </a:p>
          <a:p>
            <a:pPr lvl="1" eaLnBrk="1" hangingPunct="1"/>
            <a:r>
              <a:rPr lang="pt-PT" altLang="pt-PT" sz="2000"/>
              <a:t>Increase Brightness of an RGB image</a:t>
            </a:r>
          </a:p>
          <a:p>
            <a:pPr lvl="1" eaLnBrk="1" hangingPunct="1">
              <a:buFontTx/>
              <a:buNone/>
            </a:pPr>
            <a:endParaRPr lang="pt-PT" altLang="pt-PT" sz="2000"/>
          </a:p>
          <a:p>
            <a:pPr lvl="1" eaLnBrk="1" hangingPunct="1">
              <a:buFontTx/>
              <a:buNone/>
            </a:pPr>
            <a:endParaRPr lang="pt-PT" altLang="pt-PT" sz="2000"/>
          </a:p>
        </p:txBody>
      </p:sp>
      <p:graphicFrame>
        <p:nvGraphicFramePr>
          <p:cNvPr id="31750" name="Object 9">
            <a:extLst>
              <a:ext uri="{FF2B5EF4-FFF2-40B4-BE49-F238E27FC236}">
                <a16:creationId xmlns:a16="http://schemas.microsoft.com/office/drawing/2014/main" id="{661B746F-EE85-431F-B5D5-22EC4B565228}"/>
              </a:ext>
            </a:extLst>
          </p:cNvPr>
          <p:cNvGraphicFramePr>
            <a:graphicFrameLocks noGrp="1" noChangeAspect="1"/>
          </p:cNvGraphicFramePr>
          <p:nvPr>
            <p:ph sz="half" idx="4294967295"/>
          </p:nvPr>
        </p:nvGraphicFramePr>
        <p:xfrm>
          <a:off x="1042988" y="3573463"/>
          <a:ext cx="3168650" cy="1731962"/>
        </p:xfrm>
        <a:graphic>
          <a:graphicData uri="http://schemas.openxmlformats.org/presentationml/2006/ole">
            <mc:AlternateContent xmlns:mc="http://schemas.openxmlformats.org/markup-compatibility/2006">
              <mc:Choice xmlns:v="urn:schemas-microsoft-com:vml" Requires="v">
                <p:oleObj name="Equation" r:id="rId2" imgW="1231366" imgH="672808" progId="Equation.3">
                  <p:embed/>
                </p:oleObj>
              </mc:Choice>
              <mc:Fallback>
                <p:oleObj name="Equation" r:id="rId2" imgW="1231366" imgH="672808" progId="Equation.3">
                  <p:embed/>
                  <p:pic>
                    <p:nvPicPr>
                      <p:cNvPr id="31750" name="Object 9">
                        <a:extLst>
                          <a:ext uri="{FF2B5EF4-FFF2-40B4-BE49-F238E27FC236}">
                            <a16:creationId xmlns:a16="http://schemas.microsoft.com/office/drawing/2014/main" id="{661B746F-EE85-431F-B5D5-22EC4B5652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573463"/>
                        <a:ext cx="3168650" cy="173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51" name="Object 15">
            <a:extLst>
              <a:ext uri="{FF2B5EF4-FFF2-40B4-BE49-F238E27FC236}">
                <a16:creationId xmlns:a16="http://schemas.microsoft.com/office/drawing/2014/main" id="{A0BC72FE-78CC-464B-875A-D46CDEA9C7E2}"/>
              </a:ext>
            </a:extLst>
          </p:cNvPr>
          <p:cNvGraphicFramePr>
            <a:graphicFrameLocks noChangeAspect="1"/>
          </p:cNvGraphicFramePr>
          <p:nvPr/>
        </p:nvGraphicFramePr>
        <p:xfrm>
          <a:off x="5940425" y="2924175"/>
          <a:ext cx="1800225" cy="1619250"/>
        </p:xfrm>
        <a:graphic>
          <a:graphicData uri="http://schemas.openxmlformats.org/presentationml/2006/ole">
            <mc:AlternateContent xmlns:mc="http://schemas.openxmlformats.org/markup-compatibility/2006">
              <mc:Choice xmlns:v="urn:schemas-microsoft-com:vml" Requires="v">
                <p:oleObj name="Equation" r:id="rId4" imgW="762000" imgH="685800" progId="Equation.3">
                  <p:embed/>
                </p:oleObj>
              </mc:Choice>
              <mc:Fallback>
                <p:oleObj name="Equation" r:id="rId4" imgW="762000" imgH="685800" progId="Equation.3">
                  <p:embed/>
                  <p:pic>
                    <p:nvPicPr>
                      <p:cNvPr id="31751" name="Object 15">
                        <a:extLst>
                          <a:ext uri="{FF2B5EF4-FFF2-40B4-BE49-F238E27FC236}">
                            <a16:creationId xmlns:a16="http://schemas.microsoft.com/office/drawing/2014/main" id="{A0BC72FE-78CC-464B-875A-D46CDEA9C7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2924175"/>
                        <a:ext cx="1800225" cy="161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52" name="AutoShape 16">
            <a:extLst>
              <a:ext uri="{FF2B5EF4-FFF2-40B4-BE49-F238E27FC236}">
                <a16:creationId xmlns:a16="http://schemas.microsoft.com/office/drawing/2014/main" id="{58E177E2-ABFD-43F3-A533-FA49F2543CCF}"/>
              </a:ext>
            </a:extLst>
          </p:cNvPr>
          <p:cNvSpPr>
            <a:spLocks noChangeArrowheads="1"/>
          </p:cNvSpPr>
          <p:nvPr/>
        </p:nvSpPr>
        <p:spPr bwMode="auto">
          <a:xfrm>
            <a:off x="5292725" y="5013325"/>
            <a:ext cx="2879725" cy="865188"/>
          </a:xfrm>
          <a:prstGeom prst="wedgeRoundRectCallout">
            <a:avLst>
              <a:gd name="adj1" fmla="val -1486"/>
              <a:gd name="adj2" fmla="val -79356"/>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What about an image negative?</a:t>
            </a:r>
          </a:p>
        </p:txBody>
      </p:sp>
      <p:sp>
        <p:nvSpPr>
          <p:cNvPr id="31753" name="Slide Number Placeholder 1">
            <a:extLst>
              <a:ext uri="{FF2B5EF4-FFF2-40B4-BE49-F238E27FC236}">
                <a16:creationId xmlns:a16="http://schemas.microsoft.com/office/drawing/2014/main" id="{7429DCF2-1EA6-44BF-A2B6-2C4D483FC3DF}"/>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124C0D2-EEBF-4BB8-849D-A05E0BDA14EF}" type="slidenum">
              <a:rPr lang="pt-PT" altLang="en-US" sz="1400" smtClean="0">
                <a:solidFill>
                  <a:srgbClr val="0000FF"/>
                </a:solidFill>
              </a:rPr>
              <a:pPr/>
              <a:t>26</a:t>
            </a:fld>
            <a:endParaRPr lang="pt-PT" altLang="en-US" sz="1400">
              <a:solidFill>
                <a:srgbClr val="0000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Posição do Rodapé 4">
            <a:extLst>
              <a:ext uri="{FF2B5EF4-FFF2-40B4-BE49-F238E27FC236}">
                <a16:creationId xmlns:a16="http://schemas.microsoft.com/office/drawing/2014/main" id="{C3870C4B-7645-49F2-9E85-90EF075748C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32771" name="Rectangle 2">
            <a:extLst>
              <a:ext uri="{FF2B5EF4-FFF2-40B4-BE49-F238E27FC236}">
                <a16:creationId xmlns:a16="http://schemas.microsoft.com/office/drawing/2014/main" id="{9E004CBA-3D91-49EC-B1A7-89E2250E022E}"/>
              </a:ext>
            </a:extLst>
          </p:cNvPr>
          <p:cNvSpPr>
            <a:spLocks noGrp="1" noChangeArrowheads="1"/>
          </p:cNvSpPr>
          <p:nvPr>
            <p:ph type="title"/>
          </p:nvPr>
        </p:nvSpPr>
        <p:spPr/>
        <p:txBody>
          <a:bodyPr/>
          <a:lstStyle/>
          <a:p>
            <a:pPr eaLnBrk="1" hangingPunct="1"/>
            <a:r>
              <a:rPr lang="pt-PT" altLang="pt-PT"/>
              <a:t>Colour Complements</a:t>
            </a:r>
          </a:p>
        </p:txBody>
      </p:sp>
      <p:sp>
        <p:nvSpPr>
          <p:cNvPr id="32772" name="Rectangle 4">
            <a:extLst>
              <a:ext uri="{FF2B5EF4-FFF2-40B4-BE49-F238E27FC236}">
                <a16:creationId xmlns:a16="http://schemas.microsoft.com/office/drawing/2014/main" id="{BA164901-420B-4779-ADD3-A61BD460A35A}"/>
              </a:ext>
            </a:extLst>
          </p:cNvPr>
          <p:cNvSpPr>
            <a:spLocks noGrp="1" noChangeArrowheads="1"/>
          </p:cNvSpPr>
          <p:nvPr>
            <p:ph type="body" sz="half" idx="1"/>
          </p:nvPr>
        </p:nvSpPr>
        <p:spPr/>
        <p:txBody>
          <a:bodyPr/>
          <a:lstStyle/>
          <a:p>
            <a:pPr eaLnBrk="1" hangingPunct="1"/>
            <a:r>
              <a:rPr lang="pt-PT" altLang="pt-PT"/>
              <a:t>Colour equivalent of an image negative.</a:t>
            </a:r>
          </a:p>
        </p:txBody>
      </p:sp>
      <p:pic>
        <p:nvPicPr>
          <p:cNvPr id="32773" name="Picture 6" descr="382px-BYR_color_wheel">
            <a:extLst>
              <a:ext uri="{FF2B5EF4-FFF2-40B4-BE49-F238E27FC236}">
                <a16:creationId xmlns:a16="http://schemas.microsoft.com/office/drawing/2014/main" id="{85971435-7810-4419-A4D9-37F9E28910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1773238"/>
            <a:ext cx="363855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 Box 7">
            <a:extLst>
              <a:ext uri="{FF2B5EF4-FFF2-40B4-BE49-F238E27FC236}">
                <a16:creationId xmlns:a16="http://schemas.microsoft.com/office/drawing/2014/main" id="{07F0A1B8-71BE-44AF-9566-27C48D5944FB}"/>
              </a:ext>
            </a:extLst>
          </p:cNvPr>
          <p:cNvSpPr txBox="1">
            <a:spLocks noChangeArrowheads="1"/>
          </p:cNvSpPr>
          <p:nvPr/>
        </p:nvSpPr>
        <p:spPr bwMode="auto">
          <a:xfrm>
            <a:off x="5148263" y="5516563"/>
            <a:ext cx="3475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Complementary Colours</a:t>
            </a:r>
          </a:p>
        </p:txBody>
      </p:sp>
      <p:sp>
        <p:nvSpPr>
          <p:cNvPr id="32775" name="Line 8">
            <a:extLst>
              <a:ext uri="{FF2B5EF4-FFF2-40B4-BE49-F238E27FC236}">
                <a16:creationId xmlns:a16="http://schemas.microsoft.com/office/drawing/2014/main" id="{80DCFF14-FDBF-427F-9227-1CB8FAEC1170}"/>
              </a:ext>
            </a:extLst>
          </p:cNvPr>
          <p:cNvSpPr>
            <a:spLocks noChangeShapeType="1"/>
          </p:cNvSpPr>
          <p:nvPr/>
        </p:nvSpPr>
        <p:spPr bwMode="auto">
          <a:xfrm flipV="1">
            <a:off x="5940425" y="3068638"/>
            <a:ext cx="1800225" cy="100806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2776" name="Picture 10">
            <a:extLst>
              <a:ext uri="{FF2B5EF4-FFF2-40B4-BE49-F238E27FC236}">
                <a16:creationId xmlns:a16="http://schemas.microsoft.com/office/drawing/2014/main" id="{A31179F3-79AD-45FE-AC02-AEEA91ECE4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213100"/>
            <a:ext cx="2374900" cy="23749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777" name="Picture 9">
            <a:extLst>
              <a:ext uri="{FF2B5EF4-FFF2-40B4-BE49-F238E27FC236}">
                <a16:creationId xmlns:a16="http://schemas.microsoft.com/office/drawing/2014/main" id="{E7DC18E3-3CA2-4895-B9B9-F784F93001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3644900"/>
            <a:ext cx="2236787" cy="223678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778" name="Slide Number Placeholder 1">
            <a:extLst>
              <a:ext uri="{FF2B5EF4-FFF2-40B4-BE49-F238E27FC236}">
                <a16:creationId xmlns:a16="http://schemas.microsoft.com/office/drawing/2014/main" id="{850BB019-D9BE-46BC-8C93-F9FE0F2FDBB2}"/>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031CF16-A277-4CDC-90C7-D6A7EFAB8EF6}" type="slidenum">
              <a:rPr lang="pt-PT" altLang="en-US" sz="1400" smtClean="0">
                <a:solidFill>
                  <a:srgbClr val="0000FF"/>
                </a:solidFill>
              </a:rPr>
              <a:pPr/>
              <a:t>27</a:t>
            </a:fld>
            <a:endParaRPr lang="pt-PT" altLang="en-US" sz="1400">
              <a:solidFill>
                <a:srgbClr val="0000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Marcador de Posição do Rodapé 4">
            <a:extLst>
              <a:ext uri="{FF2B5EF4-FFF2-40B4-BE49-F238E27FC236}">
                <a16:creationId xmlns:a16="http://schemas.microsoft.com/office/drawing/2014/main" id="{3AB5AB67-5C5F-4D1D-BFB6-A08CCFE4C17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33795" name="Rectangle 2">
            <a:extLst>
              <a:ext uri="{FF2B5EF4-FFF2-40B4-BE49-F238E27FC236}">
                <a16:creationId xmlns:a16="http://schemas.microsoft.com/office/drawing/2014/main" id="{2C633D18-FF76-4C34-9B08-40AFA4AAF3DC}"/>
              </a:ext>
            </a:extLst>
          </p:cNvPr>
          <p:cNvSpPr>
            <a:spLocks noGrp="1" noChangeArrowheads="1"/>
          </p:cNvSpPr>
          <p:nvPr>
            <p:ph type="title"/>
          </p:nvPr>
        </p:nvSpPr>
        <p:spPr/>
        <p:txBody>
          <a:bodyPr/>
          <a:lstStyle/>
          <a:p>
            <a:pPr eaLnBrk="1" hangingPunct="1"/>
            <a:r>
              <a:rPr lang="pt-PT" altLang="pt-PT"/>
              <a:t>Colour Slicing</a:t>
            </a:r>
          </a:p>
        </p:txBody>
      </p:sp>
      <p:sp>
        <p:nvSpPr>
          <p:cNvPr id="33796" name="Rectangle 4">
            <a:extLst>
              <a:ext uri="{FF2B5EF4-FFF2-40B4-BE49-F238E27FC236}">
                <a16:creationId xmlns:a16="http://schemas.microsoft.com/office/drawing/2014/main" id="{53A6453A-C1A3-44D5-9337-270B72FD3C7D}"/>
              </a:ext>
            </a:extLst>
          </p:cNvPr>
          <p:cNvSpPr>
            <a:spLocks noGrp="1" noChangeArrowheads="1"/>
          </p:cNvSpPr>
          <p:nvPr>
            <p:ph type="body" sz="half" idx="1"/>
          </p:nvPr>
        </p:nvSpPr>
        <p:spPr/>
        <p:txBody>
          <a:bodyPr/>
          <a:lstStyle/>
          <a:p>
            <a:pPr eaLnBrk="1" hangingPunct="1"/>
            <a:r>
              <a:rPr lang="en-US" altLang="pt-PT"/>
              <a:t>Define a hyper-volume of interest inside my colour space.</a:t>
            </a:r>
          </a:p>
          <a:p>
            <a:pPr eaLnBrk="1" hangingPunct="1"/>
            <a:r>
              <a:rPr lang="pt-PT" altLang="pt-PT"/>
              <a:t>Keep colours if inside the hyper-volume.</a:t>
            </a:r>
          </a:p>
          <a:p>
            <a:pPr eaLnBrk="1" hangingPunct="1"/>
            <a:r>
              <a:rPr lang="pt-PT" altLang="pt-PT"/>
              <a:t>Change the others to a neutral colour.</a:t>
            </a:r>
          </a:p>
        </p:txBody>
      </p:sp>
      <p:pic>
        <p:nvPicPr>
          <p:cNvPr id="33797" name="Picture 6">
            <a:extLst>
              <a:ext uri="{FF2B5EF4-FFF2-40B4-BE49-F238E27FC236}">
                <a16:creationId xmlns:a16="http://schemas.microsoft.com/office/drawing/2014/main" id="{FFC39C54-EB48-43B5-ABF5-42F90C511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628775"/>
            <a:ext cx="3562350" cy="229393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798" name="Picture 8">
            <a:extLst>
              <a:ext uri="{FF2B5EF4-FFF2-40B4-BE49-F238E27FC236}">
                <a16:creationId xmlns:a16="http://schemas.microsoft.com/office/drawing/2014/main" id="{CF93CC28-6E70-4AAD-BBE7-984477549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4292600"/>
            <a:ext cx="22701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3799" name="Picture 7">
            <a:extLst>
              <a:ext uri="{FF2B5EF4-FFF2-40B4-BE49-F238E27FC236}">
                <a16:creationId xmlns:a16="http://schemas.microsoft.com/office/drawing/2014/main" id="{5C9B89D6-48DE-499B-B1A1-49647A92C0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000" y="4148138"/>
            <a:ext cx="2051050" cy="1309687"/>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3800" name="Slide Number Placeholder 1">
            <a:extLst>
              <a:ext uri="{FF2B5EF4-FFF2-40B4-BE49-F238E27FC236}">
                <a16:creationId xmlns:a16="http://schemas.microsoft.com/office/drawing/2014/main" id="{FAAFFD1A-D12D-4C78-BCBA-E42E6F8361C5}"/>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93F331E-DFD1-4289-A4C8-CF512DC454AC}" type="slidenum">
              <a:rPr lang="pt-PT" altLang="en-US" sz="1400" smtClean="0">
                <a:solidFill>
                  <a:srgbClr val="0000FF"/>
                </a:solidFill>
              </a:rPr>
              <a:pPr/>
              <a:t>28</a:t>
            </a:fld>
            <a:endParaRPr lang="pt-PT" altLang="en-US" sz="1400">
              <a:solidFill>
                <a:srgbClr val="0000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Marcador de Posição do Rodapé 3">
            <a:extLst>
              <a:ext uri="{FF2B5EF4-FFF2-40B4-BE49-F238E27FC236}">
                <a16:creationId xmlns:a16="http://schemas.microsoft.com/office/drawing/2014/main" id="{452ED0D7-3669-401C-AF03-D1F474796EB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34819" name="Rectangle 2">
            <a:extLst>
              <a:ext uri="{FF2B5EF4-FFF2-40B4-BE49-F238E27FC236}">
                <a16:creationId xmlns:a16="http://schemas.microsoft.com/office/drawing/2014/main" id="{CEFC4149-403F-403A-90AE-2C8B8FA5BB35}"/>
              </a:ext>
            </a:extLst>
          </p:cNvPr>
          <p:cNvSpPr>
            <a:spLocks noGrp="1" noChangeArrowheads="1"/>
          </p:cNvSpPr>
          <p:nvPr>
            <p:ph type="title"/>
          </p:nvPr>
        </p:nvSpPr>
        <p:spPr/>
        <p:txBody>
          <a:bodyPr/>
          <a:lstStyle/>
          <a:p>
            <a:pPr eaLnBrk="1" hangingPunct="1"/>
            <a:r>
              <a:rPr lang="en-US" altLang="pt-PT"/>
              <a:t>Topic: Noise</a:t>
            </a:r>
          </a:p>
        </p:txBody>
      </p:sp>
      <p:sp>
        <p:nvSpPr>
          <p:cNvPr id="34820" name="Rectangle 3">
            <a:extLst>
              <a:ext uri="{FF2B5EF4-FFF2-40B4-BE49-F238E27FC236}">
                <a16:creationId xmlns:a16="http://schemas.microsoft.com/office/drawing/2014/main" id="{2E968CC4-7762-4037-8918-3621687264FC}"/>
              </a:ext>
            </a:extLst>
          </p:cNvPr>
          <p:cNvSpPr>
            <a:spLocks noGrp="1" noChangeArrowheads="1"/>
          </p:cNvSpPr>
          <p:nvPr>
            <p:ph type="body" idx="1"/>
          </p:nvPr>
        </p:nvSpPr>
        <p:spPr>
          <a:xfrm>
            <a:off x="457200" y="1600200"/>
            <a:ext cx="8229600" cy="3700463"/>
          </a:xfrm>
        </p:spPr>
        <p:txBody>
          <a:bodyPr/>
          <a:lstStyle/>
          <a:p>
            <a:pPr eaLnBrk="1" hangingPunct="1"/>
            <a:r>
              <a:rPr lang="en-US" altLang="pt-PT">
                <a:solidFill>
                  <a:schemeClr val="bg2"/>
                </a:solidFill>
              </a:rPr>
              <a:t>Colour spaces</a:t>
            </a:r>
          </a:p>
          <a:p>
            <a:pPr eaLnBrk="1" hangingPunct="1"/>
            <a:r>
              <a:rPr lang="en-US" altLang="pt-PT">
                <a:solidFill>
                  <a:schemeClr val="bg2"/>
                </a:solidFill>
              </a:rPr>
              <a:t>Colour processing</a:t>
            </a:r>
          </a:p>
          <a:p>
            <a:pPr eaLnBrk="1" hangingPunct="1"/>
            <a:r>
              <a:rPr lang="en-US" altLang="pt-PT"/>
              <a:t>Noise</a:t>
            </a:r>
          </a:p>
          <a:p>
            <a:pPr eaLnBrk="1" hangingPunct="1"/>
            <a:endParaRPr lang="en-US" altLang="pt-PT"/>
          </a:p>
          <a:p>
            <a:pPr eaLnBrk="1" hangingPunct="1"/>
            <a:endParaRPr lang="en-US" altLang="pt-PT"/>
          </a:p>
        </p:txBody>
      </p:sp>
      <p:sp>
        <p:nvSpPr>
          <p:cNvPr id="34821" name="Slide Number Placeholder 1">
            <a:extLst>
              <a:ext uri="{FF2B5EF4-FFF2-40B4-BE49-F238E27FC236}">
                <a16:creationId xmlns:a16="http://schemas.microsoft.com/office/drawing/2014/main" id="{DE311BFD-E017-4005-9496-B36A8ABAE0BD}"/>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39C09A5-B3D0-4F69-B1AC-1C97B7B22A46}" type="slidenum">
              <a:rPr lang="pt-PT" altLang="en-US" sz="1400" smtClean="0">
                <a:solidFill>
                  <a:srgbClr val="0000FF"/>
                </a:solidFill>
              </a:rPr>
              <a:pPr/>
              <a:t>29</a:t>
            </a:fld>
            <a:endParaRPr lang="pt-PT" altLang="en-US" sz="1400">
              <a:solidFill>
                <a:srgbClr val="0000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Marcador de Posição do Rodapé 3">
            <a:extLst>
              <a:ext uri="{FF2B5EF4-FFF2-40B4-BE49-F238E27FC236}">
                <a16:creationId xmlns:a16="http://schemas.microsoft.com/office/drawing/2014/main" id="{8F24D9C9-57D8-4E54-8CB8-5099A005AB9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8195" name="Rectangle 2">
            <a:extLst>
              <a:ext uri="{FF2B5EF4-FFF2-40B4-BE49-F238E27FC236}">
                <a16:creationId xmlns:a16="http://schemas.microsoft.com/office/drawing/2014/main" id="{0E722AE2-331B-4EE9-B903-7BAC77353A57}"/>
              </a:ext>
            </a:extLst>
          </p:cNvPr>
          <p:cNvSpPr>
            <a:spLocks noGrp="1" noChangeArrowheads="1"/>
          </p:cNvSpPr>
          <p:nvPr>
            <p:ph type="title"/>
          </p:nvPr>
        </p:nvSpPr>
        <p:spPr/>
        <p:txBody>
          <a:bodyPr/>
          <a:lstStyle/>
          <a:p>
            <a:pPr eaLnBrk="1" hangingPunct="1"/>
            <a:r>
              <a:rPr lang="en-US" altLang="pt-PT"/>
              <a:t>Topic: Colour spaces</a:t>
            </a:r>
          </a:p>
        </p:txBody>
      </p:sp>
      <p:sp>
        <p:nvSpPr>
          <p:cNvPr id="8196" name="Rectangle 3">
            <a:extLst>
              <a:ext uri="{FF2B5EF4-FFF2-40B4-BE49-F238E27FC236}">
                <a16:creationId xmlns:a16="http://schemas.microsoft.com/office/drawing/2014/main" id="{63865234-4959-44F4-85E7-90EBD468951D}"/>
              </a:ext>
            </a:extLst>
          </p:cNvPr>
          <p:cNvSpPr>
            <a:spLocks noGrp="1" noChangeArrowheads="1"/>
          </p:cNvSpPr>
          <p:nvPr>
            <p:ph type="body" idx="1"/>
          </p:nvPr>
        </p:nvSpPr>
        <p:spPr>
          <a:xfrm>
            <a:off x="457200" y="1600200"/>
            <a:ext cx="8229600" cy="3700463"/>
          </a:xfrm>
        </p:spPr>
        <p:txBody>
          <a:bodyPr/>
          <a:lstStyle/>
          <a:p>
            <a:pPr eaLnBrk="1" hangingPunct="1"/>
            <a:r>
              <a:rPr lang="en-US" altLang="pt-PT"/>
              <a:t>Colour spaces</a:t>
            </a:r>
          </a:p>
          <a:p>
            <a:pPr eaLnBrk="1" hangingPunct="1"/>
            <a:r>
              <a:rPr lang="en-US" altLang="pt-PT">
                <a:solidFill>
                  <a:schemeClr val="bg2"/>
                </a:solidFill>
              </a:rPr>
              <a:t>Colour processing</a:t>
            </a:r>
          </a:p>
          <a:p>
            <a:pPr eaLnBrk="1" hangingPunct="1"/>
            <a:r>
              <a:rPr lang="en-US" altLang="pt-PT">
                <a:solidFill>
                  <a:schemeClr val="bg2"/>
                </a:solidFill>
              </a:rPr>
              <a:t>Noise</a:t>
            </a:r>
          </a:p>
          <a:p>
            <a:pPr eaLnBrk="1" hangingPunct="1"/>
            <a:endParaRPr lang="en-US" altLang="pt-PT">
              <a:solidFill>
                <a:schemeClr val="bg2"/>
              </a:solidFill>
            </a:endParaRPr>
          </a:p>
          <a:p>
            <a:pPr eaLnBrk="1" hangingPunct="1"/>
            <a:endParaRPr lang="en-US" altLang="pt-PT"/>
          </a:p>
        </p:txBody>
      </p:sp>
      <p:sp>
        <p:nvSpPr>
          <p:cNvPr id="8197" name="Slide Number Placeholder 1">
            <a:extLst>
              <a:ext uri="{FF2B5EF4-FFF2-40B4-BE49-F238E27FC236}">
                <a16:creationId xmlns:a16="http://schemas.microsoft.com/office/drawing/2014/main" id="{926549D8-00BB-4572-93BE-48311BB472C5}"/>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DAACCD1-EE12-4637-A37F-C90A05C10DB5}" type="slidenum">
              <a:rPr lang="pt-PT" altLang="en-US" sz="1400" smtClean="0">
                <a:solidFill>
                  <a:srgbClr val="0000FF"/>
                </a:solidFill>
              </a:rPr>
              <a:pPr/>
              <a:t>3</a:t>
            </a:fld>
            <a:endParaRPr lang="pt-PT" altLang="en-US" sz="1400">
              <a:solidFill>
                <a:srgbClr val="0000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Marcador de Posição do Rodapé 4">
            <a:extLst>
              <a:ext uri="{FF2B5EF4-FFF2-40B4-BE49-F238E27FC236}">
                <a16:creationId xmlns:a16="http://schemas.microsoft.com/office/drawing/2014/main" id="{BA766862-76F0-40CC-B556-6F752180CFA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35843" name="Rectangle 2">
            <a:extLst>
              <a:ext uri="{FF2B5EF4-FFF2-40B4-BE49-F238E27FC236}">
                <a16:creationId xmlns:a16="http://schemas.microsoft.com/office/drawing/2014/main" id="{3A6BABD1-4D30-49D8-AD26-28C42DD94175}"/>
              </a:ext>
            </a:extLst>
          </p:cNvPr>
          <p:cNvSpPr>
            <a:spLocks noGrp="1" noChangeArrowheads="1"/>
          </p:cNvSpPr>
          <p:nvPr>
            <p:ph type="title"/>
          </p:nvPr>
        </p:nvSpPr>
        <p:spPr/>
        <p:txBody>
          <a:bodyPr/>
          <a:lstStyle/>
          <a:p>
            <a:pPr eaLnBrk="1" hangingPunct="1"/>
            <a:r>
              <a:rPr lang="pt-PT" altLang="pt-PT"/>
              <a:t>Bring the Noise</a:t>
            </a:r>
          </a:p>
        </p:txBody>
      </p:sp>
      <p:sp>
        <p:nvSpPr>
          <p:cNvPr id="35844" name="Rectangle 6">
            <a:extLst>
              <a:ext uri="{FF2B5EF4-FFF2-40B4-BE49-F238E27FC236}">
                <a16:creationId xmlns:a16="http://schemas.microsoft.com/office/drawing/2014/main" id="{FA801C2D-A9FE-4828-BB55-1F44A6464CAB}"/>
              </a:ext>
            </a:extLst>
          </p:cNvPr>
          <p:cNvSpPr>
            <a:spLocks noGrp="1" noChangeArrowheads="1"/>
          </p:cNvSpPr>
          <p:nvPr>
            <p:ph type="body" sz="half" idx="1"/>
          </p:nvPr>
        </p:nvSpPr>
        <p:spPr/>
        <p:txBody>
          <a:bodyPr/>
          <a:lstStyle/>
          <a:p>
            <a:pPr eaLnBrk="1" hangingPunct="1">
              <a:lnSpc>
                <a:spcPct val="90000"/>
              </a:lnSpc>
            </a:pPr>
            <a:r>
              <a:rPr lang="pt-PT" altLang="pt-PT"/>
              <a:t>Noise is a distortion of the measured signal.</a:t>
            </a:r>
          </a:p>
          <a:p>
            <a:pPr eaLnBrk="1" hangingPunct="1">
              <a:lnSpc>
                <a:spcPct val="90000"/>
              </a:lnSpc>
            </a:pPr>
            <a:r>
              <a:rPr lang="pt-PT" altLang="pt-PT"/>
              <a:t>Every physical system has noise.</a:t>
            </a:r>
          </a:p>
          <a:p>
            <a:pPr eaLnBrk="1" hangingPunct="1">
              <a:lnSpc>
                <a:spcPct val="90000"/>
              </a:lnSpc>
            </a:pPr>
            <a:r>
              <a:rPr lang="pt-PT" altLang="pt-PT"/>
              <a:t>Images:</a:t>
            </a:r>
          </a:p>
          <a:p>
            <a:pPr lvl="1" eaLnBrk="1" hangingPunct="1">
              <a:lnSpc>
                <a:spcPct val="90000"/>
              </a:lnSpc>
            </a:pPr>
            <a:r>
              <a:rPr lang="pt-PT" altLang="pt-PT"/>
              <a:t>The importance of noise is affected by our human visual perception</a:t>
            </a:r>
          </a:p>
          <a:p>
            <a:pPr lvl="1" eaLnBrk="1" hangingPunct="1">
              <a:lnSpc>
                <a:spcPct val="90000"/>
              </a:lnSpc>
            </a:pPr>
            <a:r>
              <a:rPr lang="pt-PT" altLang="pt-PT"/>
              <a:t>Ex: Digital TV ‘block effect’ due to noise.</a:t>
            </a:r>
          </a:p>
        </p:txBody>
      </p:sp>
      <p:pic>
        <p:nvPicPr>
          <p:cNvPr id="35845" name="Picture 4" descr="Fig5">
            <a:extLst>
              <a:ext uri="{FF2B5EF4-FFF2-40B4-BE49-F238E27FC236}">
                <a16:creationId xmlns:a16="http://schemas.microsoft.com/office/drawing/2014/main" id="{FE1B5F04-768A-4FF9-B76E-C5F780319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1628775"/>
            <a:ext cx="32512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5" descr="Fig5">
            <a:extLst>
              <a:ext uri="{FF2B5EF4-FFF2-40B4-BE49-F238E27FC236}">
                <a16:creationId xmlns:a16="http://schemas.microsoft.com/office/drawing/2014/main" id="{E1D3C5CE-5CA3-40B0-9384-DC85F7236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3141663"/>
            <a:ext cx="2887662" cy="288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Slide Number Placeholder 1">
            <a:extLst>
              <a:ext uri="{FF2B5EF4-FFF2-40B4-BE49-F238E27FC236}">
                <a16:creationId xmlns:a16="http://schemas.microsoft.com/office/drawing/2014/main" id="{158EAB7D-9020-40C7-A071-2028A334CD3D}"/>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EF3989B-67AC-42FD-989E-EC47195A44F7}" type="slidenum">
              <a:rPr lang="pt-PT" altLang="en-US" sz="1400" smtClean="0">
                <a:solidFill>
                  <a:srgbClr val="0000FF"/>
                </a:solidFill>
              </a:rPr>
              <a:pPr/>
              <a:t>30</a:t>
            </a:fld>
            <a:endParaRPr lang="pt-PT" altLang="en-US" sz="1400">
              <a:solidFill>
                <a:srgbClr val="0000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Marcador de Posição do Rodapé 3">
            <a:extLst>
              <a:ext uri="{FF2B5EF4-FFF2-40B4-BE49-F238E27FC236}">
                <a16:creationId xmlns:a16="http://schemas.microsoft.com/office/drawing/2014/main" id="{200B20DC-071A-452D-9A20-478C728A637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36867" name="Rectangle 2">
            <a:extLst>
              <a:ext uri="{FF2B5EF4-FFF2-40B4-BE49-F238E27FC236}">
                <a16:creationId xmlns:a16="http://schemas.microsoft.com/office/drawing/2014/main" id="{DF58F1D4-D176-44E3-BFF7-A60C9A7F22A0}"/>
              </a:ext>
            </a:extLst>
          </p:cNvPr>
          <p:cNvSpPr>
            <a:spLocks noGrp="1" noChangeArrowheads="1"/>
          </p:cNvSpPr>
          <p:nvPr>
            <p:ph type="title"/>
          </p:nvPr>
        </p:nvSpPr>
        <p:spPr/>
        <p:txBody>
          <a:bodyPr/>
          <a:lstStyle/>
          <a:p>
            <a:pPr eaLnBrk="1" hangingPunct="1"/>
            <a:r>
              <a:rPr lang="pt-PT" altLang="pt-PT"/>
              <a:t>Where does it come from?</a:t>
            </a:r>
          </a:p>
        </p:txBody>
      </p:sp>
      <p:sp>
        <p:nvSpPr>
          <p:cNvPr id="36868" name="Rectangle 3">
            <a:extLst>
              <a:ext uri="{FF2B5EF4-FFF2-40B4-BE49-F238E27FC236}">
                <a16:creationId xmlns:a16="http://schemas.microsoft.com/office/drawing/2014/main" id="{503C9213-F168-4D54-BDE1-F8FA1F2FD06C}"/>
              </a:ext>
            </a:extLst>
          </p:cNvPr>
          <p:cNvSpPr>
            <a:spLocks noGrp="1" noChangeArrowheads="1"/>
          </p:cNvSpPr>
          <p:nvPr>
            <p:ph type="body" idx="1"/>
          </p:nvPr>
        </p:nvSpPr>
        <p:spPr/>
        <p:txBody>
          <a:bodyPr/>
          <a:lstStyle/>
          <a:p>
            <a:pPr eaLnBrk="1" hangingPunct="1">
              <a:lnSpc>
                <a:spcPct val="90000"/>
              </a:lnSpc>
            </a:pPr>
            <a:r>
              <a:rPr lang="en-US" altLang="pt-PT"/>
              <a:t>‘Universal’ noise sources:</a:t>
            </a:r>
          </a:p>
          <a:p>
            <a:pPr lvl="1" eaLnBrk="1" hangingPunct="1">
              <a:lnSpc>
                <a:spcPct val="90000"/>
              </a:lnSpc>
            </a:pPr>
            <a:r>
              <a:rPr lang="en-US" altLang="pt-PT"/>
              <a:t>Thermal, sampling, quantization, measurement.</a:t>
            </a:r>
          </a:p>
          <a:p>
            <a:pPr eaLnBrk="1" hangingPunct="1">
              <a:lnSpc>
                <a:spcPct val="90000"/>
              </a:lnSpc>
            </a:pPr>
            <a:r>
              <a:rPr lang="en-US" altLang="pt-PT"/>
              <a:t>Specific for digital images:</a:t>
            </a:r>
          </a:p>
          <a:p>
            <a:pPr lvl="1" eaLnBrk="1" hangingPunct="1">
              <a:lnSpc>
                <a:spcPct val="90000"/>
              </a:lnSpc>
            </a:pPr>
            <a:r>
              <a:rPr lang="en-US" altLang="pt-PT"/>
              <a:t>The number of photons hitting each images sensor is governed by quantum physics: </a:t>
            </a:r>
            <a:r>
              <a:rPr lang="en-US" altLang="pt-PT" i="1"/>
              <a:t>Photon Noise.</a:t>
            </a:r>
            <a:endParaRPr lang="en-US" altLang="pt-PT"/>
          </a:p>
          <a:p>
            <a:pPr lvl="1" eaLnBrk="1" hangingPunct="1">
              <a:lnSpc>
                <a:spcPct val="90000"/>
              </a:lnSpc>
            </a:pPr>
            <a:r>
              <a:rPr lang="en-US" altLang="pt-PT"/>
              <a:t>Noise generated by electronic components of image sensors:</a:t>
            </a:r>
          </a:p>
          <a:p>
            <a:pPr lvl="2" eaLnBrk="1" hangingPunct="1">
              <a:lnSpc>
                <a:spcPct val="90000"/>
              </a:lnSpc>
            </a:pPr>
            <a:r>
              <a:rPr lang="en-US" altLang="pt-PT" i="1"/>
              <a:t>On-Chip Noise</a:t>
            </a:r>
            <a:r>
              <a:rPr lang="en-US" altLang="pt-PT"/>
              <a:t>, </a:t>
            </a:r>
            <a:r>
              <a:rPr lang="en-US" altLang="pt-PT" i="1"/>
              <a:t>KTC Noise</a:t>
            </a:r>
            <a:r>
              <a:rPr lang="en-US" altLang="pt-PT"/>
              <a:t>, </a:t>
            </a:r>
            <a:r>
              <a:rPr lang="en-US" altLang="pt-PT" i="1"/>
              <a:t>Amplifier Noise</a:t>
            </a:r>
            <a:r>
              <a:rPr lang="en-US" altLang="pt-PT"/>
              <a:t>, etc.</a:t>
            </a:r>
          </a:p>
          <a:p>
            <a:pPr eaLnBrk="1" hangingPunct="1">
              <a:lnSpc>
                <a:spcPct val="90000"/>
              </a:lnSpc>
            </a:pPr>
            <a:endParaRPr lang="en-US" altLang="pt-PT"/>
          </a:p>
        </p:txBody>
      </p:sp>
      <p:sp>
        <p:nvSpPr>
          <p:cNvPr id="36869" name="Slide Number Placeholder 1">
            <a:extLst>
              <a:ext uri="{FF2B5EF4-FFF2-40B4-BE49-F238E27FC236}">
                <a16:creationId xmlns:a16="http://schemas.microsoft.com/office/drawing/2014/main" id="{219F3FB1-DB8D-4ED0-A2C3-02FDA784663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A21ADB2-B3B7-430F-AA94-F74B8387F43C}" type="slidenum">
              <a:rPr lang="pt-PT" altLang="en-US" sz="1400" smtClean="0">
                <a:solidFill>
                  <a:srgbClr val="0000FF"/>
                </a:solidFill>
              </a:rPr>
              <a:pPr/>
              <a:t>31</a:t>
            </a:fld>
            <a:endParaRPr lang="pt-PT" altLang="en-US" sz="1400">
              <a:solidFill>
                <a:srgbClr val="0000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Marcador de Posição do Rodapé 3">
            <a:extLst>
              <a:ext uri="{FF2B5EF4-FFF2-40B4-BE49-F238E27FC236}">
                <a16:creationId xmlns:a16="http://schemas.microsoft.com/office/drawing/2014/main" id="{58A1BE54-AA78-4B59-99A2-8FFBDF6AB83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37891" name="Rectangle 2">
            <a:extLst>
              <a:ext uri="{FF2B5EF4-FFF2-40B4-BE49-F238E27FC236}">
                <a16:creationId xmlns:a16="http://schemas.microsoft.com/office/drawing/2014/main" id="{7998A401-A573-4826-A6F5-08DFFE627004}"/>
              </a:ext>
            </a:extLst>
          </p:cNvPr>
          <p:cNvSpPr>
            <a:spLocks noGrp="1" noChangeArrowheads="1"/>
          </p:cNvSpPr>
          <p:nvPr>
            <p:ph type="title"/>
          </p:nvPr>
        </p:nvSpPr>
        <p:spPr/>
        <p:txBody>
          <a:bodyPr/>
          <a:lstStyle/>
          <a:p>
            <a:pPr eaLnBrk="1" hangingPunct="1"/>
            <a:r>
              <a:rPr lang="pt-PT" altLang="pt-PT"/>
              <a:t>Degradation / Restoration</a:t>
            </a:r>
          </a:p>
        </p:txBody>
      </p:sp>
      <p:sp>
        <p:nvSpPr>
          <p:cNvPr id="37892" name="Rectangle 5">
            <a:extLst>
              <a:ext uri="{FF2B5EF4-FFF2-40B4-BE49-F238E27FC236}">
                <a16:creationId xmlns:a16="http://schemas.microsoft.com/office/drawing/2014/main" id="{6288DBD1-555A-426B-B892-B7F710BBB94D}"/>
              </a:ext>
            </a:extLst>
          </p:cNvPr>
          <p:cNvSpPr>
            <a:spLocks noChangeArrowheads="1"/>
          </p:cNvSpPr>
          <p:nvPr/>
        </p:nvSpPr>
        <p:spPr bwMode="auto">
          <a:xfrm>
            <a:off x="1060450" y="2239963"/>
            <a:ext cx="2160588" cy="1008062"/>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Degradation</a:t>
            </a:r>
            <a:br>
              <a:rPr lang="pt-PT" altLang="pt-PT" sz="2400">
                <a:solidFill>
                  <a:schemeClr val="tx1"/>
                </a:solidFill>
              </a:rPr>
            </a:br>
            <a:r>
              <a:rPr lang="pt-PT" altLang="pt-PT" sz="2400">
                <a:solidFill>
                  <a:schemeClr val="tx1"/>
                </a:solidFill>
              </a:rPr>
              <a:t>Function </a:t>
            </a:r>
            <a:r>
              <a:rPr lang="pt-PT" altLang="pt-PT" sz="2400" i="1">
                <a:solidFill>
                  <a:schemeClr val="tx1"/>
                </a:solidFill>
              </a:rPr>
              <a:t>h</a:t>
            </a:r>
          </a:p>
        </p:txBody>
      </p:sp>
      <p:sp>
        <p:nvSpPr>
          <p:cNvPr id="37893" name="Rectangle 6">
            <a:extLst>
              <a:ext uri="{FF2B5EF4-FFF2-40B4-BE49-F238E27FC236}">
                <a16:creationId xmlns:a16="http://schemas.microsoft.com/office/drawing/2014/main" id="{062A6A91-22D3-4590-BA26-D17A043F9BD5}"/>
              </a:ext>
            </a:extLst>
          </p:cNvPr>
          <p:cNvSpPr>
            <a:spLocks noChangeArrowheads="1"/>
          </p:cNvSpPr>
          <p:nvPr/>
        </p:nvSpPr>
        <p:spPr bwMode="auto">
          <a:xfrm>
            <a:off x="5921375" y="2241550"/>
            <a:ext cx="2160588" cy="100806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Restoration</a:t>
            </a:r>
            <a:br>
              <a:rPr lang="pt-PT" altLang="pt-PT" sz="2400">
                <a:solidFill>
                  <a:schemeClr val="tx1"/>
                </a:solidFill>
              </a:rPr>
            </a:br>
            <a:r>
              <a:rPr lang="pt-PT" altLang="pt-PT" sz="2400">
                <a:solidFill>
                  <a:schemeClr val="tx1"/>
                </a:solidFill>
              </a:rPr>
              <a:t>Filter(s)</a:t>
            </a:r>
          </a:p>
        </p:txBody>
      </p:sp>
      <p:sp>
        <p:nvSpPr>
          <p:cNvPr id="37894" name="Text Box 8">
            <a:extLst>
              <a:ext uri="{FF2B5EF4-FFF2-40B4-BE49-F238E27FC236}">
                <a16:creationId xmlns:a16="http://schemas.microsoft.com/office/drawing/2014/main" id="{3507FFEE-4609-4361-85FE-0287A744CC97}"/>
              </a:ext>
            </a:extLst>
          </p:cNvPr>
          <p:cNvSpPr txBox="1">
            <a:spLocks noChangeArrowheads="1"/>
          </p:cNvSpPr>
          <p:nvPr/>
        </p:nvSpPr>
        <p:spPr bwMode="auto">
          <a:xfrm>
            <a:off x="179388" y="2924175"/>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1600">
                <a:solidFill>
                  <a:schemeClr val="tx1"/>
                </a:solidFill>
              </a:rPr>
              <a:t>f(x,y)</a:t>
            </a:r>
          </a:p>
        </p:txBody>
      </p:sp>
      <p:sp>
        <p:nvSpPr>
          <p:cNvPr id="37895" name="AutoShape 9">
            <a:extLst>
              <a:ext uri="{FF2B5EF4-FFF2-40B4-BE49-F238E27FC236}">
                <a16:creationId xmlns:a16="http://schemas.microsoft.com/office/drawing/2014/main" id="{2426D925-0D08-4685-A75D-3B582563BC29}"/>
              </a:ext>
            </a:extLst>
          </p:cNvPr>
          <p:cNvSpPr>
            <a:spLocks noChangeArrowheads="1"/>
          </p:cNvSpPr>
          <p:nvPr/>
        </p:nvSpPr>
        <p:spPr bwMode="auto">
          <a:xfrm>
            <a:off x="4283075" y="2455863"/>
            <a:ext cx="576263" cy="576262"/>
          </a:xfrm>
          <a:prstGeom prst="flowChartOr">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7896" name="AutoShape 10">
            <a:extLst>
              <a:ext uri="{FF2B5EF4-FFF2-40B4-BE49-F238E27FC236}">
                <a16:creationId xmlns:a16="http://schemas.microsoft.com/office/drawing/2014/main" id="{128279A5-D1C1-4C6E-92C3-68E926604095}"/>
              </a:ext>
            </a:extLst>
          </p:cNvPr>
          <p:cNvSpPr>
            <a:spLocks noChangeArrowheads="1"/>
          </p:cNvSpPr>
          <p:nvPr/>
        </p:nvSpPr>
        <p:spPr bwMode="auto">
          <a:xfrm>
            <a:off x="3463925" y="2600325"/>
            <a:ext cx="576263" cy="288925"/>
          </a:xfrm>
          <a:prstGeom prst="rightArrow">
            <a:avLst>
              <a:gd name="adj1" fmla="val 50000"/>
              <a:gd name="adj2" fmla="val 49863"/>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7897" name="AutoShape 11">
            <a:extLst>
              <a:ext uri="{FF2B5EF4-FFF2-40B4-BE49-F238E27FC236}">
                <a16:creationId xmlns:a16="http://schemas.microsoft.com/office/drawing/2014/main" id="{E8B76743-3869-4F4F-98ED-E95A111F4AC6}"/>
              </a:ext>
            </a:extLst>
          </p:cNvPr>
          <p:cNvSpPr>
            <a:spLocks noChangeArrowheads="1"/>
          </p:cNvSpPr>
          <p:nvPr/>
        </p:nvSpPr>
        <p:spPr bwMode="auto">
          <a:xfrm>
            <a:off x="241300" y="2600325"/>
            <a:ext cx="576263" cy="288925"/>
          </a:xfrm>
          <a:prstGeom prst="rightArrow">
            <a:avLst>
              <a:gd name="adj1" fmla="val 50000"/>
              <a:gd name="adj2" fmla="val 49863"/>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7898" name="AutoShape 12">
            <a:extLst>
              <a:ext uri="{FF2B5EF4-FFF2-40B4-BE49-F238E27FC236}">
                <a16:creationId xmlns:a16="http://schemas.microsoft.com/office/drawing/2014/main" id="{56477241-DBA6-4F23-A68B-3DB8FEE76D5E}"/>
              </a:ext>
            </a:extLst>
          </p:cNvPr>
          <p:cNvSpPr>
            <a:spLocks noChangeArrowheads="1"/>
          </p:cNvSpPr>
          <p:nvPr/>
        </p:nvSpPr>
        <p:spPr bwMode="auto">
          <a:xfrm>
            <a:off x="5102225" y="2600325"/>
            <a:ext cx="576263" cy="288925"/>
          </a:xfrm>
          <a:prstGeom prst="rightArrow">
            <a:avLst>
              <a:gd name="adj1" fmla="val 50000"/>
              <a:gd name="adj2" fmla="val 49863"/>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7899" name="AutoShape 13">
            <a:extLst>
              <a:ext uri="{FF2B5EF4-FFF2-40B4-BE49-F238E27FC236}">
                <a16:creationId xmlns:a16="http://schemas.microsoft.com/office/drawing/2014/main" id="{48E30374-E191-4682-8BA1-3ECD474CB2B9}"/>
              </a:ext>
            </a:extLst>
          </p:cNvPr>
          <p:cNvSpPr>
            <a:spLocks noChangeArrowheads="1"/>
          </p:cNvSpPr>
          <p:nvPr/>
        </p:nvSpPr>
        <p:spPr bwMode="auto">
          <a:xfrm>
            <a:off x="8326438" y="2600325"/>
            <a:ext cx="576262" cy="288925"/>
          </a:xfrm>
          <a:prstGeom prst="rightArrow">
            <a:avLst>
              <a:gd name="adj1" fmla="val 50000"/>
              <a:gd name="adj2" fmla="val 49863"/>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7900" name="Text Box 14">
            <a:extLst>
              <a:ext uri="{FF2B5EF4-FFF2-40B4-BE49-F238E27FC236}">
                <a16:creationId xmlns:a16="http://schemas.microsoft.com/office/drawing/2014/main" id="{A155F10F-19E6-40B2-830D-29FC3C912E9A}"/>
              </a:ext>
            </a:extLst>
          </p:cNvPr>
          <p:cNvSpPr txBox="1">
            <a:spLocks noChangeArrowheads="1"/>
          </p:cNvSpPr>
          <p:nvPr/>
        </p:nvSpPr>
        <p:spPr bwMode="auto">
          <a:xfrm>
            <a:off x="4932363" y="2205038"/>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1600">
                <a:solidFill>
                  <a:schemeClr val="tx1"/>
                </a:solidFill>
              </a:rPr>
              <a:t>g(x,y)</a:t>
            </a:r>
          </a:p>
        </p:txBody>
      </p:sp>
      <p:sp>
        <p:nvSpPr>
          <p:cNvPr id="37901" name="AutoShape 15">
            <a:extLst>
              <a:ext uri="{FF2B5EF4-FFF2-40B4-BE49-F238E27FC236}">
                <a16:creationId xmlns:a16="http://schemas.microsoft.com/office/drawing/2014/main" id="{639185E4-F689-4675-A404-FC3B6F6070E5}"/>
              </a:ext>
            </a:extLst>
          </p:cNvPr>
          <p:cNvSpPr>
            <a:spLocks noChangeArrowheads="1"/>
          </p:cNvSpPr>
          <p:nvPr/>
        </p:nvSpPr>
        <p:spPr bwMode="auto">
          <a:xfrm rot="-5400000">
            <a:off x="4285456" y="3283744"/>
            <a:ext cx="576263" cy="288925"/>
          </a:xfrm>
          <a:prstGeom prst="rightArrow">
            <a:avLst>
              <a:gd name="adj1" fmla="val 50000"/>
              <a:gd name="adj2" fmla="val 49863"/>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pt-PT" sz="2400">
              <a:solidFill>
                <a:schemeClr val="tx1"/>
              </a:solidFill>
            </a:endParaRPr>
          </a:p>
        </p:txBody>
      </p:sp>
      <p:sp>
        <p:nvSpPr>
          <p:cNvPr id="37902" name="Text Box 16">
            <a:extLst>
              <a:ext uri="{FF2B5EF4-FFF2-40B4-BE49-F238E27FC236}">
                <a16:creationId xmlns:a16="http://schemas.microsoft.com/office/drawing/2014/main" id="{3C2B3ABC-5B7F-435B-899D-72A987148CC9}"/>
              </a:ext>
            </a:extLst>
          </p:cNvPr>
          <p:cNvSpPr txBox="1">
            <a:spLocks noChangeArrowheads="1"/>
          </p:cNvSpPr>
          <p:nvPr/>
        </p:nvSpPr>
        <p:spPr bwMode="auto">
          <a:xfrm>
            <a:off x="8243888" y="2205038"/>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1600">
                <a:solidFill>
                  <a:schemeClr val="tx1"/>
                </a:solidFill>
              </a:rPr>
              <a:t>f’(x,y)</a:t>
            </a:r>
          </a:p>
        </p:txBody>
      </p:sp>
      <p:sp>
        <p:nvSpPr>
          <p:cNvPr id="37903" name="Text Box 17">
            <a:extLst>
              <a:ext uri="{FF2B5EF4-FFF2-40B4-BE49-F238E27FC236}">
                <a16:creationId xmlns:a16="http://schemas.microsoft.com/office/drawing/2014/main" id="{7B6F3DC2-18B3-4036-8ECE-27D38F948D57}"/>
              </a:ext>
            </a:extLst>
          </p:cNvPr>
          <p:cNvSpPr txBox="1">
            <a:spLocks noChangeArrowheads="1"/>
          </p:cNvSpPr>
          <p:nvPr/>
        </p:nvSpPr>
        <p:spPr bwMode="auto">
          <a:xfrm>
            <a:off x="4643438" y="3429000"/>
            <a:ext cx="72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1600">
                <a:solidFill>
                  <a:schemeClr val="tx1"/>
                </a:solidFill>
              </a:rPr>
              <a:t>n(x,y)</a:t>
            </a:r>
          </a:p>
        </p:txBody>
      </p:sp>
      <p:graphicFrame>
        <p:nvGraphicFramePr>
          <p:cNvPr id="37904" name="Object 18">
            <a:extLst>
              <a:ext uri="{FF2B5EF4-FFF2-40B4-BE49-F238E27FC236}">
                <a16:creationId xmlns:a16="http://schemas.microsoft.com/office/drawing/2014/main" id="{8481A406-0ED6-4151-802C-188108D681DD}"/>
              </a:ext>
            </a:extLst>
          </p:cNvPr>
          <p:cNvGraphicFramePr>
            <a:graphicFrameLocks noGrp="1" noChangeAspect="1"/>
          </p:cNvGraphicFramePr>
          <p:nvPr>
            <p:ph idx="1"/>
          </p:nvPr>
        </p:nvGraphicFramePr>
        <p:xfrm>
          <a:off x="1763713" y="4292600"/>
          <a:ext cx="6030912" cy="1227138"/>
        </p:xfrm>
        <a:graphic>
          <a:graphicData uri="http://schemas.openxmlformats.org/presentationml/2006/ole">
            <mc:AlternateContent xmlns:mc="http://schemas.openxmlformats.org/markup-compatibility/2006">
              <mc:Choice xmlns:v="urn:schemas-microsoft-com:vml" Requires="v">
                <p:oleObj name="Equation" r:id="rId2" imgW="2120900" imgH="431800" progId="Equation.3">
                  <p:embed/>
                </p:oleObj>
              </mc:Choice>
              <mc:Fallback>
                <p:oleObj name="Equation" r:id="rId2" imgW="2120900" imgH="431800" progId="Equation.3">
                  <p:embed/>
                  <p:pic>
                    <p:nvPicPr>
                      <p:cNvPr id="37904" name="Object 18">
                        <a:extLst>
                          <a:ext uri="{FF2B5EF4-FFF2-40B4-BE49-F238E27FC236}">
                            <a16:creationId xmlns:a16="http://schemas.microsoft.com/office/drawing/2014/main" id="{8481A406-0ED6-4151-802C-188108D681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4292600"/>
                        <a:ext cx="6030912" cy="1227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905" name="Slide Number Placeholder 1">
            <a:extLst>
              <a:ext uri="{FF2B5EF4-FFF2-40B4-BE49-F238E27FC236}">
                <a16:creationId xmlns:a16="http://schemas.microsoft.com/office/drawing/2014/main" id="{DD4036E9-050B-4F52-9238-3AE8BDFD6D45}"/>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38DB3CC-5995-4781-9895-07B34BC0BE8E}" type="slidenum">
              <a:rPr lang="pt-PT" altLang="en-US" sz="1400" smtClean="0">
                <a:solidFill>
                  <a:srgbClr val="0000FF"/>
                </a:solidFill>
              </a:rPr>
              <a:pPr/>
              <a:t>32</a:t>
            </a:fld>
            <a:endParaRPr lang="pt-PT" altLang="en-US" sz="1400">
              <a:solidFill>
                <a:srgbClr val="0000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Marcador de Posição do Rodapé 3">
            <a:extLst>
              <a:ext uri="{FF2B5EF4-FFF2-40B4-BE49-F238E27FC236}">
                <a16:creationId xmlns:a16="http://schemas.microsoft.com/office/drawing/2014/main" id="{8CA52B7D-1C30-4A31-AB98-46C38FD9E4F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38915" name="Rectangle 2">
            <a:extLst>
              <a:ext uri="{FF2B5EF4-FFF2-40B4-BE49-F238E27FC236}">
                <a16:creationId xmlns:a16="http://schemas.microsoft.com/office/drawing/2014/main" id="{F2AB9BBB-EA32-4A7E-B34B-78BEF8A7089A}"/>
              </a:ext>
            </a:extLst>
          </p:cNvPr>
          <p:cNvSpPr>
            <a:spLocks noGrp="1" noChangeArrowheads="1"/>
          </p:cNvSpPr>
          <p:nvPr>
            <p:ph type="title"/>
          </p:nvPr>
        </p:nvSpPr>
        <p:spPr/>
        <p:txBody>
          <a:bodyPr/>
          <a:lstStyle/>
          <a:p>
            <a:pPr eaLnBrk="1" hangingPunct="1"/>
            <a:r>
              <a:rPr lang="pt-PT" altLang="pt-PT"/>
              <a:t>Noise Models</a:t>
            </a:r>
          </a:p>
        </p:txBody>
      </p:sp>
      <p:sp>
        <p:nvSpPr>
          <p:cNvPr id="38916" name="Rectangle 3">
            <a:extLst>
              <a:ext uri="{FF2B5EF4-FFF2-40B4-BE49-F238E27FC236}">
                <a16:creationId xmlns:a16="http://schemas.microsoft.com/office/drawing/2014/main" id="{89E62BCC-F01D-44F2-9024-C49FA1399744}"/>
              </a:ext>
            </a:extLst>
          </p:cNvPr>
          <p:cNvSpPr>
            <a:spLocks noGrp="1" noChangeArrowheads="1"/>
          </p:cNvSpPr>
          <p:nvPr>
            <p:ph type="body" idx="1"/>
          </p:nvPr>
        </p:nvSpPr>
        <p:spPr/>
        <p:txBody>
          <a:bodyPr/>
          <a:lstStyle/>
          <a:p>
            <a:pPr eaLnBrk="1" hangingPunct="1"/>
            <a:r>
              <a:rPr lang="en-US" altLang="pt-PT"/>
              <a:t>Noise models</a:t>
            </a:r>
            <a:endParaRPr lang="pt-PT" altLang="pt-PT"/>
          </a:p>
          <a:p>
            <a:pPr lvl="1" eaLnBrk="1" hangingPunct="1"/>
            <a:r>
              <a:rPr lang="pt-PT" altLang="pt-PT"/>
              <a:t>We need to mathematically handle noise.</a:t>
            </a:r>
          </a:p>
          <a:p>
            <a:pPr lvl="1" eaLnBrk="1" hangingPunct="1"/>
            <a:r>
              <a:rPr lang="pt-PT" altLang="pt-PT"/>
              <a:t>Spatial and frequency properties.</a:t>
            </a:r>
          </a:p>
          <a:p>
            <a:pPr lvl="1" eaLnBrk="1" hangingPunct="1"/>
            <a:r>
              <a:rPr lang="pt-PT" altLang="pt-PT"/>
              <a:t>Probability theory helps!</a:t>
            </a:r>
          </a:p>
          <a:p>
            <a:pPr eaLnBrk="1" hangingPunct="1"/>
            <a:r>
              <a:rPr lang="pt-PT" altLang="pt-PT"/>
              <a:t>Advantages:</a:t>
            </a:r>
          </a:p>
          <a:p>
            <a:pPr lvl="1" eaLnBrk="1" hangingPunct="1"/>
            <a:r>
              <a:rPr lang="pt-PT" altLang="pt-PT"/>
              <a:t>Easier to filter noise.</a:t>
            </a:r>
          </a:p>
          <a:p>
            <a:pPr lvl="1" eaLnBrk="1" hangingPunct="1"/>
            <a:r>
              <a:rPr lang="pt-PT" altLang="pt-PT"/>
              <a:t>Easier to measure its importance.</a:t>
            </a:r>
          </a:p>
          <a:p>
            <a:pPr lvl="1" eaLnBrk="1" hangingPunct="1"/>
            <a:r>
              <a:rPr lang="en-US" altLang="pt-PT"/>
              <a:t>More robust systems!</a:t>
            </a:r>
          </a:p>
        </p:txBody>
      </p:sp>
      <p:sp>
        <p:nvSpPr>
          <p:cNvPr id="38917" name="Slide Number Placeholder 1">
            <a:extLst>
              <a:ext uri="{FF2B5EF4-FFF2-40B4-BE49-F238E27FC236}">
                <a16:creationId xmlns:a16="http://schemas.microsoft.com/office/drawing/2014/main" id="{E8D998AF-E577-4262-BA37-86273C27039E}"/>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133D758-2889-427A-8A7F-B386AA978305}" type="slidenum">
              <a:rPr lang="pt-PT" altLang="en-US" sz="1400" smtClean="0">
                <a:solidFill>
                  <a:srgbClr val="0000FF"/>
                </a:solidFill>
              </a:rPr>
              <a:pPr/>
              <a:t>33</a:t>
            </a:fld>
            <a:endParaRPr lang="pt-PT" altLang="en-US" sz="1400">
              <a:solidFill>
                <a:srgbClr val="0000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Marcador de Posição do Rodapé 4">
            <a:extLst>
              <a:ext uri="{FF2B5EF4-FFF2-40B4-BE49-F238E27FC236}">
                <a16:creationId xmlns:a16="http://schemas.microsoft.com/office/drawing/2014/main" id="{D06F5722-A70F-45A0-A3AB-713E44E5F5F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39939" name="Rectangle 2">
            <a:extLst>
              <a:ext uri="{FF2B5EF4-FFF2-40B4-BE49-F238E27FC236}">
                <a16:creationId xmlns:a16="http://schemas.microsoft.com/office/drawing/2014/main" id="{0E10B490-9E5D-417F-AF72-FB499DBD8F72}"/>
              </a:ext>
            </a:extLst>
          </p:cNvPr>
          <p:cNvSpPr>
            <a:spLocks noGrp="1" noChangeArrowheads="1"/>
          </p:cNvSpPr>
          <p:nvPr>
            <p:ph type="title"/>
          </p:nvPr>
        </p:nvSpPr>
        <p:spPr/>
        <p:txBody>
          <a:bodyPr/>
          <a:lstStyle/>
          <a:p>
            <a:pPr eaLnBrk="1" hangingPunct="1"/>
            <a:r>
              <a:rPr lang="pt-PT" altLang="pt-PT"/>
              <a:t>Model: Gaussian Noise</a:t>
            </a:r>
          </a:p>
        </p:txBody>
      </p:sp>
      <p:sp>
        <p:nvSpPr>
          <p:cNvPr id="39940" name="Rectangle 7">
            <a:extLst>
              <a:ext uri="{FF2B5EF4-FFF2-40B4-BE49-F238E27FC236}">
                <a16:creationId xmlns:a16="http://schemas.microsoft.com/office/drawing/2014/main" id="{27291CF8-4C5D-41B8-BDFA-1C119508FD18}"/>
              </a:ext>
            </a:extLst>
          </p:cNvPr>
          <p:cNvSpPr>
            <a:spLocks noGrp="1" noChangeArrowheads="1"/>
          </p:cNvSpPr>
          <p:nvPr>
            <p:ph type="body" sz="half" idx="1"/>
          </p:nvPr>
        </p:nvSpPr>
        <p:spPr/>
        <p:txBody>
          <a:bodyPr/>
          <a:lstStyle/>
          <a:p>
            <a:pPr eaLnBrk="1" hangingPunct="1"/>
            <a:r>
              <a:rPr lang="en-US" altLang="pt-PT"/>
              <a:t>Gaussian PDF (Probability Density Function).</a:t>
            </a:r>
          </a:p>
          <a:p>
            <a:pPr eaLnBrk="1" hangingPunct="1"/>
            <a:r>
              <a:rPr lang="en-US" altLang="pt-PT"/>
              <a:t>Great approximation of reality.</a:t>
            </a:r>
          </a:p>
          <a:p>
            <a:pPr lvl="1" eaLnBrk="1" hangingPunct="1"/>
            <a:r>
              <a:rPr lang="en-US" altLang="pt-PT"/>
              <a:t>Models noise as a sum of various small noise sources, which is indeed what happens in reality.</a:t>
            </a:r>
          </a:p>
        </p:txBody>
      </p:sp>
      <p:pic>
        <p:nvPicPr>
          <p:cNvPr id="39941" name="Picture 9">
            <a:extLst>
              <a:ext uri="{FF2B5EF4-FFF2-40B4-BE49-F238E27FC236}">
                <a16:creationId xmlns:a16="http://schemas.microsoft.com/office/drawing/2014/main" id="{FDAC965D-EF6A-4927-9C8D-9861579D3B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82763"/>
            <a:ext cx="4094163" cy="4094162"/>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9942" name="Slide Number Placeholder 1">
            <a:extLst>
              <a:ext uri="{FF2B5EF4-FFF2-40B4-BE49-F238E27FC236}">
                <a16:creationId xmlns:a16="http://schemas.microsoft.com/office/drawing/2014/main" id="{0DF25823-BA89-431C-AB2E-C13B947634A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857B470-BA76-422F-8D9C-52D7E0AFE72B}" type="slidenum">
              <a:rPr lang="pt-PT" altLang="en-US" sz="1400" smtClean="0">
                <a:solidFill>
                  <a:srgbClr val="0000FF"/>
                </a:solidFill>
              </a:rPr>
              <a:pPr/>
              <a:t>34</a:t>
            </a:fld>
            <a:endParaRPr lang="pt-PT" altLang="en-US" sz="1400">
              <a:solidFill>
                <a:srgbClr val="0000F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Marcador de Posição do Rodapé 3">
            <a:extLst>
              <a:ext uri="{FF2B5EF4-FFF2-40B4-BE49-F238E27FC236}">
                <a16:creationId xmlns:a16="http://schemas.microsoft.com/office/drawing/2014/main" id="{1274BFA1-2388-46B7-9D12-2CEBECA09C5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40963" name="Rectangle 2">
            <a:extLst>
              <a:ext uri="{FF2B5EF4-FFF2-40B4-BE49-F238E27FC236}">
                <a16:creationId xmlns:a16="http://schemas.microsoft.com/office/drawing/2014/main" id="{E8079EC6-FE28-4A44-A16C-4BEB07326348}"/>
              </a:ext>
            </a:extLst>
          </p:cNvPr>
          <p:cNvSpPr>
            <a:spLocks noGrp="1" noChangeArrowheads="1"/>
          </p:cNvSpPr>
          <p:nvPr>
            <p:ph type="title"/>
          </p:nvPr>
        </p:nvSpPr>
        <p:spPr/>
        <p:txBody>
          <a:bodyPr/>
          <a:lstStyle/>
          <a:p>
            <a:pPr eaLnBrk="1" hangingPunct="1"/>
            <a:r>
              <a:rPr lang="pt-PT" altLang="pt-PT"/>
              <a:t>Model: Gaussian Noise</a:t>
            </a:r>
          </a:p>
        </p:txBody>
      </p:sp>
      <p:pic>
        <p:nvPicPr>
          <p:cNvPr id="40964" name="Picture 5">
            <a:extLst>
              <a:ext uri="{FF2B5EF4-FFF2-40B4-BE49-F238E27FC236}">
                <a16:creationId xmlns:a16="http://schemas.microsoft.com/office/drawing/2014/main" id="{814CF983-AA2E-4392-90C6-82C34290C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1700213"/>
            <a:ext cx="5759450"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aphicFrame>
        <p:nvGraphicFramePr>
          <p:cNvPr id="40965" name="Object 6">
            <a:extLst>
              <a:ext uri="{FF2B5EF4-FFF2-40B4-BE49-F238E27FC236}">
                <a16:creationId xmlns:a16="http://schemas.microsoft.com/office/drawing/2014/main" id="{8E57C381-82CC-4212-8073-DC2138564E47}"/>
              </a:ext>
            </a:extLst>
          </p:cNvPr>
          <p:cNvGraphicFramePr>
            <a:graphicFrameLocks noGrp="1" noChangeAspect="1"/>
          </p:cNvGraphicFramePr>
          <p:nvPr>
            <p:ph idx="1"/>
          </p:nvPr>
        </p:nvGraphicFramePr>
        <p:xfrm>
          <a:off x="900113" y="2060575"/>
          <a:ext cx="3192462" cy="885825"/>
        </p:xfrm>
        <a:graphic>
          <a:graphicData uri="http://schemas.openxmlformats.org/presentationml/2006/ole">
            <mc:AlternateContent xmlns:mc="http://schemas.openxmlformats.org/markup-compatibility/2006">
              <mc:Choice xmlns:v="urn:schemas-microsoft-com:vml" Requires="v">
                <p:oleObj name="Equation" r:id="rId3" imgW="1511300" imgH="419100" progId="Equation.3">
                  <p:embed/>
                </p:oleObj>
              </mc:Choice>
              <mc:Fallback>
                <p:oleObj name="Equation" r:id="rId3" imgW="1511300" imgH="419100" progId="Equation.3">
                  <p:embed/>
                  <p:pic>
                    <p:nvPicPr>
                      <p:cNvPr id="40965" name="Object 6">
                        <a:extLst>
                          <a:ext uri="{FF2B5EF4-FFF2-40B4-BE49-F238E27FC236}">
                            <a16:creationId xmlns:a16="http://schemas.microsoft.com/office/drawing/2014/main" id="{8E57C381-82CC-4212-8073-DC2138564E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060575"/>
                        <a:ext cx="3192462" cy="8858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6" name="Slide Number Placeholder 1">
            <a:extLst>
              <a:ext uri="{FF2B5EF4-FFF2-40B4-BE49-F238E27FC236}">
                <a16:creationId xmlns:a16="http://schemas.microsoft.com/office/drawing/2014/main" id="{45D390C0-98C8-4128-9EB2-FA2E30F32B60}"/>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6B7643B-6459-40F8-811E-7791297A3D25}" type="slidenum">
              <a:rPr lang="pt-PT" altLang="en-US" sz="1400" smtClean="0">
                <a:solidFill>
                  <a:srgbClr val="0000FF"/>
                </a:solidFill>
              </a:rPr>
              <a:pPr/>
              <a:t>35</a:t>
            </a:fld>
            <a:endParaRPr lang="pt-PT" altLang="en-US" sz="1400">
              <a:solidFill>
                <a:srgbClr val="0000F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Marcador de Posição do Rodapé 4">
            <a:extLst>
              <a:ext uri="{FF2B5EF4-FFF2-40B4-BE49-F238E27FC236}">
                <a16:creationId xmlns:a16="http://schemas.microsoft.com/office/drawing/2014/main" id="{36A658CF-2D20-4F4B-BA6B-EB4F819EAF4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41987" name="Rectangle 2">
            <a:extLst>
              <a:ext uri="{FF2B5EF4-FFF2-40B4-BE49-F238E27FC236}">
                <a16:creationId xmlns:a16="http://schemas.microsoft.com/office/drawing/2014/main" id="{96618F4E-D51A-4D9F-B5AB-050FC301184D}"/>
              </a:ext>
            </a:extLst>
          </p:cNvPr>
          <p:cNvSpPr>
            <a:spLocks noGrp="1" noChangeArrowheads="1"/>
          </p:cNvSpPr>
          <p:nvPr>
            <p:ph type="title"/>
          </p:nvPr>
        </p:nvSpPr>
        <p:spPr/>
        <p:txBody>
          <a:bodyPr/>
          <a:lstStyle/>
          <a:p>
            <a:pPr eaLnBrk="1" hangingPunct="1"/>
            <a:r>
              <a:rPr lang="pt-PT" altLang="pt-PT"/>
              <a:t>Model: Salt and Pepper Noise</a:t>
            </a:r>
          </a:p>
        </p:txBody>
      </p:sp>
      <p:sp>
        <p:nvSpPr>
          <p:cNvPr id="41988" name="Rectangle 4">
            <a:extLst>
              <a:ext uri="{FF2B5EF4-FFF2-40B4-BE49-F238E27FC236}">
                <a16:creationId xmlns:a16="http://schemas.microsoft.com/office/drawing/2014/main" id="{09BE2AFB-239E-437B-9E8A-E7D3A66C78E1}"/>
              </a:ext>
            </a:extLst>
          </p:cNvPr>
          <p:cNvSpPr>
            <a:spLocks noGrp="1" noChangeArrowheads="1"/>
          </p:cNvSpPr>
          <p:nvPr>
            <p:ph type="body" sz="half" idx="1"/>
          </p:nvPr>
        </p:nvSpPr>
        <p:spPr/>
        <p:txBody>
          <a:bodyPr/>
          <a:lstStyle/>
          <a:p>
            <a:pPr eaLnBrk="1" hangingPunct="1"/>
            <a:r>
              <a:rPr lang="en-US" altLang="pt-PT"/>
              <a:t>Considers that a value can randomly assume the MAX or MIN value for that sensor.</a:t>
            </a:r>
          </a:p>
          <a:p>
            <a:pPr lvl="1" eaLnBrk="1" hangingPunct="1"/>
            <a:r>
              <a:rPr lang="en-US" altLang="pt-PT"/>
              <a:t>Happens in reality due to the malfunction of isolated image sensors.</a:t>
            </a:r>
          </a:p>
        </p:txBody>
      </p:sp>
      <p:pic>
        <p:nvPicPr>
          <p:cNvPr id="41989" name="Picture 6">
            <a:extLst>
              <a:ext uri="{FF2B5EF4-FFF2-40B4-BE49-F238E27FC236}">
                <a16:creationId xmlns:a16="http://schemas.microsoft.com/office/drawing/2014/main" id="{27AD6BC5-6D59-4EFB-8336-BB6936B946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81175"/>
            <a:ext cx="4095750" cy="40957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90" name="Slide Number Placeholder 1">
            <a:extLst>
              <a:ext uri="{FF2B5EF4-FFF2-40B4-BE49-F238E27FC236}">
                <a16:creationId xmlns:a16="http://schemas.microsoft.com/office/drawing/2014/main" id="{2F069F63-6F80-436C-AB45-5289F9C6DBA1}"/>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50D3546-6778-4412-ADDD-E84CA07A2286}" type="slidenum">
              <a:rPr lang="pt-PT" altLang="en-US" sz="1400" smtClean="0">
                <a:solidFill>
                  <a:srgbClr val="0000FF"/>
                </a:solidFill>
              </a:rPr>
              <a:pPr/>
              <a:t>36</a:t>
            </a:fld>
            <a:endParaRPr lang="pt-PT" altLang="en-US" sz="1400">
              <a:solidFill>
                <a:srgbClr val="0000FF"/>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Marcador de Posição do Rodapé 3">
            <a:extLst>
              <a:ext uri="{FF2B5EF4-FFF2-40B4-BE49-F238E27FC236}">
                <a16:creationId xmlns:a16="http://schemas.microsoft.com/office/drawing/2014/main" id="{39165017-ACC7-40DC-9EE6-C57E987E512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43011" name="Rectangle 2">
            <a:extLst>
              <a:ext uri="{FF2B5EF4-FFF2-40B4-BE49-F238E27FC236}">
                <a16:creationId xmlns:a16="http://schemas.microsoft.com/office/drawing/2014/main" id="{249102A4-8E8D-4867-B696-98AFC8F122BB}"/>
              </a:ext>
            </a:extLst>
          </p:cNvPr>
          <p:cNvSpPr>
            <a:spLocks noGrp="1" noChangeArrowheads="1"/>
          </p:cNvSpPr>
          <p:nvPr>
            <p:ph type="title"/>
          </p:nvPr>
        </p:nvSpPr>
        <p:spPr/>
        <p:txBody>
          <a:bodyPr/>
          <a:lstStyle/>
          <a:p>
            <a:pPr eaLnBrk="1" hangingPunct="1"/>
            <a:r>
              <a:rPr lang="pt-PT" altLang="pt-PT"/>
              <a:t>How do we handle it?</a:t>
            </a:r>
          </a:p>
        </p:txBody>
      </p:sp>
      <p:sp>
        <p:nvSpPr>
          <p:cNvPr id="43012" name="Rectangle 3">
            <a:extLst>
              <a:ext uri="{FF2B5EF4-FFF2-40B4-BE49-F238E27FC236}">
                <a16:creationId xmlns:a16="http://schemas.microsoft.com/office/drawing/2014/main" id="{C47F4638-82A8-4487-AB56-8DE56B2F46DF}"/>
              </a:ext>
            </a:extLst>
          </p:cNvPr>
          <p:cNvSpPr>
            <a:spLocks noGrp="1" noChangeArrowheads="1"/>
          </p:cNvSpPr>
          <p:nvPr>
            <p:ph type="body" idx="1"/>
          </p:nvPr>
        </p:nvSpPr>
        <p:spPr/>
        <p:txBody>
          <a:bodyPr/>
          <a:lstStyle/>
          <a:p>
            <a:pPr eaLnBrk="1" hangingPunct="1"/>
            <a:r>
              <a:rPr lang="pt-PT" altLang="pt-PT"/>
              <a:t>Not always trivial!</a:t>
            </a:r>
          </a:p>
          <a:p>
            <a:pPr lvl="1" eaLnBrk="1" hangingPunct="1"/>
            <a:r>
              <a:rPr lang="pt-PT" altLang="pt-PT"/>
              <a:t>Frequency filters.</a:t>
            </a:r>
          </a:p>
          <a:p>
            <a:pPr lvl="1" eaLnBrk="1" hangingPunct="1"/>
            <a:r>
              <a:rPr lang="pt-PT" altLang="pt-PT"/>
              <a:t>Estimate the degradation function.</a:t>
            </a:r>
          </a:p>
          <a:p>
            <a:pPr lvl="1" eaLnBrk="1" hangingPunct="1"/>
            <a:r>
              <a:rPr lang="pt-PT" altLang="pt-PT"/>
              <a:t>Inverse filtering.</a:t>
            </a:r>
          </a:p>
          <a:p>
            <a:pPr lvl="1" eaLnBrk="1" hangingPunct="1"/>
            <a:r>
              <a:rPr lang="pt-PT" altLang="pt-PT"/>
              <a:t>...</a:t>
            </a:r>
          </a:p>
        </p:txBody>
      </p:sp>
      <p:sp>
        <p:nvSpPr>
          <p:cNvPr id="43013" name="AutoShape 4">
            <a:extLst>
              <a:ext uri="{FF2B5EF4-FFF2-40B4-BE49-F238E27FC236}">
                <a16:creationId xmlns:a16="http://schemas.microsoft.com/office/drawing/2014/main" id="{DCA2FBE3-C5C5-416B-8AC8-7A0E309C1516}"/>
              </a:ext>
            </a:extLst>
          </p:cNvPr>
          <p:cNvSpPr>
            <a:spLocks noChangeArrowheads="1"/>
          </p:cNvSpPr>
          <p:nvPr/>
        </p:nvSpPr>
        <p:spPr bwMode="auto">
          <a:xfrm>
            <a:off x="4787900" y="4005263"/>
            <a:ext cx="3600450" cy="1655762"/>
          </a:xfrm>
          <a:prstGeom prst="wedgeRoundRectCallout">
            <a:avLst>
              <a:gd name="adj1" fmla="val -66269"/>
              <a:gd name="adj2" fmla="val -52491"/>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One of the greatest challenges of signal processing!</a:t>
            </a:r>
          </a:p>
        </p:txBody>
      </p:sp>
      <p:sp>
        <p:nvSpPr>
          <p:cNvPr id="43014" name="Slide Number Placeholder 1">
            <a:extLst>
              <a:ext uri="{FF2B5EF4-FFF2-40B4-BE49-F238E27FC236}">
                <a16:creationId xmlns:a16="http://schemas.microsoft.com/office/drawing/2014/main" id="{88A03561-7B3A-4005-BCA3-62EDFA45550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20A56B4-6DF9-4DF7-BAA3-9625F034163B}" type="slidenum">
              <a:rPr lang="pt-PT" altLang="en-US" sz="1400" smtClean="0">
                <a:solidFill>
                  <a:srgbClr val="0000FF"/>
                </a:solidFill>
              </a:rPr>
              <a:pPr/>
              <a:t>37</a:t>
            </a:fld>
            <a:endParaRPr lang="pt-PT" altLang="en-US" sz="1400">
              <a:solidFill>
                <a:srgbClr val="0000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Marcador de Posição do Rodapé 3">
            <a:extLst>
              <a:ext uri="{FF2B5EF4-FFF2-40B4-BE49-F238E27FC236}">
                <a16:creationId xmlns:a16="http://schemas.microsoft.com/office/drawing/2014/main" id="{3D73C6DB-8BBC-4526-B0CC-D839F9C8CD4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44035" name="Rectangle 2">
            <a:extLst>
              <a:ext uri="{FF2B5EF4-FFF2-40B4-BE49-F238E27FC236}">
                <a16:creationId xmlns:a16="http://schemas.microsoft.com/office/drawing/2014/main" id="{5F0FACB4-7EEB-484C-B881-81FC1621B4D8}"/>
              </a:ext>
            </a:extLst>
          </p:cNvPr>
          <p:cNvSpPr>
            <a:spLocks noGrp="1" noChangeArrowheads="1"/>
          </p:cNvSpPr>
          <p:nvPr>
            <p:ph type="title"/>
          </p:nvPr>
        </p:nvSpPr>
        <p:spPr/>
        <p:txBody>
          <a:bodyPr/>
          <a:lstStyle/>
          <a:p>
            <a:pPr eaLnBrk="1" hangingPunct="1"/>
            <a:r>
              <a:rPr lang="en-US" altLang="pt-PT"/>
              <a:t>Resources</a:t>
            </a:r>
          </a:p>
        </p:txBody>
      </p:sp>
      <p:sp>
        <p:nvSpPr>
          <p:cNvPr id="44036" name="Rectangle 3">
            <a:extLst>
              <a:ext uri="{FF2B5EF4-FFF2-40B4-BE49-F238E27FC236}">
                <a16:creationId xmlns:a16="http://schemas.microsoft.com/office/drawing/2014/main" id="{3D159221-98C8-425A-B03E-F3FDDEA26544}"/>
              </a:ext>
            </a:extLst>
          </p:cNvPr>
          <p:cNvSpPr>
            <a:spLocks noGrp="1" noChangeArrowheads="1"/>
          </p:cNvSpPr>
          <p:nvPr>
            <p:ph type="body" idx="1"/>
          </p:nvPr>
        </p:nvSpPr>
        <p:spPr/>
        <p:txBody>
          <a:bodyPr/>
          <a:lstStyle/>
          <a:p>
            <a:pPr eaLnBrk="1" hangingPunct="1"/>
            <a:r>
              <a:rPr lang="en-GB" altLang="pt-PT"/>
              <a:t>Szeliski, “Computer Vision: Algorithms and Applications”, Springer, 2011</a:t>
            </a:r>
          </a:p>
          <a:p>
            <a:pPr lvl="1" eaLnBrk="1" hangingPunct="1"/>
            <a:r>
              <a:rPr lang="en-GB" altLang="pt-PT"/>
              <a:t>Chapter 2 – “Image Formation”</a:t>
            </a:r>
          </a:p>
          <a:p>
            <a:pPr eaLnBrk="1" hangingPunct="1"/>
            <a:endParaRPr lang="en-US" altLang="pt-PT"/>
          </a:p>
          <a:p>
            <a:pPr eaLnBrk="1" hangingPunct="1"/>
            <a:endParaRPr lang="en-US" altLang="pt-PT"/>
          </a:p>
          <a:p>
            <a:pPr eaLnBrk="1" hangingPunct="1"/>
            <a:endParaRPr lang="en-US" altLang="pt-PT"/>
          </a:p>
        </p:txBody>
      </p:sp>
      <p:sp>
        <p:nvSpPr>
          <p:cNvPr id="44037" name="Slide Number Placeholder 1">
            <a:extLst>
              <a:ext uri="{FF2B5EF4-FFF2-40B4-BE49-F238E27FC236}">
                <a16:creationId xmlns:a16="http://schemas.microsoft.com/office/drawing/2014/main" id="{C5518F20-2D65-4A2C-B7EA-028EDD48AA93}"/>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AFF69EE-6B82-4E9C-AB1B-1EB5E3000C5C}" type="slidenum">
              <a:rPr lang="pt-PT" altLang="en-US" sz="1400" smtClean="0">
                <a:solidFill>
                  <a:srgbClr val="0000FF"/>
                </a:solidFill>
              </a:rPr>
              <a:pPr/>
              <a:t>38</a:t>
            </a:fld>
            <a:endParaRPr lang="pt-PT" altLang="en-US" sz="1400">
              <a:solidFill>
                <a:srgbClr val="0000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Posição do Rodapé 3">
            <a:extLst>
              <a:ext uri="{FF2B5EF4-FFF2-40B4-BE49-F238E27FC236}">
                <a16:creationId xmlns:a16="http://schemas.microsoft.com/office/drawing/2014/main" id="{A674E4D3-7CFB-41DD-8F42-B1E4998A1BA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9219" name="Rectangle 2">
            <a:extLst>
              <a:ext uri="{FF2B5EF4-FFF2-40B4-BE49-F238E27FC236}">
                <a16:creationId xmlns:a16="http://schemas.microsoft.com/office/drawing/2014/main" id="{9B96D96B-8D16-4D83-8E7D-7C3EC5E362DC}"/>
              </a:ext>
            </a:extLst>
          </p:cNvPr>
          <p:cNvSpPr>
            <a:spLocks noGrp="1" noChangeArrowheads="1"/>
          </p:cNvSpPr>
          <p:nvPr>
            <p:ph type="title"/>
          </p:nvPr>
        </p:nvSpPr>
        <p:spPr/>
        <p:txBody>
          <a:bodyPr/>
          <a:lstStyle/>
          <a:p>
            <a:pPr eaLnBrk="1" hangingPunct="1"/>
            <a:r>
              <a:rPr lang="pt-PT" altLang="pt-PT"/>
              <a:t>What is colour?</a:t>
            </a:r>
          </a:p>
        </p:txBody>
      </p:sp>
      <p:pic>
        <p:nvPicPr>
          <p:cNvPr id="9220" name="Picture 4">
            <a:extLst>
              <a:ext uri="{FF2B5EF4-FFF2-40B4-BE49-F238E27FC236}">
                <a16:creationId xmlns:a16="http://schemas.microsoft.com/office/drawing/2014/main" id="{E341F12D-5FBC-42FA-BAF5-1CE2BD189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63" y="4652963"/>
            <a:ext cx="75596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221" name="Picture 5">
            <a:extLst>
              <a:ext uri="{FF2B5EF4-FFF2-40B4-BE49-F238E27FC236}">
                <a16:creationId xmlns:a16="http://schemas.microsoft.com/office/drawing/2014/main" id="{66CF14C6-184C-404F-A08E-1BE50E074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700213"/>
            <a:ext cx="3889375" cy="277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222" name="AutoShape 6">
            <a:extLst>
              <a:ext uri="{FF2B5EF4-FFF2-40B4-BE49-F238E27FC236}">
                <a16:creationId xmlns:a16="http://schemas.microsoft.com/office/drawing/2014/main" id="{B25A2D47-8474-4C5E-8136-0C0596A37F46}"/>
              </a:ext>
            </a:extLst>
          </p:cNvPr>
          <p:cNvSpPr>
            <a:spLocks noChangeArrowheads="1"/>
          </p:cNvSpPr>
          <p:nvPr/>
        </p:nvSpPr>
        <p:spPr bwMode="auto">
          <a:xfrm>
            <a:off x="5003800" y="1773238"/>
            <a:ext cx="3097213" cy="863600"/>
          </a:xfrm>
          <a:prstGeom prst="wedgeRoundRectCallout">
            <a:avLst>
              <a:gd name="adj1" fmla="val -43750"/>
              <a:gd name="adj2" fmla="val 70000"/>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Optical Prism dispersing light</a:t>
            </a:r>
          </a:p>
        </p:txBody>
      </p:sp>
      <p:sp>
        <p:nvSpPr>
          <p:cNvPr id="9223" name="AutoShape 7">
            <a:extLst>
              <a:ext uri="{FF2B5EF4-FFF2-40B4-BE49-F238E27FC236}">
                <a16:creationId xmlns:a16="http://schemas.microsoft.com/office/drawing/2014/main" id="{F435B7D6-A211-4961-AFDD-FB868E78DC8D}"/>
              </a:ext>
            </a:extLst>
          </p:cNvPr>
          <p:cNvSpPr>
            <a:spLocks noChangeArrowheads="1"/>
          </p:cNvSpPr>
          <p:nvPr/>
        </p:nvSpPr>
        <p:spPr bwMode="auto">
          <a:xfrm>
            <a:off x="5580063" y="3500438"/>
            <a:ext cx="3097212" cy="863600"/>
          </a:xfrm>
          <a:prstGeom prst="wedgeRoundRectCallout">
            <a:avLst>
              <a:gd name="adj1" fmla="val -43750"/>
              <a:gd name="adj2" fmla="val 70000"/>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Visible colour spectrum</a:t>
            </a:r>
          </a:p>
        </p:txBody>
      </p:sp>
      <p:sp>
        <p:nvSpPr>
          <p:cNvPr id="9224" name="Slide Number Placeholder 1">
            <a:extLst>
              <a:ext uri="{FF2B5EF4-FFF2-40B4-BE49-F238E27FC236}">
                <a16:creationId xmlns:a16="http://schemas.microsoft.com/office/drawing/2014/main" id="{E548CBA3-33EF-410E-B000-EB3BF5CE00DE}"/>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8169277-D4FF-4E76-AF00-3D3BD342C6BE}" type="slidenum">
              <a:rPr lang="pt-PT" altLang="en-US" sz="1400" smtClean="0">
                <a:solidFill>
                  <a:srgbClr val="0000FF"/>
                </a:solidFill>
              </a:rPr>
              <a:pPr/>
              <a:t>4</a:t>
            </a:fld>
            <a:endParaRPr lang="pt-PT" altLang="en-US" sz="1400">
              <a:solidFill>
                <a:srgbClr val="0000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Marcador de Posição do Rodapé 3">
            <a:extLst>
              <a:ext uri="{FF2B5EF4-FFF2-40B4-BE49-F238E27FC236}">
                <a16:creationId xmlns:a16="http://schemas.microsoft.com/office/drawing/2014/main" id="{D13BD73F-9571-42D3-A01F-AC104E2B90F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10243" name="Rectangle 2">
            <a:extLst>
              <a:ext uri="{FF2B5EF4-FFF2-40B4-BE49-F238E27FC236}">
                <a16:creationId xmlns:a16="http://schemas.microsoft.com/office/drawing/2014/main" id="{D8E36FA6-ACFD-479B-805E-B181105896B9}"/>
              </a:ext>
            </a:extLst>
          </p:cNvPr>
          <p:cNvSpPr>
            <a:spLocks noGrp="1" noChangeArrowheads="1"/>
          </p:cNvSpPr>
          <p:nvPr>
            <p:ph type="title"/>
          </p:nvPr>
        </p:nvSpPr>
        <p:spPr/>
        <p:txBody>
          <a:bodyPr/>
          <a:lstStyle/>
          <a:p>
            <a:pPr eaLnBrk="1" hangingPunct="1"/>
            <a:r>
              <a:rPr lang="pt-PT" altLang="pt-PT"/>
              <a:t>Visible Spectrum</a:t>
            </a:r>
          </a:p>
        </p:txBody>
      </p:sp>
      <p:pic>
        <p:nvPicPr>
          <p:cNvPr id="10244" name="Picture 4">
            <a:extLst>
              <a:ext uri="{FF2B5EF4-FFF2-40B4-BE49-F238E27FC236}">
                <a16:creationId xmlns:a16="http://schemas.microsoft.com/office/drawing/2014/main" id="{29136F7C-F097-4786-B97C-B62072B2B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28775"/>
            <a:ext cx="7272337"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245" name="Rectangle 5">
            <a:extLst>
              <a:ext uri="{FF2B5EF4-FFF2-40B4-BE49-F238E27FC236}">
                <a16:creationId xmlns:a16="http://schemas.microsoft.com/office/drawing/2014/main" id="{7D6AF289-70B7-4EC0-822E-2CC656A3FF2E}"/>
              </a:ext>
            </a:extLst>
          </p:cNvPr>
          <p:cNvSpPr>
            <a:spLocks noChangeArrowheads="1"/>
          </p:cNvSpPr>
          <p:nvPr/>
        </p:nvSpPr>
        <p:spPr bwMode="auto">
          <a:xfrm>
            <a:off x="2771775" y="5589588"/>
            <a:ext cx="589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http://science.howstuffworks.com/light.htm</a:t>
            </a:r>
          </a:p>
        </p:txBody>
      </p:sp>
      <p:sp>
        <p:nvSpPr>
          <p:cNvPr id="10246" name="AutoShape 6">
            <a:extLst>
              <a:ext uri="{FF2B5EF4-FFF2-40B4-BE49-F238E27FC236}">
                <a16:creationId xmlns:a16="http://schemas.microsoft.com/office/drawing/2014/main" id="{6BA43AF1-AA35-440A-A78D-8B5279742C05}"/>
              </a:ext>
            </a:extLst>
          </p:cNvPr>
          <p:cNvSpPr>
            <a:spLocks noChangeArrowheads="1"/>
          </p:cNvSpPr>
          <p:nvPr/>
        </p:nvSpPr>
        <p:spPr bwMode="auto">
          <a:xfrm>
            <a:off x="5724525" y="3789363"/>
            <a:ext cx="3097213" cy="1582737"/>
          </a:xfrm>
          <a:prstGeom prst="wedgeRoundRectCallout">
            <a:avLst>
              <a:gd name="adj1" fmla="val -63431"/>
              <a:gd name="adj2" fmla="val -60130"/>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Electromagnetic Radiation.</a:t>
            </a:r>
          </a:p>
          <a:p>
            <a:pPr algn="ctr" eaLnBrk="1" hangingPunct="1">
              <a:spcBef>
                <a:spcPct val="0"/>
              </a:spcBef>
              <a:buFontTx/>
              <a:buNone/>
            </a:pPr>
            <a:r>
              <a:rPr lang="pt-PT" altLang="pt-PT" sz="2400">
                <a:solidFill>
                  <a:schemeClr val="tx1"/>
                </a:solidFill>
              </a:rPr>
              <a:t>Same thing as FM Radiowaves!</a:t>
            </a:r>
          </a:p>
        </p:txBody>
      </p:sp>
      <p:sp>
        <p:nvSpPr>
          <p:cNvPr id="10247" name="Slide Number Placeholder 1">
            <a:extLst>
              <a:ext uri="{FF2B5EF4-FFF2-40B4-BE49-F238E27FC236}">
                <a16:creationId xmlns:a16="http://schemas.microsoft.com/office/drawing/2014/main" id="{2BE48075-C682-4803-A847-1BBB86B78AD4}"/>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975CE51-854C-4456-AED9-4A484E785E88}" type="slidenum">
              <a:rPr lang="pt-PT" altLang="en-US" sz="1400" smtClean="0">
                <a:solidFill>
                  <a:srgbClr val="0000FF"/>
                </a:solidFill>
              </a:rPr>
              <a:pPr/>
              <a:t>5</a:t>
            </a:fld>
            <a:endParaRPr lang="pt-PT" altLang="en-US" sz="1400">
              <a:solidFill>
                <a:srgbClr val="0000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Marcador de Posição do Rodapé 2">
            <a:extLst>
              <a:ext uri="{FF2B5EF4-FFF2-40B4-BE49-F238E27FC236}">
                <a16:creationId xmlns:a16="http://schemas.microsoft.com/office/drawing/2014/main" id="{19595279-4BCF-4B78-9027-0D887EE198F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11267" name="Rectangle 2">
            <a:extLst>
              <a:ext uri="{FF2B5EF4-FFF2-40B4-BE49-F238E27FC236}">
                <a16:creationId xmlns:a16="http://schemas.microsoft.com/office/drawing/2014/main" id="{06EAA30E-79B5-482F-A78F-40FE40A1DB90}"/>
              </a:ext>
            </a:extLst>
          </p:cNvPr>
          <p:cNvSpPr>
            <a:spLocks noGrp="1" noChangeArrowheads="1"/>
          </p:cNvSpPr>
          <p:nvPr>
            <p:ph type="title"/>
          </p:nvPr>
        </p:nvSpPr>
        <p:spPr/>
        <p:txBody>
          <a:bodyPr/>
          <a:lstStyle/>
          <a:p>
            <a:pPr eaLnBrk="1" hangingPunct="1"/>
            <a:r>
              <a:rPr lang="pt-PT" altLang="pt-PT"/>
              <a:t>How do we see colour?</a:t>
            </a:r>
          </a:p>
        </p:txBody>
      </p:sp>
      <p:pic>
        <p:nvPicPr>
          <p:cNvPr id="11268" name="Picture 4">
            <a:extLst>
              <a:ext uri="{FF2B5EF4-FFF2-40B4-BE49-F238E27FC236}">
                <a16:creationId xmlns:a16="http://schemas.microsoft.com/office/drawing/2014/main" id="{950B9C0F-BFB9-4365-B86C-5B8C2930F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28775"/>
            <a:ext cx="6192837"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269" name="AutoShape 5">
            <a:extLst>
              <a:ext uri="{FF2B5EF4-FFF2-40B4-BE49-F238E27FC236}">
                <a16:creationId xmlns:a16="http://schemas.microsoft.com/office/drawing/2014/main" id="{979BEFFD-A368-4302-B877-29F57D4DE421}"/>
              </a:ext>
            </a:extLst>
          </p:cNvPr>
          <p:cNvSpPr>
            <a:spLocks noChangeArrowheads="1"/>
          </p:cNvSpPr>
          <p:nvPr/>
        </p:nvSpPr>
        <p:spPr bwMode="auto">
          <a:xfrm>
            <a:off x="5795963" y="1773238"/>
            <a:ext cx="3097212" cy="3743325"/>
          </a:xfrm>
          <a:prstGeom prst="wedgeRoundRectCallout">
            <a:avLst>
              <a:gd name="adj1" fmla="val -59944"/>
              <a:gd name="adj2" fmla="val 5176"/>
              <a:gd name="adj3" fmla="val 16667"/>
            </a:avLst>
          </a:prstGeom>
          <a:solidFill>
            <a:schemeClr val="bg1"/>
          </a:solidFill>
          <a:ln w="9525" algn="ctr">
            <a:solidFill>
              <a:schemeClr val="tx1"/>
            </a:solidFill>
            <a:miter lim="800000"/>
            <a:headEnd/>
            <a:tailEnd/>
          </a:ln>
        </p:spPr>
        <p:txBody>
          <a:bodyPr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Human</a:t>
            </a:r>
          </a:p>
          <a:p>
            <a:pPr algn="ctr" eaLnBrk="1" hangingPunct="1">
              <a:spcBef>
                <a:spcPct val="0"/>
              </a:spcBef>
              <a:buFontTx/>
              <a:buNone/>
            </a:pPr>
            <a:r>
              <a:rPr lang="pt-PT" altLang="pt-PT" sz="2400">
                <a:solidFill>
                  <a:schemeClr val="tx1"/>
                </a:solidFill>
              </a:rPr>
              <a:t>Colour</a:t>
            </a:r>
          </a:p>
          <a:p>
            <a:pPr algn="ctr" eaLnBrk="1" hangingPunct="1">
              <a:spcBef>
                <a:spcPct val="0"/>
              </a:spcBef>
              <a:buFontTx/>
              <a:buNone/>
            </a:pPr>
            <a:r>
              <a:rPr lang="pt-PT" altLang="pt-PT" sz="2400">
                <a:solidFill>
                  <a:schemeClr val="tx1"/>
                </a:solidFill>
              </a:rPr>
              <a:t>Sensors:</a:t>
            </a:r>
          </a:p>
          <a:p>
            <a:pPr algn="ctr" eaLnBrk="1" hangingPunct="1">
              <a:spcBef>
                <a:spcPct val="0"/>
              </a:spcBef>
              <a:buFontTx/>
              <a:buNone/>
            </a:pPr>
            <a:r>
              <a:rPr lang="pt-PT" altLang="pt-PT" sz="2400">
                <a:solidFill>
                  <a:schemeClr val="tx1"/>
                </a:solidFill>
              </a:rPr>
              <a:t>Cones</a:t>
            </a:r>
          </a:p>
          <a:p>
            <a:pPr algn="ctr" eaLnBrk="1" hangingPunct="1">
              <a:spcBef>
                <a:spcPct val="0"/>
              </a:spcBef>
              <a:buFontTx/>
              <a:buNone/>
            </a:pPr>
            <a:endParaRPr lang="pt-PT" altLang="pt-PT" sz="2400">
              <a:solidFill>
                <a:schemeClr val="tx1"/>
              </a:solidFill>
            </a:endParaRPr>
          </a:p>
          <a:p>
            <a:pPr algn="ctr" eaLnBrk="1" hangingPunct="1">
              <a:spcBef>
                <a:spcPct val="0"/>
              </a:spcBef>
              <a:buFontTx/>
              <a:buNone/>
            </a:pPr>
            <a:r>
              <a:rPr lang="pt-PT" altLang="pt-PT" sz="2400">
                <a:solidFill>
                  <a:schemeClr val="tx1"/>
                </a:solidFill>
              </a:rPr>
              <a:t>65% ‘Red’ cones</a:t>
            </a:r>
          </a:p>
          <a:p>
            <a:pPr algn="ctr" eaLnBrk="1" hangingPunct="1">
              <a:spcBef>
                <a:spcPct val="0"/>
              </a:spcBef>
              <a:buFontTx/>
              <a:buNone/>
            </a:pPr>
            <a:r>
              <a:rPr lang="pt-PT" altLang="pt-PT" sz="2400">
                <a:solidFill>
                  <a:schemeClr val="tx1"/>
                </a:solidFill>
              </a:rPr>
              <a:t>33% ‘Green’ cones</a:t>
            </a:r>
          </a:p>
          <a:p>
            <a:pPr algn="ctr" eaLnBrk="1" hangingPunct="1">
              <a:spcBef>
                <a:spcPct val="0"/>
              </a:spcBef>
              <a:buFontTx/>
              <a:buNone/>
            </a:pPr>
            <a:r>
              <a:rPr lang="pt-PT" altLang="pt-PT" sz="2400">
                <a:solidFill>
                  <a:schemeClr val="tx1"/>
                </a:solidFill>
              </a:rPr>
              <a:t>2%’Blue’ cones</a:t>
            </a:r>
          </a:p>
        </p:txBody>
      </p:sp>
      <p:sp>
        <p:nvSpPr>
          <p:cNvPr id="11270" name="Slide Number Placeholder 1">
            <a:extLst>
              <a:ext uri="{FF2B5EF4-FFF2-40B4-BE49-F238E27FC236}">
                <a16:creationId xmlns:a16="http://schemas.microsoft.com/office/drawing/2014/main" id="{8A3EF67D-AA61-4810-BA68-E7F42122B1EC}"/>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6FB0DCE-C209-4643-AE43-EFBBC0B25BA0}" type="slidenum">
              <a:rPr lang="pt-PT" altLang="en-US" sz="1400" smtClean="0">
                <a:solidFill>
                  <a:srgbClr val="0000FF"/>
                </a:solidFill>
              </a:rPr>
              <a:pPr/>
              <a:t>6</a:t>
            </a:fld>
            <a:endParaRPr lang="pt-PT" altLang="en-US" sz="1400">
              <a:solidFill>
                <a:srgbClr val="0000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Posição do Rodapé 4">
            <a:extLst>
              <a:ext uri="{FF2B5EF4-FFF2-40B4-BE49-F238E27FC236}">
                <a16:creationId xmlns:a16="http://schemas.microsoft.com/office/drawing/2014/main" id="{8110E8AA-C143-4C08-924C-267DBA1D7F7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12291" name="Rectangle 2">
            <a:extLst>
              <a:ext uri="{FF2B5EF4-FFF2-40B4-BE49-F238E27FC236}">
                <a16:creationId xmlns:a16="http://schemas.microsoft.com/office/drawing/2014/main" id="{29F9CDC6-FA95-43CF-B6CA-0A56C9F9AF56}"/>
              </a:ext>
            </a:extLst>
          </p:cNvPr>
          <p:cNvSpPr>
            <a:spLocks noGrp="1" noChangeArrowheads="1"/>
          </p:cNvSpPr>
          <p:nvPr>
            <p:ph type="title"/>
          </p:nvPr>
        </p:nvSpPr>
        <p:spPr/>
        <p:txBody>
          <a:bodyPr/>
          <a:lstStyle/>
          <a:p>
            <a:pPr eaLnBrk="1" hangingPunct="1"/>
            <a:r>
              <a:rPr lang="pt-PT" altLang="pt-PT"/>
              <a:t>Primary Colours</a:t>
            </a:r>
          </a:p>
        </p:txBody>
      </p:sp>
      <p:sp>
        <p:nvSpPr>
          <p:cNvPr id="12292" name="Rectangle 4">
            <a:extLst>
              <a:ext uri="{FF2B5EF4-FFF2-40B4-BE49-F238E27FC236}">
                <a16:creationId xmlns:a16="http://schemas.microsoft.com/office/drawing/2014/main" id="{3DA62555-8FD8-45B5-A94D-67F877701F02}"/>
              </a:ext>
            </a:extLst>
          </p:cNvPr>
          <p:cNvSpPr>
            <a:spLocks noGrp="1" noChangeArrowheads="1"/>
          </p:cNvSpPr>
          <p:nvPr>
            <p:ph type="body" sz="half" idx="1"/>
          </p:nvPr>
        </p:nvSpPr>
        <p:spPr/>
        <p:txBody>
          <a:bodyPr/>
          <a:lstStyle/>
          <a:p>
            <a:pPr eaLnBrk="1" hangingPunct="1"/>
            <a:r>
              <a:rPr lang="pt-PT" altLang="pt-PT"/>
              <a:t>Not a fundamental property of light.</a:t>
            </a:r>
          </a:p>
          <a:p>
            <a:pPr eaLnBrk="1" hangingPunct="1"/>
            <a:r>
              <a:rPr lang="pt-PT" altLang="pt-PT"/>
              <a:t>Based on the physiological response of the human eye.</a:t>
            </a:r>
          </a:p>
          <a:p>
            <a:pPr eaLnBrk="1" hangingPunct="1"/>
            <a:r>
              <a:rPr lang="pt-PT" altLang="pt-PT"/>
              <a:t>Form an additive colour system.</a:t>
            </a:r>
          </a:p>
        </p:txBody>
      </p:sp>
      <p:pic>
        <p:nvPicPr>
          <p:cNvPr id="12293" name="Picture 6">
            <a:extLst>
              <a:ext uri="{FF2B5EF4-FFF2-40B4-BE49-F238E27FC236}">
                <a16:creationId xmlns:a16="http://schemas.microsoft.com/office/drawing/2014/main" id="{8B2F7496-41F7-4631-BE9A-C24D062389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2450" y="1700213"/>
            <a:ext cx="424180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294" name="Slide Number Placeholder 1">
            <a:extLst>
              <a:ext uri="{FF2B5EF4-FFF2-40B4-BE49-F238E27FC236}">
                <a16:creationId xmlns:a16="http://schemas.microsoft.com/office/drawing/2014/main" id="{68A203E2-B760-414D-A508-64770BF6FDB3}"/>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619139E-6BF8-4AE9-8743-A142388216C4}" type="slidenum">
              <a:rPr lang="pt-PT" altLang="en-US" sz="1400" smtClean="0">
                <a:solidFill>
                  <a:srgbClr val="0000FF"/>
                </a:solidFill>
              </a:rPr>
              <a:pPr/>
              <a:t>7</a:t>
            </a:fld>
            <a:endParaRPr lang="pt-PT" altLang="en-US" sz="1400">
              <a:solidFill>
                <a:srgbClr val="0000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Marcador de Posição do Rodapé 2">
            <a:extLst>
              <a:ext uri="{FF2B5EF4-FFF2-40B4-BE49-F238E27FC236}">
                <a16:creationId xmlns:a16="http://schemas.microsoft.com/office/drawing/2014/main" id="{BFBA8C12-32B8-488C-8599-5827A8F3DE4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13315" name="Rectangle 2">
            <a:extLst>
              <a:ext uri="{FF2B5EF4-FFF2-40B4-BE49-F238E27FC236}">
                <a16:creationId xmlns:a16="http://schemas.microsoft.com/office/drawing/2014/main" id="{64F89340-0BCC-4592-BC8E-CBE33F95E8E9}"/>
              </a:ext>
            </a:extLst>
          </p:cNvPr>
          <p:cNvSpPr>
            <a:spLocks noGrp="1" noChangeArrowheads="1"/>
          </p:cNvSpPr>
          <p:nvPr>
            <p:ph type="title"/>
          </p:nvPr>
        </p:nvSpPr>
        <p:spPr/>
        <p:txBody>
          <a:bodyPr/>
          <a:lstStyle/>
          <a:p>
            <a:pPr eaLnBrk="1" hangingPunct="1"/>
            <a:r>
              <a:rPr lang="pt-PT" altLang="pt-PT"/>
              <a:t>Example: Television</a:t>
            </a:r>
          </a:p>
        </p:txBody>
      </p:sp>
      <p:pic>
        <p:nvPicPr>
          <p:cNvPr id="13316" name="Picture 4">
            <a:extLst>
              <a:ext uri="{FF2B5EF4-FFF2-40B4-BE49-F238E27FC236}">
                <a16:creationId xmlns:a16="http://schemas.microsoft.com/office/drawing/2014/main" id="{4842875E-18A1-4E46-911D-D6BB1D9C9B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1700213"/>
            <a:ext cx="5672138"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317" name="AutoShape 5">
            <a:extLst>
              <a:ext uri="{FF2B5EF4-FFF2-40B4-BE49-F238E27FC236}">
                <a16:creationId xmlns:a16="http://schemas.microsoft.com/office/drawing/2014/main" id="{AE8170F8-8538-4142-8B8E-43D967A7551A}"/>
              </a:ext>
            </a:extLst>
          </p:cNvPr>
          <p:cNvSpPr>
            <a:spLocks noChangeArrowheads="1"/>
          </p:cNvSpPr>
          <p:nvPr/>
        </p:nvSpPr>
        <p:spPr bwMode="auto">
          <a:xfrm>
            <a:off x="6516688" y="1844675"/>
            <a:ext cx="2016125" cy="1438275"/>
          </a:xfrm>
          <a:prstGeom prst="wedgeRoundRectCallout">
            <a:avLst>
              <a:gd name="adj1" fmla="val -103306"/>
              <a:gd name="adj2" fmla="val 67880"/>
              <a:gd name="adj3" fmla="val 16667"/>
            </a:avLst>
          </a:prstGeom>
          <a:solidFill>
            <a:schemeClr val="bg1"/>
          </a:solidFill>
          <a:ln w="9525" algn="ctr">
            <a:solidFill>
              <a:schemeClr val="tx1"/>
            </a:solidFill>
            <a:miter lim="800000"/>
            <a:headEnd/>
            <a:tailEnd/>
          </a:ln>
        </p:spPr>
        <p:txBody>
          <a:bodyPr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000">
                <a:solidFill>
                  <a:schemeClr val="tx1"/>
                </a:solidFill>
              </a:rPr>
              <a:t>Three types of phosphors very close together</a:t>
            </a:r>
          </a:p>
        </p:txBody>
      </p:sp>
      <p:sp>
        <p:nvSpPr>
          <p:cNvPr id="13318" name="AutoShape 6">
            <a:extLst>
              <a:ext uri="{FF2B5EF4-FFF2-40B4-BE49-F238E27FC236}">
                <a16:creationId xmlns:a16="http://schemas.microsoft.com/office/drawing/2014/main" id="{CF93E81C-69A8-4072-ABA9-E0B2EFFAF140}"/>
              </a:ext>
            </a:extLst>
          </p:cNvPr>
          <p:cNvSpPr>
            <a:spLocks noChangeArrowheads="1"/>
          </p:cNvSpPr>
          <p:nvPr/>
        </p:nvSpPr>
        <p:spPr bwMode="auto">
          <a:xfrm>
            <a:off x="6516688" y="3644900"/>
            <a:ext cx="2016125" cy="1581150"/>
          </a:xfrm>
          <a:prstGeom prst="wedgeRoundRectCallout">
            <a:avLst>
              <a:gd name="adj1" fmla="val -100551"/>
              <a:gd name="adj2" fmla="val 2713"/>
              <a:gd name="adj3" fmla="val 16667"/>
            </a:avLst>
          </a:prstGeom>
          <a:solidFill>
            <a:schemeClr val="bg1"/>
          </a:solidFill>
          <a:ln w="9525" algn="ctr">
            <a:solidFill>
              <a:schemeClr val="tx1"/>
            </a:solidFill>
            <a:miter lim="800000"/>
            <a:headEnd/>
            <a:tailEnd/>
          </a:ln>
        </p:spPr>
        <p:txBody>
          <a:bodyPr anchor="ct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000">
                <a:solidFill>
                  <a:schemeClr val="tx1"/>
                </a:solidFill>
              </a:rPr>
              <a:t>The components are added to create a final colour</a:t>
            </a:r>
          </a:p>
        </p:txBody>
      </p:sp>
      <p:sp>
        <p:nvSpPr>
          <p:cNvPr id="13319" name="Rectangle 7">
            <a:extLst>
              <a:ext uri="{FF2B5EF4-FFF2-40B4-BE49-F238E27FC236}">
                <a16:creationId xmlns:a16="http://schemas.microsoft.com/office/drawing/2014/main" id="{3F43FA6B-A915-46E0-A682-6CF380F786C4}"/>
              </a:ext>
            </a:extLst>
          </p:cNvPr>
          <p:cNvSpPr>
            <a:spLocks noChangeArrowheads="1"/>
          </p:cNvSpPr>
          <p:nvPr/>
        </p:nvSpPr>
        <p:spPr bwMode="auto">
          <a:xfrm>
            <a:off x="3419475" y="5516563"/>
            <a:ext cx="5195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PT" altLang="pt-PT" sz="2400">
                <a:solidFill>
                  <a:schemeClr val="tx1"/>
                </a:solidFill>
              </a:rPr>
              <a:t>http://www.howstuffworks.com/tv.htm</a:t>
            </a:r>
          </a:p>
        </p:txBody>
      </p:sp>
      <p:sp>
        <p:nvSpPr>
          <p:cNvPr id="13320" name="Slide Number Placeholder 1">
            <a:extLst>
              <a:ext uri="{FF2B5EF4-FFF2-40B4-BE49-F238E27FC236}">
                <a16:creationId xmlns:a16="http://schemas.microsoft.com/office/drawing/2014/main" id="{67ABB75B-90CE-47FC-937C-639EAB6D4E5F}"/>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C80B698-2E37-45DD-B73A-B67A59205F97}" type="slidenum">
              <a:rPr lang="pt-PT" altLang="en-US" sz="1400" smtClean="0">
                <a:solidFill>
                  <a:srgbClr val="0000FF"/>
                </a:solidFill>
              </a:rPr>
              <a:pPr/>
              <a:t>8</a:t>
            </a:fld>
            <a:endParaRPr lang="pt-PT" altLang="en-US" sz="1400">
              <a:solidFill>
                <a:srgbClr val="0000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3D31FD43-0760-4959-AF28-570127DAE544}"/>
              </a:ext>
            </a:extLst>
          </p:cNvPr>
          <p:cNvSpPr>
            <a:spLocks noGrp="1" noChangeArrowheads="1"/>
          </p:cNvSpPr>
          <p:nvPr>
            <p:ph type="title"/>
          </p:nvPr>
        </p:nvSpPr>
        <p:spPr/>
        <p:txBody>
          <a:bodyPr/>
          <a:lstStyle/>
          <a:p>
            <a:pPr eaLnBrk="1" hangingPunct="1"/>
            <a:r>
              <a:rPr lang="pt-PT" altLang="pt-PT"/>
              <a:t>Sensing Colour</a:t>
            </a:r>
          </a:p>
        </p:txBody>
      </p:sp>
      <p:sp>
        <p:nvSpPr>
          <p:cNvPr id="14339" name="Rectangle 5">
            <a:extLst>
              <a:ext uri="{FF2B5EF4-FFF2-40B4-BE49-F238E27FC236}">
                <a16:creationId xmlns:a16="http://schemas.microsoft.com/office/drawing/2014/main" id="{94930EBE-DB73-40A1-972B-B41B968CD22B}"/>
              </a:ext>
            </a:extLst>
          </p:cNvPr>
          <p:cNvSpPr>
            <a:spLocks noChangeArrowheads="1"/>
          </p:cNvSpPr>
          <p:nvPr/>
        </p:nvSpPr>
        <p:spPr bwMode="auto">
          <a:xfrm>
            <a:off x="566738" y="1538288"/>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ja-JP">
                <a:ea typeface="ＭＳ Ｐゴシック" panose="020B0600070205080204" pitchFamily="34" charset="-128"/>
              </a:rPr>
              <a:t>Tristimulus (trichromatic) values</a:t>
            </a:r>
          </a:p>
        </p:txBody>
      </p:sp>
      <p:graphicFrame>
        <p:nvGraphicFramePr>
          <p:cNvPr id="14340" name="Object 6">
            <a:extLst>
              <a:ext uri="{FF2B5EF4-FFF2-40B4-BE49-F238E27FC236}">
                <a16:creationId xmlns:a16="http://schemas.microsoft.com/office/drawing/2014/main" id="{AFB384F4-B95E-4E4D-BB25-CAC31779270A}"/>
              </a:ext>
            </a:extLst>
          </p:cNvPr>
          <p:cNvGraphicFramePr>
            <a:graphicFrameLocks noChangeAspect="1"/>
          </p:cNvGraphicFramePr>
          <p:nvPr/>
        </p:nvGraphicFramePr>
        <p:xfrm>
          <a:off x="5737225" y="2978150"/>
          <a:ext cx="2686050" cy="941388"/>
        </p:xfrm>
        <a:graphic>
          <a:graphicData uri="http://schemas.openxmlformats.org/presentationml/2006/ole">
            <mc:AlternateContent xmlns:mc="http://schemas.openxmlformats.org/markup-compatibility/2006">
              <mc:Choice xmlns:v="urn:schemas-microsoft-com:vml" Requires="v">
                <p:oleObj name="Equation" r:id="rId2" imgW="1333500" imgH="469900" progId="Equation.3">
                  <p:embed/>
                </p:oleObj>
              </mc:Choice>
              <mc:Fallback>
                <p:oleObj name="Equation" r:id="rId2" imgW="1333500" imgH="469900" progId="Equation.3">
                  <p:embed/>
                  <p:pic>
                    <p:nvPicPr>
                      <p:cNvPr id="14340" name="Object 6">
                        <a:extLst>
                          <a:ext uri="{FF2B5EF4-FFF2-40B4-BE49-F238E27FC236}">
                            <a16:creationId xmlns:a16="http://schemas.microsoft.com/office/drawing/2014/main" id="{AFB384F4-B95E-4E4D-BB25-CAC317792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7225" y="2978150"/>
                        <a:ext cx="2686050" cy="94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1" name="Object 7">
            <a:extLst>
              <a:ext uri="{FF2B5EF4-FFF2-40B4-BE49-F238E27FC236}">
                <a16:creationId xmlns:a16="http://schemas.microsoft.com/office/drawing/2014/main" id="{D91B58F4-DD47-4867-A5F5-0A3AD36402F2}"/>
              </a:ext>
            </a:extLst>
          </p:cNvPr>
          <p:cNvGraphicFramePr>
            <a:graphicFrameLocks noChangeAspect="1"/>
          </p:cNvGraphicFramePr>
          <p:nvPr/>
        </p:nvGraphicFramePr>
        <p:xfrm>
          <a:off x="5749925" y="4054475"/>
          <a:ext cx="2713038" cy="942975"/>
        </p:xfrm>
        <a:graphic>
          <a:graphicData uri="http://schemas.openxmlformats.org/presentationml/2006/ole">
            <mc:AlternateContent xmlns:mc="http://schemas.openxmlformats.org/markup-compatibility/2006">
              <mc:Choice xmlns:v="urn:schemas-microsoft-com:vml" Requires="v">
                <p:oleObj name="Equation" r:id="rId4" imgW="1346200" imgH="469900" progId="Equation.3">
                  <p:embed/>
                </p:oleObj>
              </mc:Choice>
              <mc:Fallback>
                <p:oleObj name="Equation" r:id="rId4" imgW="1346200" imgH="469900" progId="Equation.3">
                  <p:embed/>
                  <p:pic>
                    <p:nvPicPr>
                      <p:cNvPr id="14341" name="Object 7">
                        <a:extLst>
                          <a:ext uri="{FF2B5EF4-FFF2-40B4-BE49-F238E27FC236}">
                            <a16:creationId xmlns:a16="http://schemas.microsoft.com/office/drawing/2014/main" id="{D91B58F4-DD47-4867-A5F5-0A3AD36402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9925" y="4054475"/>
                        <a:ext cx="2713038" cy="94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2" name="Object 8">
            <a:extLst>
              <a:ext uri="{FF2B5EF4-FFF2-40B4-BE49-F238E27FC236}">
                <a16:creationId xmlns:a16="http://schemas.microsoft.com/office/drawing/2014/main" id="{450D5287-F317-44A4-9284-80FE5B32D560}"/>
              </a:ext>
            </a:extLst>
          </p:cNvPr>
          <p:cNvGraphicFramePr>
            <a:graphicFrameLocks noChangeAspect="1"/>
          </p:cNvGraphicFramePr>
          <p:nvPr/>
        </p:nvGraphicFramePr>
        <p:xfrm>
          <a:off x="5749925" y="5132388"/>
          <a:ext cx="2687638" cy="941387"/>
        </p:xfrm>
        <a:graphic>
          <a:graphicData uri="http://schemas.openxmlformats.org/presentationml/2006/ole">
            <mc:AlternateContent xmlns:mc="http://schemas.openxmlformats.org/markup-compatibility/2006">
              <mc:Choice xmlns:v="urn:schemas-microsoft-com:vml" Requires="v">
                <p:oleObj name="Equation" r:id="rId6" imgW="1333500" imgH="469900" progId="Equation.3">
                  <p:embed/>
                </p:oleObj>
              </mc:Choice>
              <mc:Fallback>
                <p:oleObj name="Equation" r:id="rId6" imgW="1333500" imgH="469900" progId="Equation.3">
                  <p:embed/>
                  <p:pic>
                    <p:nvPicPr>
                      <p:cNvPr id="14342" name="Object 8">
                        <a:extLst>
                          <a:ext uri="{FF2B5EF4-FFF2-40B4-BE49-F238E27FC236}">
                            <a16:creationId xmlns:a16="http://schemas.microsoft.com/office/drawing/2014/main" id="{450D5287-F317-44A4-9284-80FE5B32D5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9925" y="5132388"/>
                        <a:ext cx="2687638" cy="941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4343" name="Group 9">
            <a:extLst>
              <a:ext uri="{FF2B5EF4-FFF2-40B4-BE49-F238E27FC236}">
                <a16:creationId xmlns:a16="http://schemas.microsoft.com/office/drawing/2014/main" id="{4A244576-0102-498C-8AE4-139056966859}"/>
              </a:ext>
            </a:extLst>
          </p:cNvPr>
          <p:cNvGrpSpPr>
            <a:grpSpLocks/>
          </p:cNvGrpSpPr>
          <p:nvPr/>
        </p:nvGrpSpPr>
        <p:grpSpPr bwMode="auto">
          <a:xfrm>
            <a:off x="395288" y="2708275"/>
            <a:ext cx="4787900" cy="3352800"/>
            <a:chOff x="240" y="1423"/>
            <a:chExt cx="3360" cy="2520"/>
          </a:xfrm>
        </p:grpSpPr>
        <p:pic>
          <p:nvPicPr>
            <p:cNvPr id="14349" name="Picture 10" descr="D70sensors">
              <a:extLst>
                <a:ext uri="{FF2B5EF4-FFF2-40B4-BE49-F238E27FC236}">
                  <a16:creationId xmlns:a16="http://schemas.microsoft.com/office/drawing/2014/main" id="{A71362C3-59A3-4018-891D-4708EABF29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 y="1423"/>
              <a:ext cx="3360" cy="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50" name="Object 11">
              <a:extLst>
                <a:ext uri="{FF2B5EF4-FFF2-40B4-BE49-F238E27FC236}">
                  <a16:creationId xmlns:a16="http://schemas.microsoft.com/office/drawing/2014/main" id="{52EB5276-0333-4275-826D-D734AAAD666A}"/>
                </a:ext>
              </a:extLst>
            </p:cNvPr>
            <p:cNvGraphicFramePr>
              <a:graphicFrameLocks noChangeAspect="1"/>
            </p:cNvGraphicFramePr>
            <p:nvPr/>
          </p:nvGraphicFramePr>
          <p:xfrm>
            <a:off x="2205" y="2431"/>
            <a:ext cx="483" cy="272"/>
          </p:xfrm>
          <a:graphic>
            <a:graphicData uri="http://schemas.openxmlformats.org/presentationml/2006/ole">
              <mc:AlternateContent xmlns:mc="http://schemas.openxmlformats.org/markup-compatibility/2006">
                <mc:Choice xmlns:v="urn:schemas-microsoft-com:vml" Requires="v">
                  <p:oleObj name="Equation" r:id="rId9" imgW="380835" imgH="215806" progId="Equation.3">
                    <p:embed/>
                  </p:oleObj>
                </mc:Choice>
                <mc:Fallback>
                  <p:oleObj name="Equation" r:id="rId9" imgW="380835" imgH="215806" progId="Equation.3">
                    <p:embed/>
                    <p:pic>
                      <p:nvPicPr>
                        <p:cNvPr id="14350" name="Object 11">
                          <a:extLst>
                            <a:ext uri="{FF2B5EF4-FFF2-40B4-BE49-F238E27FC236}">
                              <a16:creationId xmlns:a16="http://schemas.microsoft.com/office/drawing/2014/main" id="{52EB5276-0333-4275-826D-D734AAAD666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5" y="2431"/>
                          <a:ext cx="483"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51" name="Object 12">
              <a:extLst>
                <a:ext uri="{FF2B5EF4-FFF2-40B4-BE49-F238E27FC236}">
                  <a16:creationId xmlns:a16="http://schemas.microsoft.com/office/drawing/2014/main" id="{F99E4534-91B2-49F9-B175-A1C7D0593A80}"/>
                </a:ext>
              </a:extLst>
            </p:cNvPr>
            <p:cNvGraphicFramePr>
              <a:graphicFrameLocks noChangeAspect="1"/>
            </p:cNvGraphicFramePr>
            <p:nvPr/>
          </p:nvGraphicFramePr>
          <p:xfrm>
            <a:off x="1854" y="1810"/>
            <a:ext cx="483" cy="288"/>
          </p:xfrm>
          <a:graphic>
            <a:graphicData uri="http://schemas.openxmlformats.org/presentationml/2006/ole">
              <mc:AlternateContent xmlns:mc="http://schemas.openxmlformats.org/markup-compatibility/2006">
                <mc:Choice xmlns:v="urn:schemas-microsoft-com:vml" Requires="v">
                  <p:oleObj name="Equation" r:id="rId11" imgW="381000" imgH="228600" progId="Equation.3">
                    <p:embed/>
                  </p:oleObj>
                </mc:Choice>
                <mc:Fallback>
                  <p:oleObj name="Equation" r:id="rId11" imgW="381000" imgH="228600" progId="Equation.3">
                    <p:embed/>
                    <p:pic>
                      <p:nvPicPr>
                        <p:cNvPr id="14351" name="Object 12">
                          <a:extLst>
                            <a:ext uri="{FF2B5EF4-FFF2-40B4-BE49-F238E27FC236}">
                              <a16:creationId xmlns:a16="http://schemas.microsoft.com/office/drawing/2014/main" id="{F99E4534-91B2-49F9-B175-A1C7D0593A8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54" y="1810"/>
                          <a:ext cx="483"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52" name="Object 13">
              <a:extLst>
                <a:ext uri="{FF2B5EF4-FFF2-40B4-BE49-F238E27FC236}">
                  <a16:creationId xmlns:a16="http://schemas.microsoft.com/office/drawing/2014/main" id="{5813C6C3-58E6-42D9-A55C-7CDC4AE29865}"/>
                </a:ext>
              </a:extLst>
            </p:cNvPr>
            <p:cNvGraphicFramePr>
              <a:graphicFrameLocks noChangeAspect="1"/>
            </p:cNvGraphicFramePr>
            <p:nvPr/>
          </p:nvGraphicFramePr>
          <p:xfrm>
            <a:off x="847" y="1723"/>
            <a:ext cx="484" cy="272"/>
          </p:xfrm>
          <a:graphic>
            <a:graphicData uri="http://schemas.openxmlformats.org/presentationml/2006/ole">
              <mc:AlternateContent xmlns:mc="http://schemas.openxmlformats.org/markup-compatibility/2006">
                <mc:Choice xmlns:v="urn:schemas-microsoft-com:vml" Requires="v">
                  <p:oleObj name="Equation" r:id="rId13" imgW="380835" imgH="215806" progId="Equation.3">
                    <p:embed/>
                  </p:oleObj>
                </mc:Choice>
                <mc:Fallback>
                  <p:oleObj name="Equation" r:id="rId13" imgW="380835" imgH="215806" progId="Equation.3">
                    <p:embed/>
                    <p:pic>
                      <p:nvPicPr>
                        <p:cNvPr id="14352" name="Object 13">
                          <a:extLst>
                            <a:ext uri="{FF2B5EF4-FFF2-40B4-BE49-F238E27FC236}">
                              <a16:creationId xmlns:a16="http://schemas.microsoft.com/office/drawing/2014/main" id="{5813C6C3-58E6-42D9-A55C-7CDC4AE2986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7" y="1723"/>
                          <a:ext cx="484"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4344" name="Object 14">
            <a:extLst>
              <a:ext uri="{FF2B5EF4-FFF2-40B4-BE49-F238E27FC236}">
                <a16:creationId xmlns:a16="http://schemas.microsoft.com/office/drawing/2014/main" id="{C34C34CF-12E4-4406-9D2C-62BE191C89E5}"/>
              </a:ext>
            </a:extLst>
          </p:cNvPr>
          <p:cNvGraphicFramePr>
            <a:graphicFrameLocks noChangeAspect="1"/>
          </p:cNvGraphicFramePr>
          <p:nvPr/>
        </p:nvGraphicFramePr>
        <p:xfrm>
          <a:off x="6837363" y="1628775"/>
          <a:ext cx="1690687" cy="558800"/>
        </p:xfrm>
        <a:graphic>
          <a:graphicData uri="http://schemas.openxmlformats.org/presentationml/2006/ole">
            <mc:AlternateContent xmlns:mc="http://schemas.openxmlformats.org/markup-compatibility/2006">
              <mc:Choice xmlns:v="urn:schemas-microsoft-com:vml" Requires="v">
                <p:oleObj name="Equation" r:id="rId15" imgW="685800" imgH="228600" progId="Equation.3">
                  <p:embed/>
                </p:oleObj>
              </mc:Choice>
              <mc:Fallback>
                <p:oleObj name="Equation" r:id="rId15" imgW="685800" imgH="228600" progId="Equation.3">
                  <p:embed/>
                  <p:pic>
                    <p:nvPicPr>
                      <p:cNvPr id="14344" name="Object 14">
                        <a:extLst>
                          <a:ext uri="{FF2B5EF4-FFF2-40B4-BE49-F238E27FC236}">
                            <a16:creationId xmlns:a16="http://schemas.microsoft.com/office/drawing/2014/main" id="{C34C34CF-12E4-4406-9D2C-62BE191C89E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37363" y="1628775"/>
                        <a:ext cx="1690687"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5" name="Object 15">
            <a:extLst>
              <a:ext uri="{FF2B5EF4-FFF2-40B4-BE49-F238E27FC236}">
                <a16:creationId xmlns:a16="http://schemas.microsoft.com/office/drawing/2014/main" id="{24529770-990D-42CB-BD59-3AF125842D60}"/>
              </a:ext>
            </a:extLst>
          </p:cNvPr>
          <p:cNvGraphicFramePr>
            <a:graphicFrameLocks noChangeAspect="1"/>
          </p:cNvGraphicFramePr>
          <p:nvPr/>
        </p:nvGraphicFramePr>
        <p:xfrm>
          <a:off x="5470525" y="2305050"/>
          <a:ext cx="2051050" cy="403225"/>
        </p:xfrm>
        <a:graphic>
          <a:graphicData uri="http://schemas.openxmlformats.org/presentationml/2006/ole">
            <mc:AlternateContent xmlns:mc="http://schemas.openxmlformats.org/markup-compatibility/2006">
              <mc:Choice xmlns:v="urn:schemas-microsoft-com:vml" Requires="v">
                <p:oleObj name="Equation" r:id="rId17" imgW="1155700" imgH="228600" progId="Equation.3">
                  <p:embed/>
                </p:oleObj>
              </mc:Choice>
              <mc:Fallback>
                <p:oleObj name="Equation" r:id="rId17" imgW="1155700" imgH="228600" progId="Equation.3">
                  <p:embed/>
                  <p:pic>
                    <p:nvPicPr>
                      <p:cNvPr id="14345" name="Object 15">
                        <a:extLst>
                          <a:ext uri="{FF2B5EF4-FFF2-40B4-BE49-F238E27FC236}">
                            <a16:creationId xmlns:a16="http://schemas.microsoft.com/office/drawing/2014/main" id="{24529770-990D-42CB-BD59-3AF125842D6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70525" y="2305050"/>
                        <a:ext cx="2051050"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6" name="Text Box 16">
            <a:extLst>
              <a:ext uri="{FF2B5EF4-FFF2-40B4-BE49-F238E27FC236}">
                <a16:creationId xmlns:a16="http://schemas.microsoft.com/office/drawing/2014/main" id="{E0B473C8-A54A-4E2E-8694-591C989FB978}"/>
              </a:ext>
            </a:extLst>
          </p:cNvPr>
          <p:cNvSpPr txBox="1">
            <a:spLocks noChangeArrowheads="1"/>
          </p:cNvSpPr>
          <p:nvPr/>
        </p:nvSpPr>
        <p:spPr bwMode="auto">
          <a:xfrm>
            <a:off x="974725" y="2308225"/>
            <a:ext cx="4422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ja-JP" sz="2000">
                <a:solidFill>
                  <a:schemeClr val="tx1"/>
                </a:solidFill>
                <a:latin typeface="Palatino Linotype" panose="02040502050505030304" pitchFamily="18" charset="0"/>
                <a:ea typeface="ＭＳ Ｐゴシック" panose="020B0600070205080204" pitchFamily="34" charset="-128"/>
              </a:rPr>
              <a:t>Camera’s spectral response functions:</a:t>
            </a:r>
          </a:p>
        </p:txBody>
      </p:sp>
      <p:sp>
        <p:nvSpPr>
          <p:cNvPr id="14347" name="Footer Placeholder 1">
            <a:extLst>
              <a:ext uri="{FF2B5EF4-FFF2-40B4-BE49-F238E27FC236}">
                <a16:creationId xmlns:a16="http://schemas.microsoft.com/office/drawing/2014/main" id="{6848D30D-4951-446A-A49C-19C47EB9DA9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990000"/>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pt-PT" sz="1400">
                <a:solidFill>
                  <a:srgbClr val="0000FF"/>
                </a:solidFill>
              </a:rPr>
              <a:t>Computer Vision – TP4 - Colour and Noise</a:t>
            </a:r>
            <a:endParaRPr lang="pt-PT" altLang="pt-PT" sz="1400">
              <a:solidFill>
                <a:srgbClr val="0000FF"/>
              </a:solidFill>
            </a:endParaRPr>
          </a:p>
        </p:txBody>
      </p:sp>
      <p:sp>
        <p:nvSpPr>
          <p:cNvPr id="14348" name="Slide Number Placeholder 1">
            <a:extLst>
              <a:ext uri="{FF2B5EF4-FFF2-40B4-BE49-F238E27FC236}">
                <a16:creationId xmlns:a16="http://schemas.microsoft.com/office/drawing/2014/main" id="{8BEA46F0-5652-4FEE-A48E-1738A3A4F656}"/>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9B07573-1432-4844-9B93-9F13D01AD6C4}" type="slidenum">
              <a:rPr lang="pt-PT" altLang="en-US" sz="1400" smtClean="0">
                <a:solidFill>
                  <a:srgbClr val="0000FF"/>
                </a:solidFill>
              </a:rPr>
              <a:pPr/>
              <a:t>9</a:t>
            </a:fld>
            <a:endParaRPr lang="pt-PT" altLang="en-US" sz="1400">
              <a:solidFill>
                <a:srgbClr val="0000FF"/>
              </a:solidFill>
            </a:endParaRPr>
          </a:p>
        </p:txBody>
      </p:sp>
    </p:spTree>
  </p:cSld>
  <p:clrMapOvr>
    <a:masterClrMapping/>
  </p:clrMapOvr>
</p:sld>
</file>

<file path=ppt/theme/theme1.xml><?xml version="1.0" encoding="utf-8"?>
<a:theme xmlns:a="http://schemas.openxmlformats.org/drawingml/2006/main" name="Modelo de apresentação predefinido">
  <a:themeElements>
    <a:clrScheme name="Modelo de apresentação predefini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elo de apresentação predefini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P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PT" sz="2400" b="0" i="0" u="none" strike="noStrike" cap="none" normalizeH="0" baseline="0" smtClean="0">
            <a:ln>
              <a:noFill/>
            </a:ln>
            <a:solidFill>
              <a:schemeClr val="tx1"/>
            </a:solidFill>
            <a:effectLst/>
            <a:latin typeface="Arial" charset="0"/>
          </a:defRPr>
        </a:defPPr>
      </a:lstStyle>
    </a:lnDef>
  </a:objectDefaults>
  <a:extraClrSchemeLst>
    <a:extraClrScheme>
      <a:clrScheme name="Modelo de apresentação predefini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o de apresentação predefini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o de apresentação predefini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o de apresentação predefini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o de apresentação predefini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o de apresentação predefini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o de apresentação predefini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o de apresentação predefini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o de apresentação predefini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o de apresentação predefini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o de apresentação predefini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o de apresentação predefini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P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PT" sz="24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1846</TotalTime>
  <Words>1327</Words>
  <Application>Microsoft Office PowerPoint</Application>
  <PresentationFormat>On-screen Show (4:3)</PresentationFormat>
  <Paragraphs>253</Paragraphs>
  <Slides>38</Slides>
  <Notes>0</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2</vt:i4>
      </vt:variant>
      <vt:variant>
        <vt:lpstr>Slide Titles</vt:lpstr>
      </vt:variant>
      <vt:variant>
        <vt:i4>38</vt:i4>
      </vt:variant>
    </vt:vector>
  </HeadingPairs>
  <TitlesOfParts>
    <vt:vector size="44" baseType="lpstr">
      <vt:lpstr>Arial</vt:lpstr>
      <vt:lpstr>Palatino Linotype</vt:lpstr>
      <vt:lpstr>Modelo de apresentação predefinido</vt:lpstr>
      <vt:lpstr>Custom Design</vt:lpstr>
      <vt:lpstr>Equation</vt:lpstr>
      <vt:lpstr>Equação</vt:lpstr>
      <vt:lpstr>PowerPoint Presentation</vt:lpstr>
      <vt:lpstr>Outline</vt:lpstr>
      <vt:lpstr>Topic: Colour spaces</vt:lpstr>
      <vt:lpstr>What is colour?</vt:lpstr>
      <vt:lpstr>Visible Spectrum</vt:lpstr>
      <vt:lpstr>How do we see colour?</vt:lpstr>
      <vt:lpstr>Primary Colours</vt:lpstr>
      <vt:lpstr>Example: Television</vt:lpstr>
      <vt:lpstr>Sensing Colour</vt:lpstr>
      <vt:lpstr>Sensing Colour</vt:lpstr>
      <vt:lpstr>Colour Space</vt:lpstr>
      <vt:lpstr>RGB</vt:lpstr>
      <vt:lpstr>CMYK</vt:lpstr>
      <vt:lpstr>HSI</vt:lpstr>
      <vt:lpstr>Chromaticity Diagram</vt:lpstr>
      <vt:lpstr>RGB to HSI</vt:lpstr>
      <vt:lpstr>HSI to RGB</vt:lpstr>
      <vt:lpstr>Topic: Colour processing</vt:lpstr>
      <vt:lpstr>PowerPoint Presentation</vt:lpstr>
      <vt:lpstr>Pseudocolour</vt:lpstr>
      <vt:lpstr>Intensity Slicing</vt:lpstr>
      <vt:lpstr>PowerPoint Presentation</vt:lpstr>
      <vt:lpstr>Intensity to Colour Transformation</vt:lpstr>
      <vt:lpstr>PowerPoint Presentation</vt:lpstr>
      <vt:lpstr>Colour Image Processing</vt:lpstr>
      <vt:lpstr>Colour Transformations</vt:lpstr>
      <vt:lpstr>Colour Complements</vt:lpstr>
      <vt:lpstr>Colour Slicing</vt:lpstr>
      <vt:lpstr>Topic: Noise</vt:lpstr>
      <vt:lpstr>Bring the Noise</vt:lpstr>
      <vt:lpstr>Where does it come from?</vt:lpstr>
      <vt:lpstr>Degradation / Restoration</vt:lpstr>
      <vt:lpstr>Noise Models</vt:lpstr>
      <vt:lpstr>Model: Gaussian Noise</vt:lpstr>
      <vt:lpstr>Model: Gaussian Noise</vt:lpstr>
      <vt:lpstr>Model: Salt and Pepper Noise</vt:lpstr>
      <vt:lpstr>How do we handle it?</vt:lpstr>
      <vt:lpstr>Resources</vt:lpstr>
    </vt:vector>
  </TitlesOfParts>
  <Company>Casa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Miguel</dc:creator>
  <cp:lastModifiedBy>Miguel Coimbra</cp:lastModifiedBy>
  <cp:revision>580</cp:revision>
  <cp:lastPrinted>2020-08-26T14:57:42Z</cp:lastPrinted>
  <dcterms:created xsi:type="dcterms:W3CDTF">2006-09-04T13:22:43Z</dcterms:created>
  <dcterms:modified xsi:type="dcterms:W3CDTF">2021-10-11T13:16:15Z</dcterms:modified>
</cp:coreProperties>
</file>