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67"/>
  </p:notesMasterIdLst>
  <p:handoutMasterIdLst>
    <p:handoutMasterId r:id="rId68"/>
  </p:handoutMasterIdLst>
  <p:sldIdLst>
    <p:sldId id="257" r:id="rId2"/>
    <p:sldId id="259" r:id="rId3"/>
    <p:sldId id="380" r:id="rId4"/>
    <p:sldId id="367" r:id="rId5"/>
    <p:sldId id="368" r:id="rId6"/>
    <p:sldId id="369" r:id="rId7"/>
    <p:sldId id="370" r:id="rId8"/>
    <p:sldId id="371" r:id="rId9"/>
    <p:sldId id="372" r:id="rId10"/>
    <p:sldId id="373" r:id="rId11"/>
    <p:sldId id="304" r:id="rId12"/>
    <p:sldId id="305" r:id="rId13"/>
    <p:sldId id="382" r:id="rId14"/>
    <p:sldId id="374" r:id="rId15"/>
    <p:sldId id="375" r:id="rId16"/>
    <p:sldId id="353" r:id="rId17"/>
    <p:sldId id="378" r:id="rId18"/>
    <p:sldId id="379" r:id="rId19"/>
    <p:sldId id="383" r:id="rId20"/>
    <p:sldId id="386" r:id="rId21"/>
    <p:sldId id="387" r:id="rId22"/>
    <p:sldId id="388" r:id="rId23"/>
    <p:sldId id="381" r:id="rId24"/>
    <p:sldId id="307" r:id="rId25"/>
    <p:sldId id="308" r:id="rId26"/>
    <p:sldId id="322" r:id="rId27"/>
    <p:sldId id="385" r:id="rId28"/>
    <p:sldId id="327" r:id="rId29"/>
    <p:sldId id="323" r:id="rId30"/>
    <p:sldId id="309" r:id="rId31"/>
    <p:sldId id="329" r:id="rId32"/>
    <p:sldId id="310" r:id="rId33"/>
    <p:sldId id="328" r:id="rId34"/>
    <p:sldId id="331" r:id="rId35"/>
    <p:sldId id="311" r:id="rId36"/>
    <p:sldId id="330" r:id="rId37"/>
    <p:sldId id="312" r:id="rId38"/>
    <p:sldId id="313" r:id="rId39"/>
    <p:sldId id="332" r:id="rId40"/>
    <p:sldId id="333" r:id="rId41"/>
    <p:sldId id="325" r:id="rId42"/>
    <p:sldId id="384" r:id="rId43"/>
    <p:sldId id="389" r:id="rId44"/>
    <p:sldId id="260" r:id="rId45"/>
    <p:sldId id="261" r:id="rId46"/>
    <p:sldId id="262" r:id="rId47"/>
    <p:sldId id="286" r:id="rId48"/>
    <p:sldId id="287" r:id="rId49"/>
    <p:sldId id="288" r:id="rId50"/>
    <p:sldId id="290" r:id="rId51"/>
    <p:sldId id="292" r:id="rId52"/>
    <p:sldId id="293" r:id="rId53"/>
    <p:sldId id="294" r:id="rId54"/>
    <p:sldId id="295" r:id="rId55"/>
    <p:sldId id="354" r:id="rId56"/>
    <p:sldId id="390" r:id="rId57"/>
    <p:sldId id="391" r:id="rId58"/>
    <p:sldId id="392" r:id="rId59"/>
    <p:sldId id="393" r:id="rId60"/>
    <p:sldId id="298" r:id="rId61"/>
    <p:sldId id="299" r:id="rId62"/>
    <p:sldId id="300" r:id="rId63"/>
    <p:sldId id="301" r:id="rId64"/>
    <p:sldId id="302" r:id="rId65"/>
    <p:sldId id="303" r:id="rId66"/>
  </p:sldIdLst>
  <p:sldSz cx="9144000" cy="6858000" type="screen4x3"/>
  <p:notesSz cx="7099300" cy="10234613"/>
  <p:defaultTextStyle>
    <a:defPPr>
      <a:defRPr lang="pt-PT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3300"/>
    <a:srgbClr val="FF0000"/>
    <a:srgbClr val="C78383"/>
    <a:srgbClr val="990000"/>
    <a:srgbClr val="CC6600"/>
    <a:srgbClr val="FF99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7" autoAdjust="0"/>
    <p:restoredTop sz="94660"/>
  </p:normalViewPr>
  <p:slideViewPr>
    <p:cSldViewPr>
      <p:cViewPr varScale="1">
        <p:scale>
          <a:sx n="105" d="100"/>
          <a:sy n="105" d="100"/>
        </p:scale>
        <p:origin x="1800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7" d="100"/>
          <a:sy n="77" d="100"/>
        </p:scale>
        <p:origin x="4008" y="180"/>
      </p:cViewPr>
      <p:guideLst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up423346@ms.uporto.pt" userId="886f1fb4-dee8-4943-9147-91ac47e3c32e" providerId="ADAL" clId="{EC23C3E9-DA2D-4CD9-A395-583BE3A1BDD2}"/>
    <pc:docChg chg="undo redo custSel addSld delSld modSld">
      <pc:chgData name="up423346@ms.uporto.pt" userId="886f1fb4-dee8-4943-9147-91ac47e3c32e" providerId="ADAL" clId="{EC23C3E9-DA2D-4CD9-A395-583BE3A1BDD2}" dt="2020-08-11T17:03:25.032" v="907" actId="1076"/>
      <pc:docMkLst>
        <pc:docMk/>
      </pc:docMkLst>
      <pc:sldChg chg="modSp mod">
        <pc:chgData name="up423346@ms.uporto.pt" userId="886f1fb4-dee8-4943-9147-91ac47e3c32e" providerId="ADAL" clId="{EC23C3E9-DA2D-4CD9-A395-583BE3A1BDD2}" dt="2020-08-11T16:10:48.985" v="8" actId="20577"/>
        <pc:sldMkLst>
          <pc:docMk/>
          <pc:sldMk cId="0" sldId="304"/>
        </pc:sldMkLst>
        <pc:spChg chg="mod">
          <ac:chgData name="up423346@ms.uporto.pt" userId="886f1fb4-dee8-4943-9147-91ac47e3c32e" providerId="ADAL" clId="{EC23C3E9-DA2D-4CD9-A395-583BE3A1BDD2}" dt="2020-08-11T16:10:48.985" v="8" actId="20577"/>
          <ac:spMkLst>
            <pc:docMk/>
            <pc:sldMk cId="0" sldId="304"/>
            <ac:spMk id="22532" creationId="{CCF06829-2059-4668-B8BD-B9B9BF2CA0BF}"/>
          </ac:spMkLst>
        </pc:spChg>
      </pc:sldChg>
      <pc:sldChg chg="modSp mod">
        <pc:chgData name="up423346@ms.uporto.pt" userId="886f1fb4-dee8-4943-9147-91ac47e3c32e" providerId="ADAL" clId="{EC23C3E9-DA2D-4CD9-A395-583BE3A1BDD2}" dt="2020-08-11T16:10:55.792" v="11" actId="20577"/>
        <pc:sldMkLst>
          <pc:docMk/>
          <pc:sldMk cId="0" sldId="305"/>
        </pc:sldMkLst>
        <pc:spChg chg="mod">
          <ac:chgData name="up423346@ms.uporto.pt" userId="886f1fb4-dee8-4943-9147-91ac47e3c32e" providerId="ADAL" clId="{EC23C3E9-DA2D-4CD9-A395-583BE3A1BDD2}" dt="2020-08-11T16:10:55.792" v="11" actId="20577"/>
          <ac:spMkLst>
            <pc:docMk/>
            <pc:sldMk cId="0" sldId="305"/>
            <ac:spMk id="23556" creationId="{9F140DA0-A53D-4903-9E51-7C782F7A85B7}"/>
          </ac:spMkLst>
        </pc:spChg>
      </pc:sldChg>
      <pc:sldChg chg="modSp add mod">
        <pc:chgData name="up423346@ms.uporto.pt" userId="886f1fb4-dee8-4943-9147-91ac47e3c32e" providerId="ADAL" clId="{EC23C3E9-DA2D-4CD9-A395-583BE3A1BDD2}" dt="2020-08-11T16:13:05.714" v="43" actId="20577"/>
        <pc:sldMkLst>
          <pc:docMk/>
          <pc:sldMk cId="0" sldId="307"/>
        </pc:sldMkLst>
        <pc:spChg chg="mod">
          <ac:chgData name="up423346@ms.uporto.pt" userId="886f1fb4-dee8-4943-9147-91ac47e3c32e" providerId="ADAL" clId="{EC23C3E9-DA2D-4CD9-A395-583BE3A1BDD2}" dt="2020-08-11T16:12:59.786" v="39" actId="20577"/>
          <ac:spMkLst>
            <pc:docMk/>
            <pc:sldMk cId="0" sldId="307"/>
            <ac:spMk id="8195" creationId="{9D052D27-F973-45F4-A21A-928974918F85}"/>
          </ac:spMkLst>
        </pc:spChg>
        <pc:spChg chg="mod">
          <ac:chgData name="up423346@ms.uporto.pt" userId="886f1fb4-dee8-4943-9147-91ac47e3c32e" providerId="ADAL" clId="{EC23C3E9-DA2D-4CD9-A395-583BE3A1BDD2}" dt="2020-08-11T16:13:05.714" v="43" actId="20577"/>
          <ac:spMkLst>
            <pc:docMk/>
            <pc:sldMk cId="0" sldId="307"/>
            <ac:spMk id="8196" creationId="{741BB884-25F4-449F-BC76-40D420E52979}"/>
          </ac:spMkLst>
        </pc:spChg>
      </pc:sldChg>
      <pc:sldChg chg="modSp add mod">
        <pc:chgData name="up423346@ms.uporto.pt" userId="886f1fb4-dee8-4943-9147-91ac47e3c32e" providerId="ADAL" clId="{EC23C3E9-DA2D-4CD9-A395-583BE3A1BDD2}" dt="2020-08-11T16:13:19.433" v="47" actId="20577"/>
        <pc:sldMkLst>
          <pc:docMk/>
          <pc:sldMk cId="0" sldId="308"/>
        </pc:sldMkLst>
        <pc:spChg chg="mod">
          <ac:chgData name="up423346@ms.uporto.pt" userId="886f1fb4-dee8-4943-9147-91ac47e3c32e" providerId="ADAL" clId="{EC23C3E9-DA2D-4CD9-A395-583BE3A1BDD2}" dt="2020-08-11T16:13:19.433" v="47" actId="20577"/>
          <ac:spMkLst>
            <pc:docMk/>
            <pc:sldMk cId="0" sldId="308"/>
            <ac:spMk id="9220" creationId="{170FEFD8-48D5-4CA0-AA70-DF94EA058E4A}"/>
          </ac:spMkLst>
        </pc:spChg>
      </pc:sldChg>
      <pc:sldChg chg="add">
        <pc:chgData name="up423346@ms.uporto.pt" userId="886f1fb4-dee8-4943-9147-91ac47e3c32e" providerId="ADAL" clId="{EC23C3E9-DA2D-4CD9-A395-583BE3A1BDD2}" dt="2020-08-11T16:12:29.870" v="37"/>
        <pc:sldMkLst>
          <pc:docMk/>
          <pc:sldMk cId="0" sldId="309"/>
        </pc:sldMkLst>
      </pc:sldChg>
      <pc:sldChg chg="modSp add mod">
        <pc:chgData name="up423346@ms.uporto.pt" userId="886f1fb4-dee8-4943-9147-91ac47e3c32e" providerId="ADAL" clId="{EC23C3E9-DA2D-4CD9-A395-583BE3A1BDD2}" dt="2020-08-11T16:14:43.642" v="63" actId="20577"/>
        <pc:sldMkLst>
          <pc:docMk/>
          <pc:sldMk cId="0" sldId="310"/>
        </pc:sldMkLst>
        <pc:spChg chg="mod">
          <ac:chgData name="up423346@ms.uporto.pt" userId="886f1fb4-dee8-4943-9147-91ac47e3c32e" providerId="ADAL" clId="{EC23C3E9-DA2D-4CD9-A395-583BE3A1BDD2}" dt="2020-08-11T16:14:43.642" v="63" actId="20577"/>
          <ac:spMkLst>
            <pc:docMk/>
            <pc:sldMk cId="0" sldId="310"/>
            <ac:spMk id="15364" creationId="{11B16B25-A7D2-4C6C-90E7-7F57C0BEA9F2}"/>
          </ac:spMkLst>
        </pc:spChg>
      </pc:sldChg>
      <pc:sldChg chg="modSp add mod">
        <pc:chgData name="up423346@ms.uporto.pt" userId="886f1fb4-dee8-4943-9147-91ac47e3c32e" providerId="ADAL" clId="{EC23C3E9-DA2D-4CD9-A395-583BE3A1BDD2}" dt="2020-08-11T16:15:03.529" v="72" actId="20577"/>
        <pc:sldMkLst>
          <pc:docMk/>
          <pc:sldMk cId="0" sldId="311"/>
        </pc:sldMkLst>
        <pc:spChg chg="mod">
          <ac:chgData name="up423346@ms.uporto.pt" userId="886f1fb4-dee8-4943-9147-91ac47e3c32e" providerId="ADAL" clId="{EC23C3E9-DA2D-4CD9-A395-583BE3A1BDD2}" dt="2020-08-11T16:15:03.529" v="72" actId="20577"/>
          <ac:spMkLst>
            <pc:docMk/>
            <pc:sldMk cId="0" sldId="311"/>
            <ac:spMk id="18436" creationId="{C62E55DE-A706-4CCD-958B-2F2B32E435AC}"/>
          </ac:spMkLst>
        </pc:spChg>
      </pc:sldChg>
      <pc:sldChg chg="modSp add mod">
        <pc:chgData name="up423346@ms.uporto.pt" userId="886f1fb4-dee8-4943-9147-91ac47e3c32e" providerId="ADAL" clId="{EC23C3E9-DA2D-4CD9-A395-583BE3A1BDD2}" dt="2020-08-11T16:15:10.680" v="75" actId="20577"/>
        <pc:sldMkLst>
          <pc:docMk/>
          <pc:sldMk cId="0" sldId="312"/>
        </pc:sldMkLst>
        <pc:spChg chg="mod">
          <ac:chgData name="up423346@ms.uporto.pt" userId="886f1fb4-dee8-4943-9147-91ac47e3c32e" providerId="ADAL" clId="{EC23C3E9-DA2D-4CD9-A395-583BE3A1BDD2}" dt="2020-08-11T16:15:10.680" v="75" actId="20577"/>
          <ac:spMkLst>
            <pc:docMk/>
            <pc:sldMk cId="0" sldId="312"/>
            <ac:spMk id="20484" creationId="{8D547AFE-5359-4084-8144-8CCF3A50AA7A}"/>
          </ac:spMkLst>
        </pc:spChg>
      </pc:sldChg>
      <pc:sldChg chg="modSp add mod">
        <pc:chgData name="up423346@ms.uporto.pt" userId="886f1fb4-dee8-4943-9147-91ac47e3c32e" providerId="ADAL" clId="{EC23C3E9-DA2D-4CD9-A395-583BE3A1BDD2}" dt="2020-08-11T16:15:18.985" v="81" actId="20577"/>
        <pc:sldMkLst>
          <pc:docMk/>
          <pc:sldMk cId="0" sldId="313"/>
        </pc:sldMkLst>
        <pc:spChg chg="mod">
          <ac:chgData name="up423346@ms.uporto.pt" userId="886f1fb4-dee8-4943-9147-91ac47e3c32e" providerId="ADAL" clId="{EC23C3E9-DA2D-4CD9-A395-583BE3A1BDD2}" dt="2020-08-11T16:15:18.985" v="81" actId="20577"/>
          <ac:spMkLst>
            <pc:docMk/>
            <pc:sldMk cId="0" sldId="313"/>
            <ac:spMk id="21508" creationId="{91785020-7CFF-4209-8CF9-5E474E06B3D7}"/>
          </ac:spMkLst>
        </pc:spChg>
      </pc:sldChg>
      <pc:sldChg chg="delSp modSp add mod">
        <pc:chgData name="up423346@ms.uporto.pt" userId="886f1fb4-dee8-4943-9147-91ac47e3c32e" providerId="ADAL" clId="{EC23C3E9-DA2D-4CD9-A395-583BE3A1BDD2}" dt="2020-08-11T16:16:09.866" v="88" actId="167"/>
        <pc:sldMkLst>
          <pc:docMk/>
          <pc:sldMk cId="0" sldId="322"/>
        </pc:sldMkLst>
        <pc:spChg chg="ord">
          <ac:chgData name="up423346@ms.uporto.pt" userId="886f1fb4-dee8-4943-9147-91ac47e3c32e" providerId="ADAL" clId="{EC23C3E9-DA2D-4CD9-A395-583BE3A1BDD2}" dt="2020-08-11T16:16:09.866" v="88" actId="167"/>
          <ac:spMkLst>
            <pc:docMk/>
            <pc:sldMk cId="0" sldId="322"/>
            <ac:spMk id="2" creationId="{F03243CB-4CD9-42F7-912A-B98C691DC5B7}"/>
          </ac:spMkLst>
        </pc:spChg>
        <pc:grpChg chg="del">
          <ac:chgData name="up423346@ms.uporto.pt" userId="886f1fb4-dee8-4943-9147-91ac47e3c32e" providerId="ADAL" clId="{EC23C3E9-DA2D-4CD9-A395-583BE3A1BDD2}" dt="2020-08-11T16:13:30.271" v="49" actId="478"/>
          <ac:grpSpMkLst>
            <pc:docMk/>
            <pc:sldMk cId="0" sldId="322"/>
            <ac:grpSpMk id="10245" creationId="{E87CB190-F341-44E9-AE28-27ECBADB6188}"/>
          </ac:grpSpMkLst>
        </pc:grpChg>
        <pc:picChg chg="mod">
          <ac:chgData name="up423346@ms.uporto.pt" userId="886f1fb4-dee8-4943-9147-91ac47e3c32e" providerId="ADAL" clId="{EC23C3E9-DA2D-4CD9-A395-583BE3A1BDD2}" dt="2020-08-11T16:13:39.233" v="51" actId="14100"/>
          <ac:picMkLst>
            <pc:docMk/>
            <pc:sldMk cId="0" sldId="322"/>
            <ac:picMk id="10244" creationId="{524B6AB1-7E3D-4D6A-B528-3092EA5DD1BC}"/>
          </ac:picMkLst>
        </pc:picChg>
      </pc:sldChg>
      <pc:sldChg chg="add">
        <pc:chgData name="up423346@ms.uporto.pt" userId="886f1fb4-dee8-4943-9147-91ac47e3c32e" providerId="ADAL" clId="{EC23C3E9-DA2D-4CD9-A395-583BE3A1BDD2}" dt="2020-08-11T16:12:29.870" v="37"/>
        <pc:sldMkLst>
          <pc:docMk/>
          <pc:sldMk cId="0" sldId="323"/>
        </pc:sldMkLst>
      </pc:sldChg>
      <pc:sldChg chg="add">
        <pc:chgData name="up423346@ms.uporto.pt" userId="886f1fb4-dee8-4943-9147-91ac47e3c32e" providerId="ADAL" clId="{EC23C3E9-DA2D-4CD9-A395-583BE3A1BDD2}" dt="2020-08-11T16:12:29.870" v="37"/>
        <pc:sldMkLst>
          <pc:docMk/>
          <pc:sldMk cId="0" sldId="325"/>
        </pc:sldMkLst>
      </pc:sldChg>
      <pc:sldChg chg="modSp add mod">
        <pc:chgData name="up423346@ms.uporto.pt" userId="886f1fb4-dee8-4943-9147-91ac47e3c32e" providerId="ADAL" clId="{EC23C3E9-DA2D-4CD9-A395-583BE3A1BDD2}" dt="2020-08-11T16:14:21.855" v="58" actId="20577"/>
        <pc:sldMkLst>
          <pc:docMk/>
          <pc:sldMk cId="0" sldId="327"/>
        </pc:sldMkLst>
        <pc:spChg chg="mod">
          <ac:chgData name="up423346@ms.uporto.pt" userId="886f1fb4-dee8-4943-9147-91ac47e3c32e" providerId="ADAL" clId="{EC23C3E9-DA2D-4CD9-A395-583BE3A1BDD2}" dt="2020-08-11T16:14:21.855" v="58" actId="20577"/>
          <ac:spMkLst>
            <pc:docMk/>
            <pc:sldMk cId="0" sldId="327"/>
            <ac:spMk id="11269" creationId="{FD40DC61-C405-4FF3-AF04-68C13852F78E}"/>
          </ac:spMkLst>
        </pc:spChg>
      </pc:sldChg>
      <pc:sldChg chg="modSp add mod">
        <pc:chgData name="up423346@ms.uporto.pt" userId="886f1fb4-dee8-4943-9147-91ac47e3c32e" providerId="ADAL" clId="{EC23C3E9-DA2D-4CD9-A395-583BE3A1BDD2}" dt="2020-08-11T16:14:46.496" v="64" actId="20577"/>
        <pc:sldMkLst>
          <pc:docMk/>
          <pc:sldMk cId="0" sldId="328"/>
        </pc:sldMkLst>
        <pc:spChg chg="mod">
          <ac:chgData name="up423346@ms.uporto.pt" userId="886f1fb4-dee8-4943-9147-91ac47e3c32e" providerId="ADAL" clId="{EC23C3E9-DA2D-4CD9-A395-583BE3A1BDD2}" dt="2020-08-11T16:14:46.496" v="64" actId="20577"/>
          <ac:spMkLst>
            <pc:docMk/>
            <pc:sldMk cId="0" sldId="328"/>
            <ac:spMk id="16388" creationId="{8C775D55-27CE-4CE9-BA7B-6B7D76286EFA}"/>
          </ac:spMkLst>
        </pc:spChg>
      </pc:sldChg>
      <pc:sldChg chg="add">
        <pc:chgData name="up423346@ms.uporto.pt" userId="886f1fb4-dee8-4943-9147-91ac47e3c32e" providerId="ADAL" clId="{EC23C3E9-DA2D-4CD9-A395-583BE3A1BDD2}" dt="2020-08-11T16:12:29.870" v="37"/>
        <pc:sldMkLst>
          <pc:docMk/>
          <pc:sldMk cId="0" sldId="329"/>
        </pc:sldMkLst>
      </pc:sldChg>
      <pc:sldChg chg="add">
        <pc:chgData name="up423346@ms.uporto.pt" userId="886f1fb4-dee8-4943-9147-91ac47e3c32e" providerId="ADAL" clId="{EC23C3E9-DA2D-4CD9-A395-583BE3A1BDD2}" dt="2020-08-11T16:12:29.870" v="37"/>
        <pc:sldMkLst>
          <pc:docMk/>
          <pc:sldMk cId="0" sldId="330"/>
        </pc:sldMkLst>
      </pc:sldChg>
      <pc:sldChg chg="modSp add mod">
        <pc:chgData name="up423346@ms.uporto.pt" userId="886f1fb4-dee8-4943-9147-91ac47e3c32e" providerId="ADAL" clId="{EC23C3E9-DA2D-4CD9-A395-583BE3A1BDD2}" dt="2020-08-11T16:14:56.516" v="68" actId="20577"/>
        <pc:sldMkLst>
          <pc:docMk/>
          <pc:sldMk cId="0" sldId="331"/>
        </pc:sldMkLst>
        <pc:spChg chg="mod">
          <ac:chgData name="up423346@ms.uporto.pt" userId="886f1fb4-dee8-4943-9147-91ac47e3c32e" providerId="ADAL" clId="{EC23C3E9-DA2D-4CD9-A395-583BE3A1BDD2}" dt="2020-08-11T16:14:56.516" v="68" actId="20577"/>
          <ac:spMkLst>
            <pc:docMk/>
            <pc:sldMk cId="0" sldId="331"/>
            <ac:spMk id="17412" creationId="{96350E25-C87D-4B3A-BFF7-0B2B9FC56E1A}"/>
          </ac:spMkLst>
        </pc:spChg>
      </pc:sldChg>
      <pc:sldChg chg="modSp add mod">
        <pc:chgData name="up423346@ms.uporto.pt" userId="886f1fb4-dee8-4943-9147-91ac47e3c32e" providerId="ADAL" clId="{EC23C3E9-DA2D-4CD9-A395-583BE3A1BDD2}" dt="2020-08-11T16:15:21.896" v="82" actId="20577"/>
        <pc:sldMkLst>
          <pc:docMk/>
          <pc:sldMk cId="0" sldId="332"/>
        </pc:sldMkLst>
        <pc:spChg chg="mod">
          <ac:chgData name="up423346@ms.uporto.pt" userId="886f1fb4-dee8-4943-9147-91ac47e3c32e" providerId="ADAL" clId="{EC23C3E9-DA2D-4CD9-A395-583BE3A1BDD2}" dt="2020-08-11T16:15:21.896" v="82" actId="20577"/>
          <ac:spMkLst>
            <pc:docMk/>
            <pc:sldMk cId="0" sldId="332"/>
            <ac:spMk id="22532" creationId="{898D6734-F8CF-43DC-9333-D12AAF658F54}"/>
          </ac:spMkLst>
        </pc:spChg>
      </pc:sldChg>
      <pc:sldChg chg="add">
        <pc:chgData name="up423346@ms.uporto.pt" userId="886f1fb4-dee8-4943-9147-91ac47e3c32e" providerId="ADAL" clId="{EC23C3E9-DA2D-4CD9-A395-583BE3A1BDD2}" dt="2020-08-11T16:12:29.870" v="37"/>
        <pc:sldMkLst>
          <pc:docMk/>
          <pc:sldMk cId="0" sldId="333"/>
        </pc:sldMkLst>
      </pc:sldChg>
      <pc:sldChg chg="addSp delSp">
        <pc:chgData name="up423346@ms.uporto.pt" userId="886f1fb4-dee8-4943-9147-91ac47e3c32e" providerId="ADAL" clId="{EC23C3E9-DA2D-4CD9-A395-583BE3A1BDD2}" dt="2020-08-11T16:10:26.779" v="4" actId="478"/>
        <pc:sldMkLst>
          <pc:docMk/>
          <pc:sldMk cId="0" sldId="353"/>
        </pc:sldMkLst>
        <pc:spChg chg="add del">
          <ac:chgData name="up423346@ms.uporto.pt" userId="886f1fb4-dee8-4943-9147-91ac47e3c32e" providerId="ADAL" clId="{EC23C3E9-DA2D-4CD9-A395-583BE3A1BDD2}" dt="2020-08-11T16:10:26.779" v="4" actId="478"/>
          <ac:spMkLst>
            <pc:docMk/>
            <pc:sldMk cId="0" sldId="353"/>
            <ac:spMk id="26630" creationId="{7FD1E758-8DBC-4B8C-9B6B-0105E14D6D69}"/>
          </ac:spMkLst>
        </pc:spChg>
      </pc:sldChg>
      <pc:sldChg chg="modSp mod">
        <pc:chgData name="up423346@ms.uporto.pt" userId="886f1fb4-dee8-4943-9147-91ac47e3c32e" providerId="ADAL" clId="{EC23C3E9-DA2D-4CD9-A395-583BE3A1BDD2}" dt="2020-08-11T16:10:34.752" v="5" actId="6549"/>
        <pc:sldMkLst>
          <pc:docMk/>
          <pc:sldMk cId="0" sldId="371"/>
        </pc:sldMkLst>
        <pc:spChg chg="mod">
          <ac:chgData name="up423346@ms.uporto.pt" userId="886f1fb4-dee8-4943-9147-91ac47e3c32e" providerId="ADAL" clId="{EC23C3E9-DA2D-4CD9-A395-583BE3A1BDD2}" dt="2020-08-11T16:10:34.752" v="5" actId="6549"/>
          <ac:spMkLst>
            <pc:docMk/>
            <pc:sldMk cId="0" sldId="371"/>
            <ac:spMk id="16389" creationId="{B3466894-597C-4453-905A-934119A28CB5}"/>
          </ac:spMkLst>
        </pc:spChg>
      </pc:sldChg>
      <pc:sldChg chg="modSp mod">
        <pc:chgData name="up423346@ms.uporto.pt" userId="886f1fb4-dee8-4943-9147-91ac47e3c32e" providerId="ADAL" clId="{EC23C3E9-DA2D-4CD9-A395-583BE3A1BDD2}" dt="2020-08-11T16:11:03.205" v="12" actId="20577"/>
        <pc:sldMkLst>
          <pc:docMk/>
          <pc:sldMk cId="0" sldId="374"/>
        </pc:sldMkLst>
        <pc:spChg chg="mod">
          <ac:chgData name="up423346@ms.uporto.pt" userId="886f1fb4-dee8-4943-9147-91ac47e3c32e" providerId="ADAL" clId="{EC23C3E9-DA2D-4CD9-A395-583BE3A1BDD2}" dt="2020-08-11T16:11:03.205" v="12" actId="20577"/>
          <ac:spMkLst>
            <pc:docMk/>
            <pc:sldMk cId="0" sldId="374"/>
            <ac:spMk id="24581" creationId="{768B2BDC-D0A5-4B10-9170-B53A92AA8AA0}"/>
          </ac:spMkLst>
        </pc:spChg>
      </pc:sldChg>
      <pc:sldChg chg="modSp mod">
        <pc:chgData name="up423346@ms.uporto.pt" userId="886f1fb4-dee8-4943-9147-91ac47e3c32e" providerId="ADAL" clId="{EC23C3E9-DA2D-4CD9-A395-583BE3A1BDD2}" dt="2020-08-11T16:11:12.736" v="14" actId="20577"/>
        <pc:sldMkLst>
          <pc:docMk/>
          <pc:sldMk cId="0" sldId="378"/>
        </pc:sldMkLst>
        <pc:spChg chg="mod">
          <ac:chgData name="up423346@ms.uporto.pt" userId="886f1fb4-dee8-4943-9147-91ac47e3c32e" providerId="ADAL" clId="{EC23C3E9-DA2D-4CD9-A395-583BE3A1BDD2}" dt="2020-08-11T16:11:12.736" v="14" actId="20577"/>
          <ac:spMkLst>
            <pc:docMk/>
            <pc:sldMk cId="0" sldId="378"/>
            <ac:spMk id="27652" creationId="{B0844C2F-F7CF-4238-93EE-123EA4D65492}"/>
          </ac:spMkLst>
        </pc:spChg>
      </pc:sldChg>
      <pc:sldChg chg="addSp delSp modSp new add del mod modClrScheme chgLayout">
        <pc:chgData name="up423346@ms.uporto.pt" userId="886f1fb4-dee8-4943-9147-91ac47e3c32e" providerId="ADAL" clId="{EC23C3E9-DA2D-4CD9-A395-583BE3A1BDD2}" dt="2020-08-11T16:45:47.173" v="433" actId="20577"/>
        <pc:sldMkLst>
          <pc:docMk/>
          <pc:sldMk cId="1232204998" sldId="383"/>
        </pc:sldMkLst>
        <pc:spChg chg="mod ord">
          <ac:chgData name="up423346@ms.uporto.pt" userId="886f1fb4-dee8-4943-9147-91ac47e3c32e" providerId="ADAL" clId="{EC23C3E9-DA2D-4CD9-A395-583BE3A1BDD2}" dt="2020-08-11T16:36:59.484" v="109" actId="700"/>
          <ac:spMkLst>
            <pc:docMk/>
            <pc:sldMk cId="1232204998" sldId="383"/>
            <ac:spMk id="2" creationId="{E5ED8F46-7AA5-4206-8CD7-170A8F4B32E3}"/>
          </ac:spMkLst>
        </pc:spChg>
        <pc:spChg chg="mod ord">
          <ac:chgData name="up423346@ms.uporto.pt" userId="886f1fb4-dee8-4943-9147-91ac47e3c32e" providerId="ADAL" clId="{EC23C3E9-DA2D-4CD9-A395-583BE3A1BDD2}" dt="2020-08-11T16:36:59.484" v="109" actId="700"/>
          <ac:spMkLst>
            <pc:docMk/>
            <pc:sldMk cId="1232204998" sldId="383"/>
            <ac:spMk id="3" creationId="{122E3A82-6199-481C-BD17-C72AD3682317}"/>
          </ac:spMkLst>
        </pc:spChg>
        <pc:spChg chg="add mod ord">
          <ac:chgData name="up423346@ms.uporto.pt" userId="886f1fb4-dee8-4943-9147-91ac47e3c32e" providerId="ADAL" clId="{EC23C3E9-DA2D-4CD9-A395-583BE3A1BDD2}" dt="2020-08-11T16:36:59.484" v="109" actId="700"/>
          <ac:spMkLst>
            <pc:docMk/>
            <pc:sldMk cId="1232204998" sldId="383"/>
            <ac:spMk id="4" creationId="{142D6609-EB32-4341-80B1-3CCB5D753BED}"/>
          </ac:spMkLst>
        </pc:spChg>
        <pc:spChg chg="add mod ord">
          <ac:chgData name="up423346@ms.uporto.pt" userId="886f1fb4-dee8-4943-9147-91ac47e3c32e" providerId="ADAL" clId="{EC23C3E9-DA2D-4CD9-A395-583BE3A1BDD2}" dt="2020-08-11T16:11:23.383" v="16" actId="700"/>
          <ac:spMkLst>
            <pc:docMk/>
            <pc:sldMk cId="1232204998" sldId="383"/>
            <ac:spMk id="5" creationId="{7553FC03-D475-457A-BA40-5059A5180D5A}"/>
          </ac:spMkLst>
        </pc:spChg>
        <pc:spChg chg="add del mod ord">
          <ac:chgData name="up423346@ms.uporto.pt" userId="886f1fb4-dee8-4943-9147-91ac47e3c32e" providerId="ADAL" clId="{EC23C3E9-DA2D-4CD9-A395-583BE3A1BDD2}" dt="2020-08-11T16:37:08.984" v="113"/>
          <ac:spMkLst>
            <pc:docMk/>
            <pc:sldMk cId="1232204998" sldId="383"/>
            <ac:spMk id="6" creationId="{13EAF1EF-469C-4D56-AB90-BE803EA43DAA}"/>
          </ac:spMkLst>
        </pc:spChg>
        <pc:spChg chg="add mod">
          <ac:chgData name="up423346@ms.uporto.pt" userId="886f1fb4-dee8-4943-9147-91ac47e3c32e" providerId="ADAL" clId="{EC23C3E9-DA2D-4CD9-A395-583BE3A1BDD2}" dt="2020-08-11T16:36:30.400" v="106" actId="1076"/>
          <ac:spMkLst>
            <pc:docMk/>
            <pc:sldMk cId="1232204998" sldId="383"/>
            <ac:spMk id="7" creationId="{85070507-91AF-4783-BB9C-E0197D6E9C59}"/>
          </ac:spMkLst>
        </pc:spChg>
        <pc:spChg chg="add mod">
          <ac:chgData name="up423346@ms.uporto.pt" userId="886f1fb4-dee8-4943-9147-91ac47e3c32e" providerId="ADAL" clId="{EC23C3E9-DA2D-4CD9-A395-583BE3A1BDD2}" dt="2020-08-11T16:45:47.173" v="433" actId="20577"/>
          <ac:spMkLst>
            <pc:docMk/>
            <pc:sldMk cId="1232204998" sldId="383"/>
            <ac:spMk id="8" creationId="{118DAB32-D0F9-4A89-9DDE-ED65DE78A7DB}"/>
          </ac:spMkLst>
        </pc:spChg>
        <pc:picChg chg="add mod">
          <ac:chgData name="up423346@ms.uporto.pt" userId="886f1fb4-dee8-4943-9147-91ac47e3c32e" providerId="ADAL" clId="{EC23C3E9-DA2D-4CD9-A395-583BE3A1BDD2}" dt="2020-08-11T16:37:08.984" v="113"/>
          <ac:picMkLst>
            <pc:docMk/>
            <pc:sldMk cId="1232204998" sldId="383"/>
            <ac:picMk id="10" creationId="{7181029A-80A3-406D-9DA7-AB54FC32BCC7}"/>
          </ac:picMkLst>
        </pc:picChg>
        <pc:picChg chg="del mod ord">
          <ac:chgData name="up423346@ms.uporto.pt" userId="886f1fb4-dee8-4943-9147-91ac47e3c32e" providerId="ADAL" clId="{EC23C3E9-DA2D-4CD9-A395-583BE3A1BDD2}" dt="2020-08-11T16:37:06.556" v="112" actId="21"/>
          <ac:picMkLst>
            <pc:docMk/>
            <pc:sldMk cId="1232204998" sldId="383"/>
            <ac:picMk id="80898" creationId="{45245FDF-CFC7-4CD8-8940-D1CF61898409}"/>
          </ac:picMkLst>
        </pc:picChg>
      </pc:sldChg>
      <pc:sldChg chg="addSp delSp modSp">
        <pc:chgData name="up423346@ms.uporto.pt" userId="886f1fb4-dee8-4943-9147-91ac47e3c32e" providerId="ADAL" clId="{EC23C3E9-DA2D-4CD9-A395-583BE3A1BDD2}" dt="2020-08-11T16:35:07.848" v="90"/>
        <pc:sldMkLst>
          <pc:docMk/>
          <pc:sldMk cId="3978272163" sldId="383"/>
        </pc:sldMkLst>
        <pc:spChg chg="del">
          <ac:chgData name="up423346@ms.uporto.pt" userId="886f1fb4-dee8-4943-9147-91ac47e3c32e" providerId="ADAL" clId="{EC23C3E9-DA2D-4CD9-A395-583BE3A1BDD2}" dt="2020-08-11T16:35:07.848" v="90"/>
          <ac:spMkLst>
            <pc:docMk/>
            <pc:sldMk cId="3978272163" sldId="383"/>
            <ac:spMk id="5" creationId="{7553FC03-D475-457A-BA40-5059A5180D5A}"/>
          </ac:spMkLst>
        </pc:spChg>
        <pc:picChg chg="add mod">
          <ac:chgData name="up423346@ms.uporto.pt" userId="886f1fb4-dee8-4943-9147-91ac47e3c32e" providerId="ADAL" clId="{EC23C3E9-DA2D-4CD9-A395-583BE3A1BDD2}" dt="2020-08-11T16:35:07.848" v="90"/>
          <ac:picMkLst>
            <pc:docMk/>
            <pc:sldMk cId="3978272163" sldId="383"/>
            <ac:picMk id="80898" creationId="{45245FDF-CFC7-4CD8-8940-D1CF61898409}"/>
          </ac:picMkLst>
        </pc:picChg>
      </pc:sldChg>
      <pc:sldChg chg="modSp add mod">
        <pc:chgData name="up423346@ms.uporto.pt" userId="886f1fb4-dee8-4943-9147-91ac47e3c32e" providerId="ADAL" clId="{EC23C3E9-DA2D-4CD9-A395-583BE3A1BDD2}" dt="2020-08-11T16:15:34.473" v="87" actId="20577"/>
        <pc:sldMkLst>
          <pc:docMk/>
          <pc:sldMk cId="0" sldId="384"/>
        </pc:sldMkLst>
        <pc:spChg chg="mod">
          <ac:chgData name="up423346@ms.uporto.pt" userId="886f1fb4-dee8-4943-9147-91ac47e3c32e" providerId="ADAL" clId="{EC23C3E9-DA2D-4CD9-A395-583BE3A1BDD2}" dt="2020-08-11T16:15:34.473" v="87" actId="20577"/>
          <ac:spMkLst>
            <pc:docMk/>
            <pc:sldMk cId="0" sldId="384"/>
            <ac:spMk id="25604" creationId="{235EDAD9-0DA9-4EB3-A133-6FEEFA641853}"/>
          </ac:spMkLst>
        </pc:spChg>
      </pc:sldChg>
      <pc:sldChg chg="delSp modSp add mod">
        <pc:chgData name="up423346@ms.uporto.pt" userId="886f1fb4-dee8-4943-9147-91ac47e3c32e" providerId="ADAL" clId="{EC23C3E9-DA2D-4CD9-A395-583BE3A1BDD2}" dt="2020-08-11T16:16:14.467" v="89" actId="167"/>
        <pc:sldMkLst>
          <pc:docMk/>
          <pc:sldMk cId="2956703604" sldId="385"/>
        </pc:sldMkLst>
        <pc:spChg chg="ord">
          <ac:chgData name="up423346@ms.uporto.pt" userId="886f1fb4-dee8-4943-9147-91ac47e3c32e" providerId="ADAL" clId="{EC23C3E9-DA2D-4CD9-A395-583BE3A1BDD2}" dt="2020-08-11T16:16:14.467" v="89" actId="167"/>
          <ac:spMkLst>
            <pc:docMk/>
            <pc:sldMk cId="2956703604" sldId="385"/>
            <ac:spMk id="2" creationId="{639B0138-DEAC-40E4-8FD6-CDCEDE9059BD}"/>
          </ac:spMkLst>
        </pc:spChg>
        <pc:spChg chg="mod">
          <ac:chgData name="up423346@ms.uporto.pt" userId="886f1fb4-dee8-4943-9147-91ac47e3c32e" providerId="ADAL" clId="{EC23C3E9-DA2D-4CD9-A395-583BE3A1BDD2}" dt="2020-08-11T16:13:48.884" v="53" actId="14100"/>
          <ac:spMkLst>
            <pc:docMk/>
            <pc:sldMk cId="2956703604" sldId="385"/>
            <ac:spMk id="10247" creationId="{C4C03CA8-ED19-445F-9422-D2E7BDD2D7F2}"/>
          </ac:spMkLst>
        </pc:spChg>
        <pc:spChg chg="mod">
          <ac:chgData name="up423346@ms.uporto.pt" userId="886f1fb4-dee8-4943-9147-91ac47e3c32e" providerId="ADAL" clId="{EC23C3E9-DA2D-4CD9-A395-583BE3A1BDD2}" dt="2020-08-11T16:13:48.884" v="53" actId="14100"/>
          <ac:spMkLst>
            <pc:docMk/>
            <pc:sldMk cId="2956703604" sldId="385"/>
            <ac:spMk id="10248" creationId="{39EF9287-CC41-4A5C-BD45-C6E26935A203}"/>
          </ac:spMkLst>
        </pc:spChg>
        <pc:spChg chg="mod">
          <ac:chgData name="up423346@ms.uporto.pt" userId="886f1fb4-dee8-4943-9147-91ac47e3c32e" providerId="ADAL" clId="{EC23C3E9-DA2D-4CD9-A395-583BE3A1BDD2}" dt="2020-08-11T16:13:48.884" v="53" actId="14100"/>
          <ac:spMkLst>
            <pc:docMk/>
            <pc:sldMk cId="2956703604" sldId="385"/>
            <ac:spMk id="10249" creationId="{936718DC-DA0B-4694-987C-E9865B983617}"/>
          </ac:spMkLst>
        </pc:spChg>
        <pc:spChg chg="mod">
          <ac:chgData name="up423346@ms.uporto.pt" userId="886f1fb4-dee8-4943-9147-91ac47e3c32e" providerId="ADAL" clId="{EC23C3E9-DA2D-4CD9-A395-583BE3A1BDD2}" dt="2020-08-11T16:13:48.884" v="53" actId="14100"/>
          <ac:spMkLst>
            <pc:docMk/>
            <pc:sldMk cId="2956703604" sldId="385"/>
            <ac:spMk id="10250" creationId="{39A475D5-7337-4E44-8991-9226F6EFCFBB}"/>
          </ac:spMkLst>
        </pc:spChg>
        <pc:spChg chg="mod">
          <ac:chgData name="up423346@ms.uporto.pt" userId="886f1fb4-dee8-4943-9147-91ac47e3c32e" providerId="ADAL" clId="{EC23C3E9-DA2D-4CD9-A395-583BE3A1BDD2}" dt="2020-08-11T16:13:48.884" v="53" actId="14100"/>
          <ac:spMkLst>
            <pc:docMk/>
            <pc:sldMk cId="2956703604" sldId="385"/>
            <ac:spMk id="10251" creationId="{16A1B9D1-1F62-48C8-BE6B-C0009F5A4CF2}"/>
          </ac:spMkLst>
        </pc:spChg>
        <pc:spChg chg="mod">
          <ac:chgData name="up423346@ms.uporto.pt" userId="886f1fb4-dee8-4943-9147-91ac47e3c32e" providerId="ADAL" clId="{EC23C3E9-DA2D-4CD9-A395-583BE3A1BDD2}" dt="2020-08-11T16:13:48.884" v="53" actId="14100"/>
          <ac:spMkLst>
            <pc:docMk/>
            <pc:sldMk cId="2956703604" sldId="385"/>
            <ac:spMk id="10252" creationId="{8063A4F1-3BB5-4577-9A8F-C050A04D8FD7}"/>
          </ac:spMkLst>
        </pc:spChg>
        <pc:spChg chg="mod">
          <ac:chgData name="up423346@ms.uporto.pt" userId="886f1fb4-dee8-4943-9147-91ac47e3c32e" providerId="ADAL" clId="{EC23C3E9-DA2D-4CD9-A395-583BE3A1BDD2}" dt="2020-08-11T16:13:48.884" v="53" actId="14100"/>
          <ac:spMkLst>
            <pc:docMk/>
            <pc:sldMk cId="2956703604" sldId="385"/>
            <ac:spMk id="10253" creationId="{2CDCCA2B-9134-430A-849B-A5D02EA5ACD4}"/>
          </ac:spMkLst>
        </pc:spChg>
        <pc:grpChg chg="mod">
          <ac:chgData name="up423346@ms.uporto.pt" userId="886f1fb4-dee8-4943-9147-91ac47e3c32e" providerId="ADAL" clId="{EC23C3E9-DA2D-4CD9-A395-583BE3A1BDD2}" dt="2020-08-11T16:13:48.884" v="53" actId="14100"/>
          <ac:grpSpMkLst>
            <pc:docMk/>
            <pc:sldMk cId="2956703604" sldId="385"/>
            <ac:grpSpMk id="10245" creationId="{E87CB190-F341-44E9-AE28-27ECBADB6188}"/>
          </ac:grpSpMkLst>
        </pc:grpChg>
        <pc:picChg chg="del">
          <ac:chgData name="up423346@ms.uporto.pt" userId="886f1fb4-dee8-4943-9147-91ac47e3c32e" providerId="ADAL" clId="{EC23C3E9-DA2D-4CD9-A395-583BE3A1BDD2}" dt="2020-08-11T16:13:44.391" v="52" actId="478"/>
          <ac:picMkLst>
            <pc:docMk/>
            <pc:sldMk cId="2956703604" sldId="385"/>
            <ac:picMk id="10244" creationId="{524B6AB1-7E3D-4D6A-B528-3092EA5DD1BC}"/>
          </ac:picMkLst>
        </pc:picChg>
        <pc:picChg chg="mod">
          <ac:chgData name="up423346@ms.uporto.pt" userId="886f1fb4-dee8-4943-9147-91ac47e3c32e" providerId="ADAL" clId="{EC23C3E9-DA2D-4CD9-A395-583BE3A1BDD2}" dt="2020-08-11T16:13:56.557" v="54" actId="2085"/>
          <ac:picMkLst>
            <pc:docMk/>
            <pc:sldMk cId="2956703604" sldId="385"/>
            <ac:picMk id="10246" creationId="{31CEBA10-96C9-4DF4-AFEE-7AC1AFB22FFD}"/>
          </ac:picMkLst>
        </pc:picChg>
      </pc:sldChg>
      <pc:sldChg chg="addSp delSp modSp new mod modClrScheme chgLayout">
        <pc:chgData name="up423346@ms.uporto.pt" userId="886f1fb4-dee8-4943-9147-91ac47e3c32e" providerId="ADAL" clId="{EC23C3E9-DA2D-4CD9-A395-583BE3A1BDD2}" dt="2020-08-11T16:59:56.179" v="875" actId="20577"/>
        <pc:sldMkLst>
          <pc:docMk/>
          <pc:sldMk cId="2791276010" sldId="386"/>
        </pc:sldMkLst>
        <pc:spChg chg="mod ord">
          <ac:chgData name="up423346@ms.uporto.pt" userId="886f1fb4-dee8-4943-9147-91ac47e3c32e" providerId="ADAL" clId="{EC23C3E9-DA2D-4CD9-A395-583BE3A1BDD2}" dt="2020-08-11T16:46:40.386" v="460" actId="700"/>
          <ac:spMkLst>
            <pc:docMk/>
            <pc:sldMk cId="2791276010" sldId="386"/>
            <ac:spMk id="2" creationId="{836C598A-A0FD-4149-B984-C7C76A7BEA50}"/>
          </ac:spMkLst>
        </pc:spChg>
        <pc:spChg chg="del mod ord">
          <ac:chgData name="up423346@ms.uporto.pt" userId="886f1fb4-dee8-4943-9147-91ac47e3c32e" providerId="ADAL" clId="{EC23C3E9-DA2D-4CD9-A395-583BE3A1BDD2}" dt="2020-08-11T16:44:32.728" v="417" actId="700"/>
          <ac:spMkLst>
            <pc:docMk/>
            <pc:sldMk cId="2791276010" sldId="386"/>
            <ac:spMk id="3" creationId="{22BB5F97-369A-46FF-B8F6-237667662294}"/>
          </ac:spMkLst>
        </pc:spChg>
        <pc:spChg chg="del">
          <ac:chgData name="up423346@ms.uporto.pt" userId="886f1fb4-dee8-4943-9147-91ac47e3c32e" providerId="ADAL" clId="{EC23C3E9-DA2D-4CD9-A395-583BE3A1BDD2}" dt="2020-08-11T16:44:32.728" v="417" actId="700"/>
          <ac:spMkLst>
            <pc:docMk/>
            <pc:sldMk cId="2791276010" sldId="386"/>
            <ac:spMk id="4" creationId="{2EAA4102-8D74-4EBB-9E86-421695E4951E}"/>
          </ac:spMkLst>
        </pc:spChg>
        <pc:spChg chg="mod ord">
          <ac:chgData name="up423346@ms.uporto.pt" userId="886f1fb4-dee8-4943-9147-91ac47e3c32e" providerId="ADAL" clId="{EC23C3E9-DA2D-4CD9-A395-583BE3A1BDD2}" dt="2020-08-11T16:46:40.386" v="460" actId="700"/>
          <ac:spMkLst>
            <pc:docMk/>
            <pc:sldMk cId="2791276010" sldId="386"/>
            <ac:spMk id="5" creationId="{E02B7910-32F1-48FF-AEDB-2B7AF6781192}"/>
          </ac:spMkLst>
        </pc:spChg>
        <pc:spChg chg="mod ord">
          <ac:chgData name="up423346@ms.uporto.pt" userId="886f1fb4-dee8-4943-9147-91ac47e3c32e" providerId="ADAL" clId="{EC23C3E9-DA2D-4CD9-A395-583BE3A1BDD2}" dt="2020-08-11T16:46:40.386" v="460" actId="700"/>
          <ac:spMkLst>
            <pc:docMk/>
            <pc:sldMk cId="2791276010" sldId="386"/>
            <ac:spMk id="6" creationId="{514F5E48-DFDB-4341-95CF-38F7E2896CFA}"/>
          </ac:spMkLst>
        </pc:spChg>
        <pc:spChg chg="add mod ord">
          <ac:chgData name="up423346@ms.uporto.pt" userId="886f1fb4-dee8-4943-9147-91ac47e3c32e" providerId="ADAL" clId="{EC23C3E9-DA2D-4CD9-A395-583BE3A1BDD2}" dt="2020-08-11T16:51:55.710" v="627" actId="5793"/>
          <ac:spMkLst>
            <pc:docMk/>
            <pc:sldMk cId="2791276010" sldId="386"/>
            <ac:spMk id="7" creationId="{C4B02528-51B5-4FCC-A3C2-51655C1E8B8F}"/>
          </ac:spMkLst>
        </pc:spChg>
        <pc:spChg chg="add mod ord">
          <ac:chgData name="up423346@ms.uporto.pt" userId="886f1fb4-dee8-4943-9147-91ac47e3c32e" providerId="ADAL" clId="{EC23C3E9-DA2D-4CD9-A395-583BE3A1BDD2}" dt="2020-08-11T16:57:47.579" v="805" actId="20577"/>
          <ac:spMkLst>
            <pc:docMk/>
            <pc:sldMk cId="2791276010" sldId="386"/>
            <ac:spMk id="8" creationId="{15B8DDA5-023E-4029-AB5E-012AF83250DA}"/>
          </ac:spMkLst>
        </pc:spChg>
        <pc:spChg chg="add mod">
          <ac:chgData name="up423346@ms.uporto.pt" userId="886f1fb4-dee8-4943-9147-91ac47e3c32e" providerId="ADAL" clId="{EC23C3E9-DA2D-4CD9-A395-583BE3A1BDD2}" dt="2020-08-11T16:51:27.530" v="622" actId="1076"/>
          <ac:spMkLst>
            <pc:docMk/>
            <pc:sldMk cId="2791276010" sldId="386"/>
            <ac:spMk id="9" creationId="{8084CBEF-C586-406B-A0BD-A28832E2210F}"/>
          </ac:spMkLst>
        </pc:spChg>
        <pc:spChg chg="add mod">
          <ac:chgData name="up423346@ms.uporto.pt" userId="886f1fb4-dee8-4943-9147-91ac47e3c32e" providerId="ADAL" clId="{EC23C3E9-DA2D-4CD9-A395-583BE3A1BDD2}" dt="2020-08-11T16:52:13.632" v="637" actId="122"/>
          <ac:spMkLst>
            <pc:docMk/>
            <pc:sldMk cId="2791276010" sldId="386"/>
            <ac:spMk id="11" creationId="{51F88E73-000B-4D1D-B82C-FF6BA5264C9F}"/>
          </ac:spMkLst>
        </pc:spChg>
        <pc:spChg chg="add mod">
          <ac:chgData name="up423346@ms.uporto.pt" userId="886f1fb4-dee8-4943-9147-91ac47e3c32e" providerId="ADAL" clId="{EC23C3E9-DA2D-4CD9-A395-583BE3A1BDD2}" dt="2020-08-11T16:59:09.235" v="820" actId="6549"/>
          <ac:spMkLst>
            <pc:docMk/>
            <pc:sldMk cId="2791276010" sldId="386"/>
            <ac:spMk id="12" creationId="{8090FE56-1C4B-448C-89DE-868D5967E6E8}"/>
          </ac:spMkLst>
        </pc:spChg>
        <pc:spChg chg="add mod">
          <ac:chgData name="up423346@ms.uporto.pt" userId="886f1fb4-dee8-4943-9147-91ac47e3c32e" providerId="ADAL" clId="{EC23C3E9-DA2D-4CD9-A395-583BE3A1BDD2}" dt="2020-08-11T16:59:56.179" v="875" actId="20577"/>
          <ac:spMkLst>
            <pc:docMk/>
            <pc:sldMk cId="2791276010" sldId="386"/>
            <ac:spMk id="14" creationId="{F55FD11F-CB08-49A1-A2FC-E4E2736092F9}"/>
          </ac:spMkLst>
        </pc:spChg>
      </pc:sldChg>
      <pc:sldChg chg="addSp delSp modSp new mod modClrScheme chgLayout">
        <pc:chgData name="up423346@ms.uporto.pt" userId="886f1fb4-dee8-4943-9147-91ac47e3c32e" providerId="ADAL" clId="{EC23C3E9-DA2D-4CD9-A395-583BE3A1BDD2}" dt="2020-08-11T17:01:55.962" v="901" actId="1076"/>
        <pc:sldMkLst>
          <pc:docMk/>
          <pc:sldMk cId="3058173744" sldId="387"/>
        </pc:sldMkLst>
        <pc:spChg chg="del">
          <ac:chgData name="up423346@ms.uporto.pt" userId="886f1fb4-dee8-4943-9147-91ac47e3c32e" providerId="ADAL" clId="{EC23C3E9-DA2D-4CD9-A395-583BE3A1BDD2}" dt="2020-08-11T17:00:34.322" v="877" actId="700"/>
          <ac:spMkLst>
            <pc:docMk/>
            <pc:sldMk cId="3058173744" sldId="387"/>
            <ac:spMk id="2" creationId="{D79B5705-24A5-44D9-8B8A-8659A0859C3A}"/>
          </ac:spMkLst>
        </pc:spChg>
        <pc:spChg chg="del">
          <ac:chgData name="up423346@ms.uporto.pt" userId="886f1fb4-dee8-4943-9147-91ac47e3c32e" providerId="ADAL" clId="{EC23C3E9-DA2D-4CD9-A395-583BE3A1BDD2}" dt="2020-08-11T17:00:34.322" v="877" actId="700"/>
          <ac:spMkLst>
            <pc:docMk/>
            <pc:sldMk cId="3058173744" sldId="387"/>
            <ac:spMk id="3" creationId="{C35DAB7B-32A6-4FBA-93EF-5A2E591D8C77}"/>
          </ac:spMkLst>
        </pc:spChg>
        <pc:spChg chg="del">
          <ac:chgData name="up423346@ms.uporto.pt" userId="886f1fb4-dee8-4943-9147-91ac47e3c32e" providerId="ADAL" clId="{EC23C3E9-DA2D-4CD9-A395-583BE3A1BDD2}" dt="2020-08-11T17:00:34.322" v="877" actId="700"/>
          <ac:spMkLst>
            <pc:docMk/>
            <pc:sldMk cId="3058173744" sldId="387"/>
            <ac:spMk id="4" creationId="{B7491796-C395-4ACA-9359-76B99EC223E6}"/>
          </ac:spMkLst>
        </pc:spChg>
        <pc:spChg chg="mod ord">
          <ac:chgData name="up423346@ms.uporto.pt" userId="886f1fb4-dee8-4943-9147-91ac47e3c32e" providerId="ADAL" clId="{EC23C3E9-DA2D-4CD9-A395-583BE3A1BDD2}" dt="2020-08-11T17:00:34.322" v="877" actId="700"/>
          <ac:spMkLst>
            <pc:docMk/>
            <pc:sldMk cId="3058173744" sldId="387"/>
            <ac:spMk id="5" creationId="{F3DB44A5-16DF-4A09-BA7B-54A9621F9CA7}"/>
          </ac:spMkLst>
        </pc:spChg>
        <pc:spChg chg="mod ord">
          <ac:chgData name="up423346@ms.uporto.pt" userId="886f1fb4-dee8-4943-9147-91ac47e3c32e" providerId="ADAL" clId="{EC23C3E9-DA2D-4CD9-A395-583BE3A1BDD2}" dt="2020-08-11T17:00:34.322" v="877" actId="700"/>
          <ac:spMkLst>
            <pc:docMk/>
            <pc:sldMk cId="3058173744" sldId="387"/>
            <ac:spMk id="6" creationId="{8C1C9CE0-19EA-43B8-B0F5-33318DB857A7}"/>
          </ac:spMkLst>
        </pc:spChg>
        <pc:spChg chg="add del">
          <ac:chgData name="up423346@ms.uporto.pt" userId="886f1fb4-dee8-4943-9147-91ac47e3c32e" providerId="ADAL" clId="{EC23C3E9-DA2D-4CD9-A395-583BE3A1BDD2}" dt="2020-08-11T17:01:33.800" v="885" actId="22"/>
          <ac:spMkLst>
            <pc:docMk/>
            <pc:sldMk cId="3058173744" sldId="387"/>
            <ac:spMk id="12" creationId="{89717837-221E-4ED3-B254-46F9793341B3}"/>
          </ac:spMkLst>
        </pc:spChg>
        <pc:spChg chg="add mod">
          <ac:chgData name="up423346@ms.uporto.pt" userId="886f1fb4-dee8-4943-9147-91ac47e3c32e" providerId="ADAL" clId="{EC23C3E9-DA2D-4CD9-A395-583BE3A1BDD2}" dt="2020-08-11T17:01:55.962" v="901" actId="1076"/>
          <ac:spMkLst>
            <pc:docMk/>
            <pc:sldMk cId="3058173744" sldId="387"/>
            <ac:spMk id="14" creationId="{F632E70C-283D-4E47-80B9-C010A874BA64}"/>
          </ac:spMkLst>
        </pc:spChg>
        <pc:picChg chg="add del">
          <ac:chgData name="up423346@ms.uporto.pt" userId="886f1fb4-dee8-4943-9147-91ac47e3c32e" providerId="ADAL" clId="{EC23C3E9-DA2D-4CD9-A395-583BE3A1BDD2}" dt="2020-08-11T17:00:38.763" v="879" actId="22"/>
          <ac:picMkLst>
            <pc:docMk/>
            <pc:sldMk cId="3058173744" sldId="387"/>
            <ac:picMk id="8" creationId="{F6B20870-75F7-45CA-94AB-D5EB1824FA0A}"/>
          </ac:picMkLst>
        </pc:picChg>
        <pc:picChg chg="add mod">
          <ac:chgData name="up423346@ms.uporto.pt" userId="886f1fb4-dee8-4943-9147-91ac47e3c32e" providerId="ADAL" clId="{EC23C3E9-DA2D-4CD9-A395-583BE3A1BDD2}" dt="2020-08-11T17:01:02.830" v="883" actId="1076"/>
          <ac:picMkLst>
            <pc:docMk/>
            <pc:sldMk cId="3058173744" sldId="387"/>
            <ac:picMk id="10" creationId="{A261B5EC-41A3-4821-ACC6-DCFE61057A4E}"/>
          </ac:picMkLst>
        </pc:picChg>
      </pc:sldChg>
      <pc:sldChg chg="addSp modSp new mod">
        <pc:chgData name="up423346@ms.uporto.pt" userId="886f1fb4-dee8-4943-9147-91ac47e3c32e" providerId="ADAL" clId="{EC23C3E9-DA2D-4CD9-A395-583BE3A1BDD2}" dt="2020-08-11T17:03:25.032" v="907" actId="1076"/>
        <pc:sldMkLst>
          <pc:docMk/>
          <pc:sldMk cId="3329148023" sldId="388"/>
        </pc:sldMkLst>
        <pc:spChg chg="add">
          <ac:chgData name="up423346@ms.uporto.pt" userId="886f1fb4-dee8-4943-9147-91ac47e3c32e" providerId="ADAL" clId="{EC23C3E9-DA2D-4CD9-A395-583BE3A1BDD2}" dt="2020-08-11T17:03:19.044" v="906" actId="22"/>
          <ac:spMkLst>
            <pc:docMk/>
            <pc:sldMk cId="3329148023" sldId="388"/>
            <ac:spMk id="7" creationId="{F3FA84C7-A808-4FB1-9C7A-9C90746515C4}"/>
          </ac:spMkLst>
        </pc:spChg>
        <pc:picChg chg="add mod">
          <ac:chgData name="up423346@ms.uporto.pt" userId="886f1fb4-dee8-4943-9147-91ac47e3c32e" providerId="ADAL" clId="{EC23C3E9-DA2D-4CD9-A395-583BE3A1BDD2}" dt="2020-08-11T17:03:25.032" v="907" actId="1076"/>
          <ac:picMkLst>
            <pc:docMk/>
            <pc:sldMk cId="3329148023" sldId="388"/>
            <ac:picMk id="5" creationId="{DC9E5F22-1FD7-44AD-BD30-4093D4FB4133}"/>
          </ac:picMkLst>
        </pc:picChg>
      </pc:sldChg>
    </pc:docChg>
  </pc:docChgLst>
  <pc:docChgLst>
    <pc:chgData name="up423346@ms.uporto.pt" userId="886f1fb4-dee8-4943-9147-91ac47e3c32e" providerId="ADAL" clId="{AFA3798F-A7C1-420F-ABF4-E9B395043675}"/>
    <pc:docChg chg="modSld">
      <pc:chgData name="up423346@ms.uporto.pt" userId="886f1fb4-dee8-4943-9147-91ac47e3c32e" providerId="ADAL" clId="{AFA3798F-A7C1-420F-ABF4-E9B395043675}" dt="2022-02-07T11:53:50.108" v="0" actId="1076"/>
      <pc:docMkLst>
        <pc:docMk/>
      </pc:docMkLst>
      <pc:sldChg chg="modSp mod">
        <pc:chgData name="up423346@ms.uporto.pt" userId="886f1fb4-dee8-4943-9147-91ac47e3c32e" providerId="ADAL" clId="{AFA3798F-A7C1-420F-ABF4-E9B395043675}" dt="2022-02-07T11:53:50.108" v="0" actId="1076"/>
        <pc:sldMkLst>
          <pc:docMk/>
          <pc:sldMk cId="3329148023" sldId="388"/>
        </pc:sldMkLst>
        <pc:picChg chg="mod">
          <ac:chgData name="up423346@ms.uporto.pt" userId="886f1fb4-dee8-4943-9147-91ac47e3c32e" providerId="ADAL" clId="{AFA3798F-A7C1-420F-ABF4-E9B395043675}" dt="2022-02-07T11:53:50.108" v="0" actId="1076"/>
          <ac:picMkLst>
            <pc:docMk/>
            <pc:sldMk cId="3329148023" sldId="388"/>
            <ac:picMk id="5" creationId="{DC9E5F22-1FD7-44AD-BD30-4093D4FB4133}"/>
          </ac:picMkLst>
        </pc:picChg>
      </pc:sldChg>
    </pc:docChg>
  </pc:docChgLst>
  <pc:docChgLst>
    <pc:chgData name="Miguel Coimbra" userId="886f1fb4-dee8-4943-9147-91ac47e3c32e" providerId="ADAL" clId="{5D41E666-4E93-4659-B6CA-8F4FFC0D7F4B}"/>
    <pc:docChg chg="custSel addSld modSld">
      <pc:chgData name="Miguel Coimbra" userId="886f1fb4-dee8-4943-9147-91ac47e3c32e" providerId="ADAL" clId="{5D41E666-4E93-4659-B6CA-8F4FFC0D7F4B}" dt="2021-10-11T13:25:55.520" v="124"/>
      <pc:docMkLst>
        <pc:docMk/>
      </pc:docMkLst>
      <pc:sldChg chg="modSp mod">
        <pc:chgData name="Miguel Coimbra" userId="886f1fb4-dee8-4943-9147-91ac47e3c32e" providerId="ADAL" clId="{5D41E666-4E93-4659-B6CA-8F4FFC0D7F4B}" dt="2021-10-11T13:21:28.637" v="35" actId="20577"/>
        <pc:sldMkLst>
          <pc:docMk/>
          <pc:sldMk cId="0" sldId="257"/>
        </pc:sldMkLst>
        <pc:spChg chg="mod">
          <ac:chgData name="Miguel Coimbra" userId="886f1fb4-dee8-4943-9147-91ac47e3c32e" providerId="ADAL" clId="{5D41E666-4E93-4659-B6CA-8F4FFC0D7F4B}" dt="2021-10-11T13:21:28.637" v="35" actId="20577"/>
          <ac:spMkLst>
            <pc:docMk/>
            <pc:sldMk cId="0" sldId="257"/>
            <ac:spMk id="5123" creationId="{290B68A8-E36C-4C29-8AFB-4E7530BD0760}"/>
          </ac:spMkLst>
        </pc:spChg>
        <pc:spChg chg="mod">
          <ac:chgData name="Miguel Coimbra" userId="886f1fb4-dee8-4943-9147-91ac47e3c32e" providerId="ADAL" clId="{5D41E666-4E93-4659-B6CA-8F4FFC0D7F4B}" dt="2021-10-11T13:21:22.087" v="17" actId="20577"/>
          <ac:spMkLst>
            <pc:docMk/>
            <pc:sldMk cId="0" sldId="257"/>
            <ac:spMk id="5124" creationId="{164C4B76-13F1-4716-9C8E-F98B796735D1}"/>
          </ac:spMkLst>
        </pc:spChg>
      </pc:sldChg>
      <pc:sldChg chg="modSp mod">
        <pc:chgData name="Miguel Coimbra" userId="886f1fb4-dee8-4943-9147-91ac47e3c32e" providerId="ADAL" clId="{5D41E666-4E93-4659-B6CA-8F4FFC0D7F4B}" dt="2021-10-11T13:21:40.737" v="70" actId="20577"/>
        <pc:sldMkLst>
          <pc:docMk/>
          <pc:sldMk cId="0" sldId="259"/>
        </pc:sldMkLst>
        <pc:spChg chg="mod">
          <ac:chgData name="Miguel Coimbra" userId="886f1fb4-dee8-4943-9147-91ac47e3c32e" providerId="ADAL" clId="{5D41E666-4E93-4659-B6CA-8F4FFC0D7F4B}" dt="2021-10-11T13:21:40.737" v="70" actId="20577"/>
          <ac:spMkLst>
            <pc:docMk/>
            <pc:sldMk cId="0" sldId="259"/>
            <ac:spMk id="6148" creationId="{0C3B1111-BBBC-4B03-9EF8-6700851C7450}"/>
          </ac:spMkLst>
        </pc:spChg>
      </pc:sldChg>
      <pc:sldChg chg="add">
        <pc:chgData name="Miguel Coimbra" userId="886f1fb4-dee8-4943-9147-91ac47e3c32e" providerId="ADAL" clId="{5D41E666-4E93-4659-B6CA-8F4FFC0D7F4B}" dt="2021-10-11T13:25:55.520" v="124"/>
        <pc:sldMkLst>
          <pc:docMk/>
          <pc:sldMk cId="0" sldId="260"/>
        </pc:sldMkLst>
      </pc:sldChg>
      <pc:sldChg chg="add">
        <pc:chgData name="Miguel Coimbra" userId="886f1fb4-dee8-4943-9147-91ac47e3c32e" providerId="ADAL" clId="{5D41E666-4E93-4659-B6CA-8F4FFC0D7F4B}" dt="2021-10-11T13:25:55.520" v="124"/>
        <pc:sldMkLst>
          <pc:docMk/>
          <pc:sldMk cId="0" sldId="261"/>
        </pc:sldMkLst>
      </pc:sldChg>
      <pc:sldChg chg="add">
        <pc:chgData name="Miguel Coimbra" userId="886f1fb4-dee8-4943-9147-91ac47e3c32e" providerId="ADAL" clId="{5D41E666-4E93-4659-B6CA-8F4FFC0D7F4B}" dt="2021-10-11T13:25:55.520" v="124"/>
        <pc:sldMkLst>
          <pc:docMk/>
          <pc:sldMk cId="0" sldId="262"/>
        </pc:sldMkLst>
      </pc:sldChg>
      <pc:sldChg chg="add">
        <pc:chgData name="Miguel Coimbra" userId="886f1fb4-dee8-4943-9147-91ac47e3c32e" providerId="ADAL" clId="{5D41E666-4E93-4659-B6CA-8F4FFC0D7F4B}" dt="2021-10-11T13:25:55.520" v="124"/>
        <pc:sldMkLst>
          <pc:docMk/>
          <pc:sldMk cId="0" sldId="286"/>
        </pc:sldMkLst>
      </pc:sldChg>
      <pc:sldChg chg="add">
        <pc:chgData name="Miguel Coimbra" userId="886f1fb4-dee8-4943-9147-91ac47e3c32e" providerId="ADAL" clId="{5D41E666-4E93-4659-B6CA-8F4FFC0D7F4B}" dt="2021-10-11T13:25:55.520" v="124"/>
        <pc:sldMkLst>
          <pc:docMk/>
          <pc:sldMk cId="0" sldId="287"/>
        </pc:sldMkLst>
      </pc:sldChg>
      <pc:sldChg chg="add">
        <pc:chgData name="Miguel Coimbra" userId="886f1fb4-dee8-4943-9147-91ac47e3c32e" providerId="ADAL" clId="{5D41E666-4E93-4659-B6CA-8F4FFC0D7F4B}" dt="2021-10-11T13:25:55.520" v="124"/>
        <pc:sldMkLst>
          <pc:docMk/>
          <pc:sldMk cId="0" sldId="288"/>
        </pc:sldMkLst>
      </pc:sldChg>
      <pc:sldChg chg="add">
        <pc:chgData name="Miguel Coimbra" userId="886f1fb4-dee8-4943-9147-91ac47e3c32e" providerId="ADAL" clId="{5D41E666-4E93-4659-B6CA-8F4FFC0D7F4B}" dt="2021-10-11T13:25:55.520" v="124"/>
        <pc:sldMkLst>
          <pc:docMk/>
          <pc:sldMk cId="0" sldId="290"/>
        </pc:sldMkLst>
      </pc:sldChg>
      <pc:sldChg chg="add">
        <pc:chgData name="Miguel Coimbra" userId="886f1fb4-dee8-4943-9147-91ac47e3c32e" providerId="ADAL" clId="{5D41E666-4E93-4659-B6CA-8F4FFC0D7F4B}" dt="2021-10-11T13:25:55.520" v="124"/>
        <pc:sldMkLst>
          <pc:docMk/>
          <pc:sldMk cId="0" sldId="292"/>
        </pc:sldMkLst>
      </pc:sldChg>
      <pc:sldChg chg="add">
        <pc:chgData name="Miguel Coimbra" userId="886f1fb4-dee8-4943-9147-91ac47e3c32e" providerId="ADAL" clId="{5D41E666-4E93-4659-B6CA-8F4FFC0D7F4B}" dt="2021-10-11T13:25:55.520" v="124"/>
        <pc:sldMkLst>
          <pc:docMk/>
          <pc:sldMk cId="0" sldId="293"/>
        </pc:sldMkLst>
      </pc:sldChg>
      <pc:sldChg chg="add">
        <pc:chgData name="Miguel Coimbra" userId="886f1fb4-dee8-4943-9147-91ac47e3c32e" providerId="ADAL" clId="{5D41E666-4E93-4659-B6CA-8F4FFC0D7F4B}" dt="2021-10-11T13:25:55.520" v="124"/>
        <pc:sldMkLst>
          <pc:docMk/>
          <pc:sldMk cId="0" sldId="294"/>
        </pc:sldMkLst>
      </pc:sldChg>
      <pc:sldChg chg="add">
        <pc:chgData name="Miguel Coimbra" userId="886f1fb4-dee8-4943-9147-91ac47e3c32e" providerId="ADAL" clId="{5D41E666-4E93-4659-B6CA-8F4FFC0D7F4B}" dt="2021-10-11T13:25:55.520" v="124"/>
        <pc:sldMkLst>
          <pc:docMk/>
          <pc:sldMk cId="0" sldId="295"/>
        </pc:sldMkLst>
      </pc:sldChg>
      <pc:sldChg chg="add">
        <pc:chgData name="Miguel Coimbra" userId="886f1fb4-dee8-4943-9147-91ac47e3c32e" providerId="ADAL" clId="{5D41E666-4E93-4659-B6CA-8F4FFC0D7F4B}" dt="2021-10-11T13:25:55.520" v="124"/>
        <pc:sldMkLst>
          <pc:docMk/>
          <pc:sldMk cId="0" sldId="298"/>
        </pc:sldMkLst>
      </pc:sldChg>
      <pc:sldChg chg="add">
        <pc:chgData name="Miguel Coimbra" userId="886f1fb4-dee8-4943-9147-91ac47e3c32e" providerId="ADAL" clId="{5D41E666-4E93-4659-B6CA-8F4FFC0D7F4B}" dt="2021-10-11T13:25:55.520" v="124"/>
        <pc:sldMkLst>
          <pc:docMk/>
          <pc:sldMk cId="0" sldId="299"/>
        </pc:sldMkLst>
      </pc:sldChg>
      <pc:sldChg chg="add">
        <pc:chgData name="Miguel Coimbra" userId="886f1fb4-dee8-4943-9147-91ac47e3c32e" providerId="ADAL" clId="{5D41E666-4E93-4659-B6CA-8F4FFC0D7F4B}" dt="2021-10-11T13:25:55.520" v="124"/>
        <pc:sldMkLst>
          <pc:docMk/>
          <pc:sldMk cId="0" sldId="300"/>
        </pc:sldMkLst>
      </pc:sldChg>
      <pc:sldChg chg="add">
        <pc:chgData name="Miguel Coimbra" userId="886f1fb4-dee8-4943-9147-91ac47e3c32e" providerId="ADAL" clId="{5D41E666-4E93-4659-B6CA-8F4FFC0D7F4B}" dt="2021-10-11T13:25:55.520" v="124"/>
        <pc:sldMkLst>
          <pc:docMk/>
          <pc:sldMk cId="0" sldId="301"/>
        </pc:sldMkLst>
      </pc:sldChg>
      <pc:sldChg chg="add">
        <pc:chgData name="Miguel Coimbra" userId="886f1fb4-dee8-4943-9147-91ac47e3c32e" providerId="ADAL" clId="{5D41E666-4E93-4659-B6CA-8F4FFC0D7F4B}" dt="2021-10-11T13:25:55.520" v="124"/>
        <pc:sldMkLst>
          <pc:docMk/>
          <pc:sldMk cId="0" sldId="302"/>
        </pc:sldMkLst>
      </pc:sldChg>
      <pc:sldChg chg="add">
        <pc:chgData name="Miguel Coimbra" userId="886f1fb4-dee8-4943-9147-91ac47e3c32e" providerId="ADAL" clId="{5D41E666-4E93-4659-B6CA-8F4FFC0D7F4B}" dt="2021-10-11T13:25:55.520" v="124"/>
        <pc:sldMkLst>
          <pc:docMk/>
          <pc:sldMk cId="1429159280" sldId="354"/>
        </pc:sldMkLst>
      </pc:sldChg>
      <pc:sldChg chg="modSp mod">
        <pc:chgData name="Miguel Coimbra" userId="886f1fb4-dee8-4943-9147-91ac47e3c32e" providerId="ADAL" clId="{5D41E666-4E93-4659-B6CA-8F4FFC0D7F4B}" dt="2021-10-11T13:21:49.953" v="72"/>
        <pc:sldMkLst>
          <pc:docMk/>
          <pc:sldMk cId="152049960" sldId="380"/>
        </pc:sldMkLst>
        <pc:spChg chg="mod">
          <ac:chgData name="Miguel Coimbra" userId="886f1fb4-dee8-4943-9147-91ac47e3c32e" providerId="ADAL" clId="{5D41E666-4E93-4659-B6CA-8F4FFC0D7F4B}" dt="2021-10-11T13:21:49.953" v="72"/>
          <ac:spMkLst>
            <pc:docMk/>
            <pc:sldMk cId="152049960" sldId="380"/>
            <ac:spMk id="6148" creationId="{0C3B1111-BBBC-4B03-9EF8-6700851C7450}"/>
          </ac:spMkLst>
        </pc:spChg>
      </pc:sldChg>
      <pc:sldChg chg="modSp mod">
        <pc:chgData name="Miguel Coimbra" userId="886f1fb4-dee8-4943-9147-91ac47e3c32e" providerId="ADAL" clId="{5D41E666-4E93-4659-B6CA-8F4FFC0D7F4B}" dt="2021-10-11T13:22:33.382" v="82" actId="5793"/>
        <pc:sldMkLst>
          <pc:docMk/>
          <pc:sldMk cId="3342082998" sldId="381"/>
        </pc:sldMkLst>
        <pc:spChg chg="mod">
          <ac:chgData name="Miguel Coimbra" userId="886f1fb4-dee8-4943-9147-91ac47e3c32e" providerId="ADAL" clId="{5D41E666-4E93-4659-B6CA-8F4FFC0D7F4B}" dt="2021-10-11T13:22:33.382" v="82" actId="5793"/>
          <ac:spMkLst>
            <pc:docMk/>
            <pc:sldMk cId="3342082998" sldId="381"/>
            <ac:spMk id="6148" creationId="{0C3B1111-BBBC-4B03-9EF8-6700851C7450}"/>
          </ac:spMkLst>
        </pc:spChg>
      </pc:sldChg>
      <pc:sldChg chg="modSp mod">
        <pc:chgData name="Miguel Coimbra" userId="886f1fb4-dee8-4943-9147-91ac47e3c32e" providerId="ADAL" clId="{5D41E666-4E93-4659-B6CA-8F4FFC0D7F4B}" dt="2021-10-11T13:22:05.422" v="74"/>
        <pc:sldMkLst>
          <pc:docMk/>
          <pc:sldMk cId="354755177" sldId="382"/>
        </pc:sldMkLst>
        <pc:spChg chg="mod">
          <ac:chgData name="Miguel Coimbra" userId="886f1fb4-dee8-4943-9147-91ac47e3c32e" providerId="ADAL" clId="{5D41E666-4E93-4659-B6CA-8F4FFC0D7F4B}" dt="2021-10-11T13:22:05.422" v="74"/>
          <ac:spMkLst>
            <pc:docMk/>
            <pc:sldMk cId="354755177" sldId="382"/>
            <ac:spMk id="6148" creationId="{0C3B1111-BBBC-4B03-9EF8-6700851C7450}"/>
          </ac:spMkLst>
        </pc:spChg>
      </pc:sldChg>
      <pc:sldChg chg="modSp add mod">
        <pc:chgData name="Miguel Coimbra" userId="886f1fb4-dee8-4943-9147-91ac47e3c32e" providerId="ADAL" clId="{5D41E666-4E93-4659-B6CA-8F4FFC0D7F4B}" dt="2021-10-11T13:25:08.470" v="123" actId="20577"/>
        <pc:sldMkLst>
          <pc:docMk/>
          <pc:sldMk cId="4136439181" sldId="389"/>
        </pc:sldMkLst>
        <pc:spChg chg="mod">
          <ac:chgData name="Miguel Coimbra" userId="886f1fb4-dee8-4943-9147-91ac47e3c32e" providerId="ADAL" clId="{5D41E666-4E93-4659-B6CA-8F4FFC0D7F4B}" dt="2021-10-11T13:25:08.470" v="123" actId="20577"/>
          <ac:spMkLst>
            <pc:docMk/>
            <pc:sldMk cId="4136439181" sldId="389"/>
            <ac:spMk id="6147" creationId="{88C3CB46-6852-493D-A8A1-D40851019A13}"/>
          </ac:spMkLst>
        </pc:spChg>
        <pc:spChg chg="mod">
          <ac:chgData name="Miguel Coimbra" userId="886f1fb4-dee8-4943-9147-91ac47e3c32e" providerId="ADAL" clId="{5D41E666-4E93-4659-B6CA-8F4FFC0D7F4B}" dt="2021-10-11T13:24:58.778" v="85" actId="207"/>
          <ac:spMkLst>
            <pc:docMk/>
            <pc:sldMk cId="4136439181" sldId="389"/>
            <ac:spMk id="6148" creationId="{0C3B1111-BBBC-4B03-9EF8-6700851C7450}"/>
          </ac:spMkLst>
        </pc:spChg>
      </pc:sldChg>
      <pc:sldChg chg="add">
        <pc:chgData name="Miguel Coimbra" userId="886f1fb4-dee8-4943-9147-91ac47e3c32e" providerId="ADAL" clId="{5D41E666-4E93-4659-B6CA-8F4FFC0D7F4B}" dt="2021-10-11T13:25:55.520" v="124"/>
        <pc:sldMkLst>
          <pc:docMk/>
          <pc:sldMk cId="476749685" sldId="390"/>
        </pc:sldMkLst>
      </pc:sldChg>
      <pc:sldChg chg="add">
        <pc:chgData name="Miguel Coimbra" userId="886f1fb4-dee8-4943-9147-91ac47e3c32e" providerId="ADAL" clId="{5D41E666-4E93-4659-B6CA-8F4FFC0D7F4B}" dt="2021-10-11T13:25:55.520" v="124"/>
        <pc:sldMkLst>
          <pc:docMk/>
          <pc:sldMk cId="737246565" sldId="391"/>
        </pc:sldMkLst>
      </pc:sldChg>
      <pc:sldChg chg="add">
        <pc:chgData name="Miguel Coimbra" userId="886f1fb4-dee8-4943-9147-91ac47e3c32e" providerId="ADAL" clId="{5D41E666-4E93-4659-B6CA-8F4FFC0D7F4B}" dt="2021-10-11T13:25:55.520" v="124"/>
        <pc:sldMkLst>
          <pc:docMk/>
          <pc:sldMk cId="1702344311" sldId="392"/>
        </pc:sldMkLst>
      </pc:sldChg>
      <pc:sldChg chg="add">
        <pc:chgData name="Miguel Coimbra" userId="886f1fb4-dee8-4943-9147-91ac47e3c32e" providerId="ADAL" clId="{5D41E666-4E93-4659-B6CA-8F4FFC0D7F4B}" dt="2021-10-11T13:25:55.520" v="124"/>
        <pc:sldMkLst>
          <pc:docMk/>
          <pc:sldMk cId="683624546" sldId="393"/>
        </pc:sldMkLst>
      </pc:sldChg>
    </pc:docChg>
  </pc:docChgLst>
  <pc:docChgLst>
    <pc:chgData name="Miguel Coimbra" userId="886f1fb4-dee8-4943-9147-91ac47e3c32e" providerId="ADAL" clId="{6531D15C-B7F5-402C-A7F8-81BC04F4C83B}"/>
    <pc:docChg chg="modSld">
      <pc:chgData name="Miguel Coimbra" userId="886f1fb4-dee8-4943-9147-91ac47e3c32e" providerId="ADAL" clId="{6531D15C-B7F5-402C-A7F8-81BC04F4C83B}" dt="2021-10-11T13:31:26.453" v="2" actId="20577"/>
      <pc:docMkLst>
        <pc:docMk/>
      </pc:docMkLst>
      <pc:sldChg chg="modSp mod">
        <pc:chgData name="Miguel Coimbra" userId="886f1fb4-dee8-4943-9147-91ac47e3c32e" providerId="ADAL" clId="{6531D15C-B7F5-402C-A7F8-81BC04F4C83B}" dt="2021-10-11T13:31:26.453" v="2" actId="20577"/>
        <pc:sldMkLst>
          <pc:docMk/>
          <pc:sldMk cId="0" sldId="257"/>
        </pc:sldMkLst>
        <pc:spChg chg="mod">
          <ac:chgData name="Miguel Coimbra" userId="886f1fb4-dee8-4943-9147-91ac47e3c32e" providerId="ADAL" clId="{6531D15C-B7F5-402C-A7F8-81BC04F4C83B}" dt="2021-10-11T13:31:26.453" v="2" actId="20577"/>
          <ac:spMkLst>
            <pc:docMk/>
            <pc:sldMk cId="0" sldId="257"/>
            <ac:spMk id="5123" creationId="{290B68A8-E36C-4C29-8AFB-4E7530BD0760}"/>
          </ac:spMkLst>
        </pc:spChg>
      </pc:sldChg>
    </pc:docChg>
  </pc:docChgLst>
  <pc:docChgLst>
    <pc:chgData name="Miguel Coimbra" userId="886f1fb4-dee8-4943-9147-91ac47e3c32e" providerId="ADAL" clId="{5CCD3FA9-485A-44DA-810A-B858627C6C3D}"/>
    <pc:docChg chg="modSld">
      <pc:chgData name="Miguel Coimbra" userId="886f1fb4-dee8-4943-9147-91ac47e3c32e" providerId="ADAL" clId="{5CCD3FA9-485A-44DA-810A-B858627C6C3D}" dt="2022-09-01T11:47:47.464" v="0"/>
      <pc:docMkLst>
        <pc:docMk/>
      </pc:docMkLst>
      <pc:sldChg chg="modSp mod">
        <pc:chgData name="Miguel Coimbra" userId="886f1fb4-dee8-4943-9147-91ac47e3c32e" providerId="ADAL" clId="{5CCD3FA9-485A-44DA-810A-B858627C6C3D}" dt="2022-09-01T11:47:47.464" v="0"/>
        <pc:sldMkLst>
          <pc:docMk/>
          <pc:sldMk cId="0" sldId="257"/>
        </pc:sldMkLst>
        <pc:spChg chg="mod">
          <ac:chgData name="Miguel Coimbra" userId="886f1fb4-dee8-4943-9147-91ac47e3c32e" providerId="ADAL" clId="{5CCD3FA9-485A-44DA-810A-B858627C6C3D}" dt="2022-09-01T11:47:47.464" v="0"/>
          <ac:spMkLst>
            <pc:docMk/>
            <pc:sldMk cId="0" sldId="257"/>
            <ac:spMk id="5124" creationId="{164C4B76-13F1-4716-9C8E-F98B796735D1}"/>
          </ac:spMkLst>
        </pc:spChg>
      </pc:sldChg>
    </pc:docChg>
  </pc:docChgLst>
  <pc:docChgLst>
    <pc:chgData name="up423346@ms.uporto.pt" userId="886f1fb4-dee8-4943-9147-91ac47e3c32e" providerId="ADAL" clId="{AF9C8EBA-C1BF-4BB0-AD1B-5F6BA6D51EC7}"/>
    <pc:docChg chg="custSel modHandout">
      <pc:chgData name="up423346@ms.uporto.pt" userId="886f1fb4-dee8-4943-9147-91ac47e3c32e" providerId="ADAL" clId="{AF9C8EBA-C1BF-4BB0-AD1B-5F6BA6D51EC7}" dt="2020-08-26T15:07:13.357" v="3" actId="20577"/>
      <pc:docMkLst>
        <pc:docMk/>
      </pc:docMkLst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754" name="Rectangle 2">
            <a:extLst>
              <a:ext uri="{FF2B5EF4-FFF2-40B4-BE49-F238E27FC236}">
                <a16:creationId xmlns:a16="http://schemas.microsoft.com/office/drawing/2014/main" id="{45CAFF32-2532-4152-B12E-A85AADFE4811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97" tIns="47449" rIns="94897" bIns="47449" numCol="1" anchor="t" anchorCtr="0" compatLnSpc="1">
            <a:prstTxWarp prst="textNoShape">
              <a:avLst/>
            </a:prstTxWarp>
          </a:bodyPr>
          <a:lstStyle>
            <a:lvl1pPr algn="l" defTabSz="949325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pt-PT" dirty="0"/>
          </a:p>
          <a:p>
            <a:pPr>
              <a:defRPr/>
            </a:pPr>
            <a:r>
              <a:rPr lang="pt-PT" dirty="0" err="1"/>
              <a:t>Computer</a:t>
            </a:r>
            <a:r>
              <a:rPr lang="pt-PT" dirty="0"/>
              <a:t> </a:t>
            </a:r>
            <a:r>
              <a:rPr lang="pt-PT" dirty="0" err="1"/>
              <a:t>Vision</a:t>
            </a:r>
            <a:r>
              <a:rPr lang="pt-PT" dirty="0"/>
              <a:t> - TP7 - </a:t>
            </a:r>
            <a:r>
              <a:rPr lang="pt-PT" dirty="0" err="1"/>
              <a:t>Segmentation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sldNum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D1C441FA-7E6D-4146-869B-F86AEE23949A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31" tIns="49515" rIns="99031" bIns="49515" numCol="1" anchor="t" anchorCtr="0" compatLnSpc="1">
            <a:prstTxWarp prst="textNoShape">
              <a:avLst/>
            </a:prstTxWarp>
          </a:bodyPr>
          <a:lstStyle>
            <a:lvl1pPr algn="l" defTabSz="990600"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r>
              <a:rPr lang="pt-PT"/>
              <a:t>Computer Vision - TP7 - Segmentation</a:t>
            </a: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CE0B735E-FC97-4562-8DDA-A21960500C29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31" tIns="49515" rIns="99031" bIns="49515" numCol="1" anchor="t" anchorCtr="0" compatLnSpc="1">
            <a:prstTxWarp prst="textNoShape">
              <a:avLst/>
            </a:prstTxWarp>
          </a:bodyPr>
          <a:lstStyle>
            <a:lvl1pPr algn="r" defTabSz="990600"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715B74B8-BB63-476D-95CC-8B264EEBE1C8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8100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5" name="Rectangle 5">
            <a:extLst>
              <a:ext uri="{FF2B5EF4-FFF2-40B4-BE49-F238E27FC236}">
                <a16:creationId xmlns:a16="http://schemas.microsoft.com/office/drawing/2014/main" id="{C21EA025-B362-40B8-95D7-C8378804D7B9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31" tIns="49515" rIns="99031" bIns="495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PT" noProof="0"/>
              <a:t>Clique para editar os estilos de texto do modelo global</a:t>
            </a:r>
          </a:p>
          <a:p>
            <a:pPr lvl="1"/>
            <a:r>
              <a:rPr lang="pt-PT" noProof="0"/>
              <a:t>Segundo nível</a:t>
            </a:r>
          </a:p>
          <a:p>
            <a:pPr lvl="2"/>
            <a:r>
              <a:rPr lang="pt-PT" noProof="0"/>
              <a:t>Terceiro nível</a:t>
            </a:r>
          </a:p>
          <a:p>
            <a:pPr lvl="3"/>
            <a:r>
              <a:rPr lang="pt-PT" noProof="0"/>
              <a:t>Quarto nível</a:t>
            </a:r>
          </a:p>
          <a:p>
            <a:pPr lvl="4"/>
            <a:r>
              <a:rPr lang="pt-PT" noProof="0"/>
              <a:t>Quinto nível</a:t>
            </a:r>
          </a:p>
        </p:txBody>
      </p:sp>
      <p:sp>
        <p:nvSpPr>
          <p:cNvPr id="5126" name="Rectangle 6">
            <a:extLst>
              <a:ext uri="{FF2B5EF4-FFF2-40B4-BE49-F238E27FC236}">
                <a16:creationId xmlns:a16="http://schemas.microsoft.com/office/drawing/2014/main" id="{B99EA01B-2727-431E-A15E-DB43184BEBC9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31" tIns="49515" rIns="99031" bIns="49515" numCol="1" anchor="b" anchorCtr="0" compatLnSpc="1">
            <a:prstTxWarp prst="textNoShape">
              <a:avLst/>
            </a:prstTxWarp>
          </a:bodyPr>
          <a:lstStyle>
            <a:lvl1pPr algn="l" defTabSz="990600"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127" name="Rectangle 7">
            <a:extLst>
              <a:ext uri="{FF2B5EF4-FFF2-40B4-BE49-F238E27FC236}">
                <a16:creationId xmlns:a16="http://schemas.microsoft.com/office/drawing/2014/main" id="{505B4525-B6C1-4A7F-ACC8-90D5F037AAC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31" tIns="49515" rIns="99031" bIns="49515" numCol="1" anchor="b" anchorCtr="0" compatLnSpc="1">
            <a:prstTxWarp prst="textNoShape">
              <a:avLst/>
            </a:prstTxWarp>
          </a:bodyPr>
          <a:lstStyle>
            <a:lvl1pPr algn="r" defTabSz="990600" eaLnBrk="1" hangingPunct="1">
              <a:defRPr sz="1300" smtClean="0"/>
            </a:lvl1pPr>
          </a:lstStyle>
          <a:p>
            <a:pPr>
              <a:defRPr/>
            </a:pPr>
            <a:fld id="{B6BEB9A7-FA63-4151-A939-33E94542F691}" type="slidenum">
              <a:rPr lang="pt-PT" altLang="en-US"/>
              <a:pPr>
                <a:defRPr/>
              </a:pPr>
              <a:t>‹nº›</a:t>
            </a:fld>
            <a:endParaRPr lang="pt-PT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>
            <a:extLst>
              <a:ext uri="{FF2B5EF4-FFF2-40B4-BE49-F238E27FC236}">
                <a16:creationId xmlns:a16="http://schemas.microsoft.com/office/drawing/2014/main" id="{E8F889B2-CE36-4C89-9D02-6CD44BD7C28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9220" name="Rectangle 3">
            <a:extLst>
              <a:ext uri="{FF2B5EF4-FFF2-40B4-BE49-F238E27FC236}">
                <a16:creationId xmlns:a16="http://schemas.microsoft.com/office/drawing/2014/main" id="{B4A0C659-542E-47B3-80CD-255531A1F50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ja-JP">
              <a:latin typeface="Arial" panose="020B0604020202020204" pitchFamily="34" charset="0"/>
            </a:endParaRPr>
          </a:p>
        </p:txBody>
      </p:sp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C0C318D-31AE-445A-984C-672554DBD02A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pt-PT"/>
              <a:t>Computer Vision - TP7 - Segmentation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2">
            <a:extLst>
              <a:ext uri="{FF2B5EF4-FFF2-40B4-BE49-F238E27FC236}">
                <a16:creationId xmlns:a16="http://schemas.microsoft.com/office/drawing/2014/main" id="{22271E33-A3B8-4867-A27F-D2B01629DFC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11268" name="Rectangle 3">
            <a:extLst>
              <a:ext uri="{FF2B5EF4-FFF2-40B4-BE49-F238E27FC236}">
                <a16:creationId xmlns:a16="http://schemas.microsoft.com/office/drawing/2014/main" id="{01ADE3DC-1E84-4A58-A464-4CACDBCE04D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ja-JP">
              <a:latin typeface="Arial" panose="020B0604020202020204" pitchFamily="34" charset="0"/>
            </a:endParaRPr>
          </a:p>
        </p:txBody>
      </p:sp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1BBA861-0F13-4EDB-BC08-EBE41F8E827C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pt-PT"/>
              <a:t>Computer Vision - TP7 - Segmentation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2">
            <a:extLst>
              <a:ext uri="{FF2B5EF4-FFF2-40B4-BE49-F238E27FC236}">
                <a16:creationId xmlns:a16="http://schemas.microsoft.com/office/drawing/2014/main" id="{3D7C43FD-E242-47BD-8E8D-E5014CDBAB5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13316" name="Rectangle 3">
            <a:extLst>
              <a:ext uri="{FF2B5EF4-FFF2-40B4-BE49-F238E27FC236}">
                <a16:creationId xmlns:a16="http://schemas.microsoft.com/office/drawing/2014/main" id="{F49C95A1-E091-4BB3-AAF4-3E481680B6E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ja-JP">
              <a:latin typeface="Arial" panose="020B0604020202020204" pitchFamily="34" charset="0"/>
            </a:endParaRPr>
          </a:p>
        </p:txBody>
      </p:sp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88C4B28-16C5-4A10-B752-71AEE8A46C37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pt-PT"/>
              <a:t>Computer Vision - TP7 - Segmentation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2">
            <a:extLst>
              <a:ext uri="{FF2B5EF4-FFF2-40B4-BE49-F238E27FC236}">
                <a16:creationId xmlns:a16="http://schemas.microsoft.com/office/drawing/2014/main" id="{D517774D-9653-4B27-96FD-95C5190161B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15364" name="Rectangle 3">
            <a:extLst>
              <a:ext uri="{FF2B5EF4-FFF2-40B4-BE49-F238E27FC236}">
                <a16:creationId xmlns:a16="http://schemas.microsoft.com/office/drawing/2014/main" id="{420EA68B-1B7B-4174-B76F-08EB1572A3B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ja-JP">
              <a:latin typeface="Arial" panose="020B0604020202020204" pitchFamily="34" charset="0"/>
            </a:endParaRPr>
          </a:p>
        </p:txBody>
      </p:sp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A09E406-12C0-4A76-B5CD-53A325A1CF2C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pt-PT"/>
              <a:t>Computer Vision - TP7 - Segmentation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2">
            <a:extLst>
              <a:ext uri="{FF2B5EF4-FFF2-40B4-BE49-F238E27FC236}">
                <a16:creationId xmlns:a16="http://schemas.microsoft.com/office/drawing/2014/main" id="{C6C43514-0A96-48CD-8A0F-4C2C2123B4E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17412" name="Rectangle 3">
            <a:extLst>
              <a:ext uri="{FF2B5EF4-FFF2-40B4-BE49-F238E27FC236}">
                <a16:creationId xmlns:a16="http://schemas.microsoft.com/office/drawing/2014/main" id="{66975ECC-EDF4-4E0C-976E-A092F2039CF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ja-JP">
              <a:latin typeface="Arial" panose="020B0604020202020204" pitchFamily="34" charset="0"/>
            </a:endParaRPr>
          </a:p>
        </p:txBody>
      </p:sp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2CFBC1C-9D0C-460E-8BF0-2B0BDE35C17E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pt-PT"/>
              <a:t>Computer Vision - TP7 - Segmentation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2">
            <a:extLst>
              <a:ext uri="{FF2B5EF4-FFF2-40B4-BE49-F238E27FC236}">
                <a16:creationId xmlns:a16="http://schemas.microsoft.com/office/drawing/2014/main" id="{474184CE-3616-4129-8D64-A1FC9013E9D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19460" name="Rectangle 3">
            <a:extLst>
              <a:ext uri="{FF2B5EF4-FFF2-40B4-BE49-F238E27FC236}">
                <a16:creationId xmlns:a16="http://schemas.microsoft.com/office/drawing/2014/main" id="{AF80CD87-51BC-491A-B96A-9E121278776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ja-JP">
              <a:latin typeface="Arial" panose="020B0604020202020204" pitchFamily="34" charset="0"/>
            </a:endParaRPr>
          </a:p>
        </p:txBody>
      </p:sp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E18FD5B-A5F6-4370-8B3E-A210B6E8A773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pt-PT"/>
              <a:t>Computer Vision - TP7 - Segmentation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2">
            <a:extLst>
              <a:ext uri="{FF2B5EF4-FFF2-40B4-BE49-F238E27FC236}">
                <a16:creationId xmlns:a16="http://schemas.microsoft.com/office/drawing/2014/main" id="{28DA9662-6312-4507-B1A6-C788DE8F8CA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21508" name="Rectangle 3">
            <a:extLst>
              <a:ext uri="{FF2B5EF4-FFF2-40B4-BE49-F238E27FC236}">
                <a16:creationId xmlns:a16="http://schemas.microsoft.com/office/drawing/2014/main" id="{BE89B853-E241-43B5-B927-14D0E0F4DFD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ja-JP">
              <a:latin typeface="Arial" panose="020B0604020202020204" pitchFamily="34" charset="0"/>
            </a:endParaRPr>
          </a:p>
        </p:txBody>
      </p:sp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164D7B1-F09A-483E-8D67-31B4EB1CFF16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pt-PT"/>
              <a:t>Computer Vision - TP7 - Segmentation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Marcador de Posição da Imagem do Diapositivo 1">
            <a:extLst>
              <a:ext uri="{FF2B5EF4-FFF2-40B4-BE49-F238E27FC236}">
                <a16:creationId xmlns:a16="http://schemas.microsoft.com/office/drawing/2014/main" id="{FFE002BA-2267-4B3E-8963-47756EE4ECF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993775" y="768350"/>
            <a:ext cx="5114925" cy="3836988"/>
          </a:xfrm>
          <a:ln/>
        </p:spPr>
      </p:sp>
      <p:sp>
        <p:nvSpPr>
          <p:cNvPr id="9219" name="Marcador de Posição de Notas 2">
            <a:extLst>
              <a:ext uri="{FF2B5EF4-FFF2-40B4-BE49-F238E27FC236}">
                <a16:creationId xmlns:a16="http://schemas.microsoft.com/office/drawing/2014/main" id="{DC190544-3736-4975-981E-18A7901080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PT" altLang="pt-PT">
              <a:latin typeface="Arial" panose="020B0604020202020204" pitchFamily="34" charset="0"/>
            </a:endParaRPr>
          </a:p>
        </p:txBody>
      </p:sp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1F44390-86EE-498E-8650-80544D530633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Computer Vision - TP8 - Advanced Segmentation</a:t>
            </a:r>
            <a:endParaRPr lang="pt-P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6">
            <a:extLst>
              <a:ext uri="{FF2B5EF4-FFF2-40B4-BE49-F238E27FC236}">
                <a16:creationId xmlns:a16="http://schemas.microsoft.com/office/drawing/2014/main" id="{AC434F77-211B-46F2-A860-857C451F5ED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297613"/>
            <a:ext cx="1655762" cy="35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7">
            <a:extLst>
              <a:ext uri="{FF2B5EF4-FFF2-40B4-BE49-F238E27FC236}">
                <a16:creationId xmlns:a16="http://schemas.microsoft.com/office/drawing/2014/main" id="{80C71890-C6D9-428D-A61B-6EBA93B74B9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6297613"/>
            <a:ext cx="350838" cy="3603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32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pt-PT"/>
              <a:t>Clique para editar o estilo do título</a:t>
            </a:r>
          </a:p>
        </p:txBody>
      </p:sp>
      <p:sp>
        <p:nvSpPr>
          <p:cNvPr id="1832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pt-PT"/>
              <a:t>Faça clique para editar o estilo do subtítulo do modelo global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94165B-A09F-47AA-9392-8A00DEF89EE0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xfrm>
            <a:off x="2339975" y="6237288"/>
            <a:ext cx="6335713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Computer Vision - TP11 - Introduction to Segmentation</a:t>
            </a:r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4179092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8752CC47-04D9-4F0C-80BB-135E45A98260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Computer Vision - TP11 - Introduction to Segmentation</a:t>
            </a:r>
            <a:endParaRPr lang="pt-PT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AAD96E71-D759-4643-871A-4FFA02F034C2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8600C9-34A3-437D-964A-E236E1ACBE28}" type="slidenum">
              <a:rPr lang="pt-PT" altLang="en-US"/>
              <a:pPr>
                <a:defRPr/>
              </a:pPr>
              <a:t>‹nº›</a:t>
            </a:fld>
            <a:endParaRPr lang="pt-PT" altLang="en-US"/>
          </a:p>
        </p:txBody>
      </p:sp>
    </p:spTree>
    <p:extLst>
      <p:ext uri="{BB962C8B-B14F-4D97-AF65-F5344CB8AC3E}">
        <p14:creationId xmlns:p14="http://schemas.microsoft.com/office/powerpoint/2010/main" val="29887661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89A12003-33C0-4405-A2F9-DBA6E9B5CF5C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Computer Vision - TP11 - Introduction to Segmentation</a:t>
            </a:r>
            <a:endParaRPr lang="pt-PT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405F3037-C5BD-4AC5-942E-2130B284F07F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AF62A8-5E26-4BD6-8FE0-3FBB5C136E70}" type="slidenum">
              <a:rPr lang="pt-PT" altLang="en-US"/>
              <a:pPr>
                <a:defRPr/>
              </a:pPr>
              <a:t>‹nº›</a:t>
            </a:fld>
            <a:endParaRPr lang="pt-PT" altLang="en-US"/>
          </a:p>
        </p:txBody>
      </p:sp>
    </p:spTree>
    <p:extLst>
      <p:ext uri="{BB962C8B-B14F-4D97-AF65-F5344CB8AC3E}">
        <p14:creationId xmlns:p14="http://schemas.microsoft.com/office/powerpoint/2010/main" val="1339235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303009C0-6043-4FC9-A5E4-AEC0AD93A7A5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Computer Vision - TP11 - Introduction to Segmentation</a:t>
            </a:r>
            <a:endParaRPr lang="pt-PT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2310ED68-7D12-45D5-B808-B97FB7D25E14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F03CF6-EF41-442C-A550-93DBEC8C88BE}" type="slidenum">
              <a:rPr lang="pt-PT" altLang="en-US"/>
              <a:pPr>
                <a:defRPr/>
              </a:pPr>
              <a:t>‹nº›</a:t>
            </a:fld>
            <a:endParaRPr lang="pt-PT" altLang="en-US"/>
          </a:p>
        </p:txBody>
      </p:sp>
    </p:spTree>
    <p:extLst>
      <p:ext uri="{BB962C8B-B14F-4D97-AF65-F5344CB8AC3E}">
        <p14:creationId xmlns:p14="http://schemas.microsoft.com/office/powerpoint/2010/main" val="26907022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2A219AFF-C72C-4697-918B-D302993B474B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Computer Vision - TP11 - Introduction to Segmentation</a:t>
            </a:r>
            <a:endParaRPr lang="pt-PT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24823DEA-1B76-4ECF-A54B-CEE2B4F33149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93393C-D692-4F1F-8E66-AB75976265C6}" type="slidenum">
              <a:rPr lang="pt-PT" altLang="en-US"/>
              <a:pPr>
                <a:defRPr/>
              </a:pPr>
              <a:t>‹nº›</a:t>
            </a:fld>
            <a:endParaRPr lang="pt-PT" altLang="en-US"/>
          </a:p>
        </p:txBody>
      </p:sp>
    </p:spTree>
    <p:extLst>
      <p:ext uri="{BB962C8B-B14F-4D97-AF65-F5344CB8AC3E}">
        <p14:creationId xmlns:p14="http://schemas.microsoft.com/office/powerpoint/2010/main" val="19856739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35B1B1B-0806-4EE1-85FF-AF9D14B70E48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Computer Vision - TP11 - Introduction to Segmentation</a:t>
            </a:r>
            <a:endParaRPr lang="pt-PT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65CF4F3-BFDE-47B7-9186-EF0C04EF9822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79FB49-DFEF-4599-9E2D-065013999C7D}" type="slidenum">
              <a:rPr lang="pt-PT" altLang="en-US"/>
              <a:pPr>
                <a:defRPr/>
              </a:pPr>
              <a:t>‹nº›</a:t>
            </a:fld>
            <a:endParaRPr lang="pt-PT" altLang="en-US"/>
          </a:p>
        </p:txBody>
      </p:sp>
    </p:spTree>
    <p:extLst>
      <p:ext uri="{BB962C8B-B14F-4D97-AF65-F5344CB8AC3E}">
        <p14:creationId xmlns:p14="http://schemas.microsoft.com/office/powerpoint/2010/main" val="40209195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4B356684-71CE-424D-950D-A4F6EC54F61C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Computer Vision - TP11 - Introduction to Segmentation</a:t>
            </a:r>
            <a:endParaRPr lang="pt-PT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18E2AB26-A619-40BE-A90F-63E1D705206F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C3A262-07A7-44AA-A157-7880D1306BD4}" type="slidenum">
              <a:rPr lang="pt-PT" altLang="en-US"/>
              <a:pPr>
                <a:defRPr/>
              </a:pPr>
              <a:t>‹nº›</a:t>
            </a:fld>
            <a:endParaRPr lang="pt-PT" altLang="en-US"/>
          </a:p>
        </p:txBody>
      </p:sp>
    </p:spTree>
    <p:extLst>
      <p:ext uri="{BB962C8B-B14F-4D97-AF65-F5344CB8AC3E}">
        <p14:creationId xmlns:p14="http://schemas.microsoft.com/office/powerpoint/2010/main" val="32498086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137B4EE5-8280-433A-B87B-C1F7308386E0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Computer Vision - TP11 - Introduction to Segmentation</a:t>
            </a:r>
            <a:endParaRPr lang="pt-PT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4AEF333F-6116-490C-8000-643A888EDB93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3C7597-64DB-45B8-97C6-06DF407BDDD4}" type="slidenum">
              <a:rPr lang="pt-PT" altLang="en-US"/>
              <a:pPr>
                <a:defRPr/>
              </a:pPr>
              <a:t>‹nº›</a:t>
            </a:fld>
            <a:endParaRPr lang="pt-PT" altLang="en-US"/>
          </a:p>
        </p:txBody>
      </p:sp>
    </p:spTree>
    <p:extLst>
      <p:ext uri="{BB962C8B-B14F-4D97-AF65-F5344CB8AC3E}">
        <p14:creationId xmlns:p14="http://schemas.microsoft.com/office/powerpoint/2010/main" val="39070725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:a16="http://schemas.microsoft.com/office/drawing/2014/main" id="{52676C14-7471-4157-89F9-3382CD021405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Computer Vision - TP11 - Introduction to Segmentation</a:t>
            </a:r>
            <a:endParaRPr lang="pt-PT"/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5C1683F1-0E85-48CB-BD6D-F72570577409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EEDDD1-CB9F-4912-B944-8EE0E1D21BD3}" type="slidenum">
              <a:rPr lang="pt-PT" altLang="en-US"/>
              <a:pPr>
                <a:defRPr/>
              </a:pPr>
              <a:t>‹nº›</a:t>
            </a:fld>
            <a:endParaRPr lang="pt-PT" altLang="en-US"/>
          </a:p>
        </p:txBody>
      </p:sp>
    </p:spTree>
    <p:extLst>
      <p:ext uri="{BB962C8B-B14F-4D97-AF65-F5344CB8AC3E}">
        <p14:creationId xmlns:p14="http://schemas.microsoft.com/office/powerpoint/2010/main" val="14439508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B652BE8-B2DB-4B9C-9ABA-618E0BA70832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Computer Vision - TP11 - Introduction to Segmentation</a:t>
            </a:r>
            <a:endParaRPr lang="pt-PT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85CEB32-130D-42D5-BF0B-2428CCDF619C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975668-C895-4253-96FA-3E3D75752402}" type="slidenum">
              <a:rPr lang="pt-PT" altLang="en-US"/>
              <a:pPr>
                <a:defRPr/>
              </a:pPr>
              <a:t>‹nº›</a:t>
            </a:fld>
            <a:endParaRPr lang="pt-PT" altLang="en-US"/>
          </a:p>
        </p:txBody>
      </p:sp>
    </p:spTree>
    <p:extLst>
      <p:ext uri="{BB962C8B-B14F-4D97-AF65-F5344CB8AC3E}">
        <p14:creationId xmlns:p14="http://schemas.microsoft.com/office/powerpoint/2010/main" val="2090071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PT" noProof="0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1AD11C9-F595-4DFC-AAE9-743999731DFB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Computer Vision - TP11 - Introduction to Segmentation</a:t>
            </a:r>
            <a:endParaRPr lang="pt-PT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7AC1526-0D1A-43F1-A845-428B1D75B184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AF618E-3E4F-4B58-99CC-21D2301DE152}" type="slidenum">
              <a:rPr lang="pt-PT" altLang="en-US"/>
              <a:pPr>
                <a:defRPr/>
              </a:pPr>
              <a:t>‹nº›</a:t>
            </a:fld>
            <a:endParaRPr lang="pt-PT" altLang="en-US"/>
          </a:p>
        </p:txBody>
      </p:sp>
    </p:spTree>
    <p:extLst>
      <p:ext uri="{BB962C8B-B14F-4D97-AF65-F5344CB8AC3E}">
        <p14:creationId xmlns:p14="http://schemas.microsoft.com/office/powerpoint/2010/main" val="37078136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6EA66FA4-E357-4FBC-99F4-1E30D7E76AE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t-PT"/>
              <a:t>Clique para editar o estilo do título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3C5B9F38-FCA4-40B1-A261-A22A6A86816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t-PT"/>
              <a:t>Clique para editar os estilos de texto do modelo global</a:t>
            </a:r>
          </a:p>
          <a:p>
            <a:pPr lvl="1"/>
            <a:r>
              <a:rPr lang="en-US" altLang="pt-PT"/>
              <a:t>Segundo nível</a:t>
            </a:r>
          </a:p>
          <a:p>
            <a:pPr lvl="2"/>
            <a:r>
              <a:rPr lang="en-US" altLang="pt-PT"/>
              <a:t>Terceiro nível</a:t>
            </a:r>
          </a:p>
          <a:p>
            <a:pPr lvl="3"/>
            <a:r>
              <a:rPr lang="en-US" altLang="pt-PT"/>
              <a:t>Quarto nível</a:t>
            </a:r>
          </a:p>
          <a:p>
            <a:pPr lvl="4"/>
            <a:r>
              <a:rPr lang="en-US" altLang="pt-PT"/>
              <a:t>Quinto nível</a:t>
            </a:r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7E5F7E0D-C069-4BE1-AB02-16A4EF7DB332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339975" y="6245225"/>
            <a:ext cx="56165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>
                <a:solidFill>
                  <a:srgbClr val="0000FF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Computer Vision - TP11 - Introduction to Segmentation</a:t>
            </a:r>
            <a:endParaRPr lang="pt-PT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AC5882F3-EF77-403F-B390-4141C7E2FAE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27988" y="6245225"/>
            <a:ext cx="6477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solidFill>
                  <a:srgbClr val="0000FF"/>
                </a:solidFill>
              </a:defRPr>
            </a:lvl1pPr>
          </a:lstStyle>
          <a:p>
            <a:pPr>
              <a:defRPr/>
            </a:pPr>
            <a:fld id="{BCECB2CD-4F97-4B18-93D0-A35CC4C78DCE}" type="slidenum">
              <a:rPr lang="pt-PT" altLang="en-US"/>
              <a:pPr>
                <a:defRPr/>
              </a:pPr>
              <a:t>‹nº›</a:t>
            </a:fld>
            <a:endParaRPr lang="pt-PT" altLang="en-US"/>
          </a:p>
        </p:txBody>
      </p:sp>
      <p:pic>
        <p:nvPicPr>
          <p:cNvPr id="2" name="Picture 11">
            <a:extLst>
              <a:ext uri="{FF2B5EF4-FFF2-40B4-BE49-F238E27FC236}">
                <a16:creationId xmlns:a16="http://schemas.microsoft.com/office/drawing/2014/main" id="{C25C53B0-0768-49DF-BFFE-48158FEE4B2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297613"/>
            <a:ext cx="1655762" cy="35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12">
            <a:extLst>
              <a:ext uri="{FF2B5EF4-FFF2-40B4-BE49-F238E27FC236}">
                <a16:creationId xmlns:a16="http://schemas.microsoft.com/office/drawing/2014/main" id="{CCF0AED0-6129-4FA0-8218-A4AF22B561C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6297613"/>
            <a:ext cx="350838" cy="3603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  <p:sldLayoutId id="2147483793" r:id="rId2"/>
    <p:sldLayoutId id="2147483794" r:id="rId3"/>
    <p:sldLayoutId id="2147483795" r:id="rId4"/>
    <p:sldLayoutId id="2147483796" r:id="rId5"/>
    <p:sldLayoutId id="2147483797" r:id="rId6"/>
    <p:sldLayoutId id="2147483798" r:id="rId7"/>
    <p:sldLayoutId id="2147483799" r:id="rId8"/>
    <p:sldLayoutId id="2147483800" r:id="rId9"/>
    <p:sldLayoutId id="2147483801" r:id="rId10"/>
    <p:sldLayoutId id="2147483802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9900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wmf"/><Relationship Id="rId5" Type="http://schemas.openxmlformats.org/officeDocument/2006/relationships/image" Target="../media/image20.emf"/><Relationship Id="rId4" Type="http://schemas.openxmlformats.org/officeDocument/2006/relationships/image" Target="../media/image19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8.png"/><Relationship Id="rId5" Type="http://schemas.openxmlformats.org/officeDocument/2006/relationships/image" Target="../media/image40.wmf"/><Relationship Id="rId4" Type="http://schemas.openxmlformats.org/officeDocument/2006/relationships/oleObject" Target="../embeddings/oleObject2.bin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image" Target="../media/image41.wmf"/><Relationship Id="rId7" Type="http://schemas.openxmlformats.org/officeDocument/2006/relationships/image" Target="../media/image43.w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4.xml"/><Relationship Id="rId6" Type="http://schemas.openxmlformats.org/officeDocument/2006/relationships/oleObject" Target="../embeddings/oleObject5.bin"/><Relationship Id="rId11" Type="http://schemas.openxmlformats.org/officeDocument/2006/relationships/image" Target="../media/image45.wmf"/><Relationship Id="rId5" Type="http://schemas.openxmlformats.org/officeDocument/2006/relationships/image" Target="../media/image42.wmf"/><Relationship Id="rId10" Type="http://schemas.openxmlformats.org/officeDocument/2006/relationships/oleObject" Target="../embeddings/oleObject7.bin"/><Relationship Id="rId4" Type="http://schemas.openxmlformats.org/officeDocument/2006/relationships/oleObject" Target="../embeddings/oleObject4.bin"/><Relationship Id="rId9" Type="http://schemas.openxmlformats.org/officeDocument/2006/relationships/image" Target="../media/image44.wmf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wmf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wmf"/><Relationship Id="rId2" Type="http://schemas.openxmlformats.org/officeDocument/2006/relationships/oleObject" Target="../embeddings/oleObject8.bin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emf"/><Relationship Id="rId2" Type="http://schemas.openxmlformats.org/officeDocument/2006/relationships/image" Target="../media/image56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9.emf"/><Relationship Id="rId4" Type="http://schemas.openxmlformats.org/officeDocument/2006/relationships/image" Target="../media/image58.emf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emf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emf"/><Relationship Id="rId2" Type="http://schemas.openxmlformats.org/officeDocument/2006/relationships/image" Target="../media/image61.emf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571E955C-8C0C-4561-A852-74E4A95B61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3744913"/>
            <a:ext cx="7950200" cy="172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endParaRPr lang="pt-PT" altLang="pt-PT" sz="2800" dirty="0"/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290B68A8-E36C-4C29-8AFB-4E7530BD07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7388" y="908050"/>
            <a:ext cx="7772400" cy="25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pt-PT" sz="4400" dirty="0">
                <a:solidFill>
                  <a:schemeClr val="tx1"/>
                </a:solidFill>
              </a:rPr>
              <a:t>Computer Vision – TP11</a:t>
            </a:r>
            <a:br>
              <a:rPr lang="en-US" altLang="pt-PT" sz="4400" dirty="0">
                <a:solidFill>
                  <a:schemeClr val="tx1"/>
                </a:solidFill>
              </a:rPr>
            </a:br>
            <a:r>
              <a:rPr lang="en-US" altLang="pt-PT" sz="4400" dirty="0">
                <a:solidFill>
                  <a:schemeClr val="tx1"/>
                </a:solidFill>
              </a:rPr>
              <a:t>Introduction to Segmentation</a:t>
            </a:r>
            <a:endParaRPr lang="en-US" altLang="pt-PT" sz="3600" dirty="0">
              <a:solidFill>
                <a:schemeClr val="tx1"/>
              </a:solidFill>
            </a:endParaRPr>
          </a:p>
        </p:txBody>
      </p:sp>
      <p:sp>
        <p:nvSpPr>
          <p:cNvPr id="5124" name="Rectangle 4">
            <a:extLst>
              <a:ext uri="{FF2B5EF4-FFF2-40B4-BE49-F238E27FC236}">
                <a16:creationId xmlns:a16="http://schemas.microsoft.com/office/drawing/2014/main" id="{164C4B76-13F1-4716-9C8E-F98B796735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11288" y="5400675"/>
            <a:ext cx="6400800" cy="112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pt-PT" altLang="pt-PT" sz="2800" b="1" i="1" dirty="0">
                <a:solidFill>
                  <a:schemeClr val="tx1"/>
                </a:solidFill>
              </a:rPr>
              <a:t>Miguel Coimbra</a:t>
            </a:r>
            <a:r>
              <a:rPr lang="pt-PT" altLang="pt-PT" sz="2800" b="1" i="1">
                <a:solidFill>
                  <a:schemeClr val="tx1"/>
                </a:solidFill>
              </a:rPr>
              <a:t>, Hélder Oliveira</a:t>
            </a:r>
            <a:endParaRPr lang="pt-PT" altLang="pt-PT" sz="2800" b="1" i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Marcador de Posição do Rodapé 1">
            <a:extLst>
              <a:ext uri="{FF2B5EF4-FFF2-40B4-BE49-F238E27FC236}">
                <a16:creationId xmlns:a16="http://schemas.microsoft.com/office/drawing/2014/main" id="{5CF0F233-7D97-427D-A392-C38FD4343A2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pt-PT" sz="1400">
                <a:solidFill>
                  <a:srgbClr val="0000FF"/>
                </a:solidFill>
              </a:rPr>
              <a:t>Computer Vision - TP11 - Introduction to Segmentation</a:t>
            </a:r>
            <a:endParaRPr lang="pt-PT" altLang="pt-PT" sz="1400">
              <a:solidFill>
                <a:srgbClr val="0000FF"/>
              </a:solidFill>
            </a:endParaRPr>
          </a:p>
        </p:txBody>
      </p:sp>
      <p:sp>
        <p:nvSpPr>
          <p:cNvPr id="20483" name="Rectangle 6">
            <a:extLst>
              <a:ext uri="{FF2B5EF4-FFF2-40B4-BE49-F238E27FC236}">
                <a16:creationId xmlns:a16="http://schemas.microsoft.com/office/drawing/2014/main" id="{39304CE7-1ADA-48AF-A430-955F881F21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t-PT" altLang="pt-PT" sz="2400">
              <a:solidFill>
                <a:schemeClr val="tx1"/>
              </a:solidFill>
            </a:endParaRPr>
          </a:p>
        </p:txBody>
      </p:sp>
      <p:pic>
        <p:nvPicPr>
          <p:cNvPr id="20484" name="Picture 4">
            <a:extLst>
              <a:ext uri="{FF2B5EF4-FFF2-40B4-BE49-F238E27FC236}">
                <a16:creationId xmlns:a16="http://schemas.microsoft.com/office/drawing/2014/main" id="{0FF6FC8D-47DB-49DC-B234-B6EBE5E4A2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10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5" name="Text Box 5">
            <a:extLst>
              <a:ext uri="{FF2B5EF4-FFF2-40B4-BE49-F238E27FC236}">
                <a16:creationId xmlns:a16="http://schemas.microsoft.com/office/drawing/2014/main" id="{E6168A37-6745-4C32-82DF-8E8BE22AB3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9538" y="6162675"/>
            <a:ext cx="63849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pt-PT">
                <a:solidFill>
                  <a:schemeClr val="bg1"/>
                </a:solidFill>
              </a:rPr>
              <a:t>Sometimes hard even for humans!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Marcador de Posição do Rodapé 4">
            <a:extLst>
              <a:ext uri="{FF2B5EF4-FFF2-40B4-BE49-F238E27FC236}">
                <a16:creationId xmlns:a16="http://schemas.microsoft.com/office/drawing/2014/main" id="{E12559C4-CC7A-4D32-AFE7-093B217C0FE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pt-PT" sz="1400">
                <a:solidFill>
                  <a:srgbClr val="0000FF"/>
                </a:solidFill>
              </a:rPr>
              <a:t>Computer Vision - TP11 - Introduction to Segmentation</a:t>
            </a:r>
            <a:endParaRPr lang="pt-PT" altLang="pt-PT" sz="1400">
              <a:solidFill>
                <a:srgbClr val="0000FF"/>
              </a:solidFill>
            </a:endParaRPr>
          </a:p>
        </p:txBody>
      </p:sp>
      <p:sp>
        <p:nvSpPr>
          <p:cNvPr id="22531" name="Rectangle 2">
            <a:extLst>
              <a:ext uri="{FF2B5EF4-FFF2-40B4-BE49-F238E27FC236}">
                <a16:creationId xmlns:a16="http://schemas.microsoft.com/office/drawing/2014/main" id="{83671780-8A5C-46D1-B333-ED65D9E0004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altLang="pt-PT"/>
              <a:t>What is ‘Segmentation’?</a:t>
            </a:r>
          </a:p>
        </p:txBody>
      </p:sp>
      <p:sp>
        <p:nvSpPr>
          <p:cNvPr id="22532" name="Rectangle 3">
            <a:extLst>
              <a:ext uri="{FF2B5EF4-FFF2-40B4-BE49-F238E27FC236}">
                <a16:creationId xmlns:a16="http://schemas.microsoft.com/office/drawing/2014/main" id="{CCF06829-2059-4668-B8BD-B9B9BF2CA0BF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altLang="pt-PT" dirty="0"/>
              <a:t>Separation of the image in different areas</a:t>
            </a:r>
          </a:p>
          <a:p>
            <a:pPr lvl="1" eaLnBrk="1" hangingPunct="1"/>
            <a:r>
              <a:rPr lang="en-US" altLang="pt-PT" dirty="0"/>
              <a:t>Objects</a:t>
            </a:r>
          </a:p>
          <a:p>
            <a:pPr lvl="1" eaLnBrk="1" hangingPunct="1"/>
            <a:r>
              <a:rPr lang="en-US" altLang="pt-PT" dirty="0"/>
              <a:t>Areas with similar visual or semantic characteristics</a:t>
            </a:r>
          </a:p>
        </p:txBody>
      </p:sp>
      <p:pic>
        <p:nvPicPr>
          <p:cNvPr id="22533" name="Picture 4" descr="IMAGE6">
            <a:extLst>
              <a:ext uri="{FF2B5EF4-FFF2-40B4-BE49-F238E27FC236}">
                <a16:creationId xmlns:a16="http://schemas.microsoft.com/office/drawing/2014/main" id="{3AE308B6-38BF-4B6C-97EB-B8E6C1CBC8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676400"/>
            <a:ext cx="3276600" cy="20653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4" name="Picture 5" descr="IMAGE5">
            <a:extLst>
              <a:ext uri="{FF2B5EF4-FFF2-40B4-BE49-F238E27FC236}">
                <a16:creationId xmlns:a16="http://schemas.microsoft.com/office/drawing/2014/main" id="{5F622D34-CFC8-4F5E-832C-7867C56056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886200"/>
            <a:ext cx="3244850" cy="20462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535" name="AutoShape 6">
            <a:extLst>
              <a:ext uri="{FF2B5EF4-FFF2-40B4-BE49-F238E27FC236}">
                <a16:creationId xmlns:a16="http://schemas.microsoft.com/office/drawing/2014/main" id="{021061A8-CCD3-4886-A685-95F939E655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5029200"/>
            <a:ext cx="4267200" cy="990600"/>
          </a:xfrm>
          <a:prstGeom prst="wedgeRoundRectCallout">
            <a:avLst>
              <a:gd name="adj1" fmla="val 10306"/>
              <a:gd name="adj2" fmla="val -88139"/>
              <a:gd name="adj3" fmla="val 16667"/>
            </a:avLst>
          </a:prstGeom>
          <a:solidFill>
            <a:schemeClr val="bg1">
              <a:alpha val="5098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 anchorCtr="1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pt-PT" sz="2000">
                <a:solidFill>
                  <a:schemeClr val="tx1"/>
                </a:solidFill>
              </a:rPr>
              <a:t>Not trivial! It is the holy grail of most computer vision problems!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Marcador de Posição do Rodapé 4">
            <a:extLst>
              <a:ext uri="{FF2B5EF4-FFF2-40B4-BE49-F238E27FC236}">
                <a16:creationId xmlns:a16="http://schemas.microsoft.com/office/drawing/2014/main" id="{6707C044-84CD-41C5-9ED4-2D28409DDB1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pt-PT" sz="1400">
                <a:solidFill>
                  <a:srgbClr val="0000FF"/>
                </a:solidFill>
              </a:rPr>
              <a:t>Computer Vision - TP11 - Introduction to Segmentation</a:t>
            </a:r>
            <a:endParaRPr lang="pt-PT" altLang="pt-PT" sz="1400">
              <a:solidFill>
                <a:srgbClr val="0000FF"/>
              </a:solidFill>
            </a:endParaRPr>
          </a:p>
        </p:txBody>
      </p:sp>
      <p:sp>
        <p:nvSpPr>
          <p:cNvPr id="23555" name="Rectangle 2">
            <a:extLst>
              <a:ext uri="{FF2B5EF4-FFF2-40B4-BE49-F238E27FC236}">
                <a16:creationId xmlns:a16="http://schemas.microsoft.com/office/drawing/2014/main" id="{311E3485-D3F8-41F2-A6BB-4065F58E421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altLang="pt-PT"/>
              <a:t>Subjectivity</a:t>
            </a:r>
          </a:p>
        </p:txBody>
      </p:sp>
      <p:sp>
        <p:nvSpPr>
          <p:cNvPr id="23556" name="Rectangle 3">
            <a:extLst>
              <a:ext uri="{FF2B5EF4-FFF2-40B4-BE49-F238E27FC236}">
                <a16:creationId xmlns:a16="http://schemas.microsoft.com/office/drawing/2014/main" id="{9F140DA0-A53D-4903-9E51-7C782F7A85B7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altLang="pt-PT" dirty="0"/>
              <a:t>A ‘correct’ segmentation result is only valid for a specific context</a:t>
            </a:r>
          </a:p>
          <a:p>
            <a:pPr lvl="1" eaLnBrk="1" hangingPunct="1"/>
            <a:r>
              <a:rPr lang="en-US" altLang="pt-PT" dirty="0"/>
              <a:t>Subjectivity!</a:t>
            </a:r>
          </a:p>
          <a:p>
            <a:pPr lvl="1" eaLnBrk="1" hangingPunct="1"/>
            <a:r>
              <a:rPr lang="en-US" altLang="pt-PT" dirty="0"/>
              <a:t>Hard to implement</a:t>
            </a:r>
          </a:p>
          <a:p>
            <a:pPr lvl="1" eaLnBrk="1" hangingPunct="1"/>
            <a:r>
              <a:rPr lang="en-US" altLang="pt-PT" dirty="0"/>
              <a:t>Hard to evaluate</a:t>
            </a:r>
          </a:p>
        </p:txBody>
      </p:sp>
      <p:pic>
        <p:nvPicPr>
          <p:cNvPr id="23557" name="Picture 4">
            <a:extLst>
              <a:ext uri="{FF2B5EF4-FFF2-40B4-BE49-F238E27FC236}">
                <a16:creationId xmlns:a16="http://schemas.microsoft.com/office/drawing/2014/main" id="{A8008C18-4EC6-475F-80C2-99A2245A87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752600"/>
            <a:ext cx="1965325" cy="20462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8" name="Picture 5">
            <a:extLst>
              <a:ext uri="{FF2B5EF4-FFF2-40B4-BE49-F238E27FC236}">
                <a16:creationId xmlns:a16="http://schemas.microsoft.com/office/drawing/2014/main" id="{869E0AF9-2D07-4C3B-81E9-4DDEE73A3A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733800"/>
            <a:ext cx="801688" cy="1905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559" name="Text Box 6">
            <a:extLst>
              <a:ext uri="{FF2B5EF4-FFF2-40B4-BE49-F238E27FC236}">
                <a16:creationId xmlns:a16="http://schemas.microsoft.com/office/drawing/2014/main" id="{A97C4047-4D12-40D6-9AAA-217F7A3A98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97438" y="5562600"/>
            <a:ext cx="1160462" cy="466725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Ctr="1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pt-PT" sz="2400">
                <a:solidFill>
                  <a:schemeClr val="tx1"/>
                </a:solidFill>
              </a:rPr>
              <a:t>Person</a:t>
            </a:r>
          </a:p>
        </p:txBody>
      </p:sp>
      <p:pic>
        <p:nvPicPr>
          <p:cNvPr id="23560" name="Picture 7">
            <a:extLst>
              <a:ext uri="{FF2B5EF4-FFF2-40B4-BE49-F238E27FC236}">
                <a16:creationId xmlns:a16="http://schemas.microsoft.com/office/drawing/2014/main" id="{900C2762-E901-4CB8-9FE4-5E49700975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3886200"/>
            <a:ext cx="1116013" cy="1992313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561" name="Text Box 8">
            <a:extLst>
              <a:ext uri="{FF2B5EF4-FFF2-40B4-BE49-F238E27FC236}">
                <a16:creationId xmlns:a16="http://schemas.microsoft.com/office/drawing/2014/main" id="{B28048B2-256A-425E-9049-C841BA25BD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0800" y="5638800"/>
            <a:ext cx="1363663" cy="466725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Ctr="1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pt-PT" sz="2400">
                <a:solidFill>
                  <a:schemeClr val="tx1"/>
                </a:solidFill>
              </a:rPr>
              <a:t>Suitcase</a:t>
            </a:r>
          </a:p>
        </p:txBody>
      </p:sp>
      <p:pic>
        <p:nvPicPr>
          <p:cNvPr id="23562" name="Picture 9">
            <a:extLst>
              <a:ext uri="{FF2B5EF4-FFF2-40B4-BE49-F238E27FC236}">
                <a16:creationId xmlns:a16="http://schemas.microsoft.com/office/drawing/2014/main" id="{337B12C0-6BDA-4ABA-B959-B5538A8D2F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3962400"/>
            <a:ext cx="839788" cy="86360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563" name="Text Box 10">
            <a:extLst>
              <a:ext uri="{FF2B5EF4-FFF2-40B4-BE49-F238E27FC236}">
                <a16:creationId xmlns:a16="http://schemas.microsoft.com/office/drawing/2014/main" id="{31557B32-E5A8-426E-BB85-FEA73FF49F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07338" y="4800600"/>
            <a:ext cx="871537" cy="466725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Ctr="1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pt-PT" sz="2400">
                <a:solidFill>
                  <a:schemeClr val="tx1"/>
                </a:solidFill>
              </a:rPr>
              <a:t>Face</a:t>
            </a:r>
          </a:p>
        </p:txBody>
      </p:sp>
      <p:sp>
        <p:nvSpPr>
          <p:cNvPr id="23564" name="AutoShape 11">
            <a:extLst>
              <a:ext uri="{FF2B5EF4-FFF2-40B4-BE49-F238E27FC236}">
                <a16:creationId xmlns:a16="http://schemas.microsoft.com/office/drawing/2014/main" id="{2696C5FE-4BAB-4805-BC42-A057D7EDDD18}"/>
              </a:ext>
            </a:extLst>
          </p:cNvPr>
          <p:cNvSpPr>
            <a:spLocks noChangeArrowheads="1"/>
          </p:cNvSpPr>
          <p:nvPr/>
        </p:nvSpPr>
        <p:spPr bwMode="auto">
          <a:xfrm rot="8583029">
            <a:off x="5638800" y="3048000"/>
            <a:ext cx="609600" cy="914400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bg1">
              <a:alpha val="5098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t-PT" altLang="pt-PT" sz="2400">
              <a:solidFill>
                <a:schemeClr val="tx1"/>
              </a:solidFill>
            </a:endParaRPr>
          </a:p>
        </p:txBody>
      </p:sp>
      <p:sp>
        <p:nvSpPr>
          <p:cNvPr id="23565" name="AutoShape 12">
            <a:extLst>
              <a:ext uri="{FF2B5EF4-FFF2-40B4-BE49-F238E27FC236}">
                <a16:creationId xmlns:a16="http://schemas.microsoft.com/office/drawing/2014/main" id="{8A190949-64C5-491A-B153-D8D172664346}"/>
              </a:ext>
            </a:extLst>
          </p:cNvPr>
          <p:cNvSpPr>
            <a:spLocks noChangeArrowheads="1"/>
          </p:cNvSpPr>
          <p:nvPr/>
        </p:nvSpPr>
        <p:spPr bwMode="auto">
          <a:xfrm rot="2908117">
            <a:off x="7543800" y="3276600"/>
            <a:ext cx="609600" cy="914400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bg1">
              <a:alpha val="5098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t-PT" altLang="pt-PT" sz="2400">
              <a:solidFill>
                <a:schemeClr val="tx1"/>
              </a:solidFill>
            </a:endParaRPr>
          </a:p>
        </p:txBody>
      </p:sp>
      <p:sp>
        <p:nvSpPr>
          <p:cNvPr id="23566" name="AutoShape 13">
            <a:extLst>
              <a:ext uri="{FF2B5EF4-FFF2-40B4-BE49-F238E27FC236}">
                <a16:creationId xmlns:a16="http://schemas.microsoft.com/office/drawing/2014/main" id="{DF91FDFE-81B5-4FE1-8866-7705BF541824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6781800" y="3352800"/>
            <a:ext cx="609600" cy="914400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bg1">
              <a:alpha val="5098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t-PT" altLang="pt-PT" sz="2400">
              <a:solidFill>
                <a:schemeClr val="tx1"/>
              </a:solidFill>
            </a:endParaRPr>
          </a:p>
        </p:txBody>
      </p:sp>
      <p:pic>
        <p:nvPicPr>
          <p:cNvPr id="23567" name="Picture 14" descr="MCj03892660000[1]">
            <a:extLst>
              <a:ext uri="{FF2B5EF4-FFF2-40B4-BE49-F238E27FC236}">
                <a16:creationId xmlns:a16="http://schemas.microsoft.com/office/drawing/2014/main" id="{3418CC1B-5B20-41F7-A20C-48FF77665B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2133600"/>
            <a:ext cx="758825" cy="121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68" name="AutoShape 15">
            <a:extLst>
              <a:ext uri="{FF2B5EF4-FFF2-40B4-BE49-F238E27FC236}">
                <a16:creationId xmlns:a16="http://schemas.microsoft.com/office/drawing/2014/main" id="{17813302-CF2C-43FF-80FF-BC4866CE96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5800" y="1600200"/>
            <a:ext cx="2163763" cy="990600"/>
          </a:xfrm>
          <a:prstGeom prst="wedgeRoundRectCallout">
            <a:avLst>
              <a:gd name="adj1" fmla="val 27329"/>
              <a:gd name="adj2" fmla="val 70352"/>
              <a:gd name="adj3" fmla="val 16667"/>
            </a:avLst>
          </a:prstGeom>
          <a:solidFill>
            <a:schemeClr val="bg1">
              <a:alpha val="5098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 anchorCtr="1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pt-PT" sz="2000">
                <a:solidFill>
                  <a:schemeClr val="tx1"/>
                </a:solidFill>
              </a:rPr>
              <a:t>What is the correct segmentation?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Marcador de Posição do Rodapé 3">
            <a:extLst>
              <a:ext uri="{FF2B5EF4-FFF2-40B4-BE49-F238E27FC236}">
                <a16:creationId xmlns:a16="http://schemas.microsoft.com/office/drawing/2014/main" id="{953929B2-4A2B-4B31-8A9E-410D8A6EB20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pt-PT" sz="1400">
                <a:solidFill>
                  <a:srgbClr val="0000FF"/>
                </a:solidFill>
              </a:rPr>
              <a:t>Computer Vision - TP11 - Introduction to Segmentation</a:t>
            </a:r>
            <a:endParaRPr lang="pt-PT" altLang="pt-PT" sz="1400">
              <a:solidFill>
                <a:srgbClr val="0000FF"/>
              </a:solidFill>
            </a:endParaRPr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88C3CB46-6852-493D-A8A1-D40851019A1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pt-PT" dirty="0"/>
              <a:t>Topic: Thresholding</a:t>
            </a:r>
          </a:p>
        </p:txBody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0C3B1111-BBBC-4B03-9EF8-6700851C745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3700463"/>
          </a:xfrm>
        </p:spPr>
        <p:txBody>
          <a:bodyPr/>
          <a:lstStyle/>
          <a:p>
            <a:pPr eaLnBrk="1" hangingPunct="1"/>
            <a:r>
              <a:rPr lang="en-US" altLang="pt-PT" dirty="0">
                <a:solidFill>
                  <a:schemeClr val="bg1">
                    <a:lumMod val="50000"/>
                  </a:schemeClr>
                </a:solidFill>
              </a:rPr>
              <a:t>Introduction to segmentation</a:t>
            </a:r>
          </a:p>
          <a:p>
            <a:pPr eaLnBrk="1" hangingPunct="1"/>
            <a:r>
              <a:rPr lang="en-US" altLang="pt-PT" dirty="0"/>
              <a:t>Thresholding</a:t>
            </a:r>
          </a:p>
          <a:p>
            <a:pPr eaLnBrk="1" hangingPunct="1"/>
            <a:r>
              <a:rPr lang="en-US" altLang="pt-PT" dirty="0">
                <a:solidFill>
                  <a:schemeClr val="bg1">
                    <a:lumMod val="50000"/>
                  </a:schemeClr>
                </a:solidFill>
              </a:rPr>
              <a:t>Region based segmentation</a:t>
            </a:r>
          </a:p>
          <a:p>
            <a:pPr eaLnBrk="1" hangingPunct="1"/>
            <a:r>
              <a:rPr lang="en-US" altLang="pt-PT" dirty="0">
                <a:solidFill>
                  <a:schemeClr val="bg1">
                    <a:lumMod val="50000"/>
                  </a:schemeClr>
                </a:solidFill>
              </a:rPr>
              <a:t>Segmentation by clustering</a:t>
            </a:r>
          </a:p>
          <a:p>
            <a:pPr eaLnBrk="1" hangingPunct="1"/>
            <a:endParaRPr lang="en-US" altLang="pt-PT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7551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Marcador de Posição do Rodapé 4">
            <a:extLst>
              <a:ext uri="{FF2B5EF4-FFF2-40B4-BE49-F238E27FC236}">
                <a16:creationId xmlns:a16="http://schemas.microsoft.com/office/drawing/2014/main" id="{199578AE-B1C2-4B33-9A48-6C85F7FAC31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pt-PT" sz="1400">
                <a:solidFill>
                  <a:srgbClr val="0000FF"/>
                </a:solidFill>
              </a:rPr>
              <a:t>Computer Vision - TP11 - Introduction to Segmentation</a:t>
            </a:r>
            <a:endParaRPr lang="pt-PT" altLang="pt-PT" sz="1400">
              <a:solidFill>
                <a:srgbClr val="0000FF"/>
              </a:solidFill>
            </a:endParaRPr>
          </a:p>
        </p:txBody>
      </p:sp>
      <p:pic>
        <p:nvPicPr>
          <p:cNvPr id="24579" name="Picture 2">
            <a:extLst>
              <a:ext uri="{FF2B5EF4-FFF2-40B4-BE49-F238E27FC236}">
                <a16:creationId xmlns:a16="http://schemas.microsoft.com/office/drawing/2014/main" id="{C8EABB87-E244-429B-9A57-08CCC11A24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4495800"/>
            <a:ext cx="1905000" cy="152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0" name="Rectangle 3">
            <a:extLst>
              <a:ext uri="{FF2B5EF4-FFF2-40B4-BE49-F238E27FC236}">
                <a16:creationId xmlns:a16="http://schemas.microsoft.com/office/drawing/2014/main" id="{17EFDB6A-27BF-4DDF-9648-482B6FCCBB0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pt-PT"/>
              <a:t>Core Technique: </a:t>
            </a:r>
            <a:r>
              <a:rPr lang="en-US" altLang="pt-PT" i="1"/>
              <a:t>Thresholding</a:t>
            </a:r>
          </a:p>
        </p:txBody>
      </p:sp>
      <p:sp>
        <p:nvSpPr>
          <p:cNvPr id="24581" name="Rectangle 4">
            <a:extLst>
              <a:ext uri="{FF2B5EF4-FFF2-40B4-BE49-F238E27FC236}">
                <a16:creationId xmlns:a16="http://schemas.microsoft.com/office/drawing/2014/main" id="{768B2BDC-D0A5-4B10-9170-B53A92AA8AA0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038600" cy="2819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pt-PT" altLang="pt-PT" sz="2000" dirty="0"/>
              <a:t>Divide </a:t>
            </a:r>
            <a:r>
              <a:rPr lang="pt-PT" altLang="pt-PT" sz="2000" dirty="0" err="1"/>
              <a:t>the</a:t>
            </a:r>
            <a:r>
              <a:rPr lang="pt-PT" altLang="pt-PT" sz="2000" dirty="0"/>
              <a:t> </a:t>
            </a:r>
            <a:r>
              <a:rPr lang="pt-PT" altLang="pt-PT" sz="2000" dirty="0" err="1"/>
              <a:t>image</a:t>
            </a:r>
            <a:r>
              <a:rPr lang="pt-PT" altLang="pt-PT" sz="2000" dirty="0"/>
              <a:t> </a:t>
            </a:r>
            <a:r>
              <a:rPr lang="pt-PT" altLang="pt-PT" sz="2000" dirty="0" err="1"/>
              <a:t>into</a:t>
            </a:r>
            <a:r>
              <a:rPr lang="pt-PT" altLang="pt-PT" sz="2000" dirty="0"/>
              <a:t> </a:t>
            </a:r>
            <a:r>
              <a:rPr lang="pt-PT" altLang="pt-PT" sz="2000" dirty="0" err="1"/>
              <a:t>two</a:t>
            </a:r>
            <a:r>
              <a:rPr lang="pt-PT" altLang="pt-PT" sz="2000" dirty="0"/>
              <a:t> </a:t>
            </a:r>
            <a:r>
              <a:rPr lang="pt-PT" altLang="pt-PT" sz="2000" dirty="0" err="1"/>
              <a:t>areas</a:t>
            </a:r>
            <a:r>
              <a:rPr lang="pt-PT" altLang="pt-PT" sz="2000" dirty="0"/>
              <a:t>:</a:t>
            </a:r>
          </a:p>
          <a:p>
            <a:pPr lvl="1" eaLnBrk="1" hangingPunct="1">
              <a:lnSpc>
                <a:spcPct val="90000"/>
              </a:lnSpc>
            </a:pPr>
            <a:r>
              <a:rPr lang="pt-PT" altLang="pt-PT" sz="1800" dirty="0"/>
              <a:t>1,   </a:t>
            </a:r>
            <a:r>
              <a:rPr lang="pt-PT" altLang="pt-PT" sz="1800" dirty="0" err="1"/>
              <a:t>if</a:t>
            </a:r>
            <a:r>
              <a:rPr lang="pt-PT" altLang="pt-PT" sz="1800" dirty="0"/>
              <a:t> </a:t>
            </a:r>
            <a:r>
              <a:rPr lang="pt-PT" altLang="pt-PT" sz="1800" i="1" dirty="0"/>
              <a:t>f(</a:t>
            </a:r>
            <a:r>
              <a:rPr lang="pt-PT" altLang="pt-PT" sz="1800" i="1" dirty="0" err="1"/>
              <a:t>x,y</a:t>
            </a:r>
            <a:r>
              <a:rPr lang="pt-PT" altLang="pt-PT" sz="1800" i="1" dirty="0"/>
              <a:t>)&gt;K</a:t>
            </a:r>
          </a:p>
          <a:p>
            <a:pPr lvl="1" eaLnBrk="1" hangingPunct="1">
              <a:lnSpc>
                <a:spcPct val="90000"/>
              </a:lnSpc>
            </a:pPr>
            <a:r>
              <a:rPr lang="pt-PT" altLang="pt-PT" sz="1800" dirty="0"/>
              <a:t>0,</a:t>
            </a:r>
            <a:r>
              <a:rPr lang="pt-PT" altLang="pt-PT" sz="1800" i="1" dirty="0"/>
              <a:t>   </a:t>
            </a:r>
            <a:r>
              <a:rPr lang="pt-PT" altLang="pt-PT" sz="1800" dirty="0" err="1"/>
              <a:t>if</a:t>
            </a:r>
            <a:r>
              <a:rPr lang="pt-PT" altLang="pt-PT" sz="1800" dirty="0"/>
              <a:t> </a:t>
            </a:r>
            <a:r>
              <a:rPr lang="pt-PT" altLang="pt-PT" sz="1800" i="1" dirty="0"/>
              <a:t>f(</a:t>
            </a:r>
            <a:r>
              <a:rPr lang="pt-PT" altLang="pt-PT" sz="1800" i="1" dirty="0" err="1"/>
              <a:t>x,y</a:t>
            </a:r>
            <a:r>
              <a:rPr lang="pt-PT" altLang="pt-PT" sz="1800" i="1" dirty="0"/>
              <a:t>)&lt;=K</a:t>
            </a:r>
          </a:p>
          <a:p>
            <a:pPr eaLnBrk="1" hangingPunct="1">
              <a:lnSpc>
                <a:spcPct val="90000"/>
              </a:lnSpc>
            </a:pPr>
            <a:r>
              <a:rPr lang="pt-PT" altLang="pt-PT" sz="2000" dirty="0" err="1"/>
              <a:t>Not</a:t>
            </a:r>
            <a:r>
              <a:rPr lang="pt-PT" altLang="pt-PT" sz="2000" dirty="0"/>
              <a:t> </a:t>
            </a:r>
            <a:r>
              <a:rPr lang="pt-PT" altLang="pt-PT" sz="2000" dirty="0" err="1"/>
              <a:t>easy</a:t>
            </a:r>
            <a:r>
              <a:rPr lang="pt-PT" altLang="pt-PT" sz="2000" dirty="0"/>
              <a:t> to </a:t>
            </a:r>
            <a:r>
              <a:rPr lang="pt-PT" altLang="pt-PT" sz="2000" dirty="0" err="1"/>
              <a:t>find</a:t>
            </a:r>
            <a:r>
              <a:rPr lang="pt-PT" altLang="pt-PT" sz="2000" dirty="0"/>
              <a:t> </a:t>
            </a:r>
            <a:r>
              <a:rPr lang="pt-PT" altLang="pt-PT" sz="2000" dirty="0" err="1"/>
              <a:t>the</a:t>
            </a:r>
            <a:r>
              <a:rPr lang="pt-PT" altLang="pt-PT" sz="2000" dirty="0"/>
              <a:t> ideal </a:t>
            </a:r>
            <a:r>
              <a:rPr lang="pt-PT" altLang="pt-PT" sz="2000" b="1" i="1" dirty="0"/>
              <a:t>k</a:t>
            </a:r>
            <a:r>
              <a:rPr lang="pt-PT" altLang="pt-PT" sz="2000" i="1" dirty="0"/>
              <a:t> </a:t>
            </a:r>
            <a:r>
              <a:rPr lang="pt-PT" altLang="pt-PT" sz="2000" i="1" dirty="0" err="1"/>
              <a:t>magic</a:t>
            </a:r>
            <a:r>
              <a:rPr lang="pt-PT" altLang="pt-PT" sz="2000" i="1" dirty="0"/>
              <a:t> </a:t>
            </a:r>
            <a:r>
              <a:rPr lang="pt-PT" altLang="pt-PT" sz="2000" i="1" dirty="0" err="1"/>
              <a:t>number</a:t>
            </a:r>
            <a:endParaRPr lang="pt-PT" altLang="pt-PT" sz="2000" dirty="0"/>
          </a:p>
          <a:p>
            <a:pPr eaLnBrk="1" hangingPunct="1">
              <a:lnSpc>
                <a:spcPct val="90000"/>
              </a:lnSpc>
            </a:pPr>
            <a:r>
              <a:rPr lang="pt-PT" altLang="pt-PT" sz="2000" dirty="0"/>
              <a:t>Core </a:t>
            </a:r>
            <a:r>
              <a:rPr lang="pt-PT" altLang="pt-PT" sz="2000" dirty="0" err="1"/>
              <a:t>segmentation</a:t>
            </a:r>
            <a:r>
              <a:rPr lang="pt-PT" altLang="pt-PT" sz="2000" dirty="0"/>
              <a:t> </a:t>
            </a:r>
            <a:r>
              <a:rPr lang="pt-PT" altLang="pt-PT" sz="2000" dirty="0" err="1"/>
              <a:t>technique</a:t>
            </a:r>
            <a:endParaRPr lang="pt-PT" altLang="pt-PT" sz="2000" dirty="0"/>
          </a:p>
          <a:p>
            <a:pPr lvl="1" eaLnBrk="1" hangingPunct="1">
              <a:lnSpc>
                <a:spcPct val="90000"/>
              </a:lnSpc>
            </a:pPr>
            <a:r>
              <a:rPr lang="pt-PT" altLang="pt-PT" sz="1800" dirty="0" err="1"/>
              <a:t>Simple</a:t>
            </a:r>
            <a:endParaRPr lang="pt-PT" altLang="pt-PT" sz="1800" dirty="0"/>
          </a:p>
          <a:p>
            <a:pPr lvl="1" eaLnBrk="1" hangingPunct="1">
              <a:lnSpc>
                <a:spcPct val="90000"/>
              </a:lnSpc>
            </a:pPr>
            <a:r>
              <a:rPr lang="pt-PT" altLang="pt-PT" sz="1800" dirty="0" err="1"/>
              <a:t>Reasonably</a:t>
            </a:r>
            <a:r>
              <a:rPr lang="pt-PT" altLang="pt-PT" sz="1800" dirty="0"/>
              <a:t> </a:t>
            </a:r>
            <a:r>
              <a:rPr lang="pt-PT" altLang="pt-PT" sz="1800" dirty="0" err="1"/>
              <a:t>effective</a:t>
            </a:r>
            <a:endParaRPr lang="pt-PT" altLang="pt-PT" sz="1800" dirty="0"/>
          </a:p>
        </p:txBody>
      </p:sp>
      <p:pic>
        <p:nvPicPr>
          <p:cNvPr id="24582" name="Picture 5">
            <a:extLst>
              <a:ext uri="{FF2B5EF4-FFF2-40B4-BE49-F238E27FC236}">
                <a16:creationId xmlns:a16="http://schemas.microsoft.com/office/drawing/2014/main" id="{CFCE1912-A156-4649-AD53-BD06647C9A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600200"/>
            <a:ext cx="3252788" cy="246380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3" name="Picture 6">
            <a:extLst>
              <a:ext uri="{FF2B5EF4-FFF2-40B4-BE49-F238E27FC236}">
                <a16:creationId xmlns:a16="http://schemas.microsoft.com/office/drawing/2014/main" id="{D61934D4-05D3-4251-B7B3-584F5760CD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3906838"/>
            <a:ext cx="2871788" cy="2174875"/>
          </a:xfrm>
          <a:prstGeom prst="rect">
            <a:avLst/>
          </a:prstGeom>
          <a:noFill/>
          <a:ln w="9525" algn="ctr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584" name="Line 7">
            <a:extLst>
              <a:ext uri="{FF2B5EF4-FFF2-40B4-BE49-F238E27FC236}">
                <a16:creationId xmlns:a16="http://schemas.microsoft.com/office/drawing/2014/main" id="{9001DA10-26B5-41BA-9C3D-F199D223FA89}"/>
              </a:ext>
            </a:extLst>
          </p:cNvPr>
          <p:cNvSpPr>
            <a:spLocks noChangeShapeType="1"/>
          </p:cNvSpPr>
          <p:nvPr/>
        </p:nvSpPr>
        <p:spPr bwMode="auto">
          <a:xfrm>
            <a:off x="4267200" y="4419600"/>
            <a:ext cx="0" cy="1600200"/>
          </a:xfrm>
          <a:prstGeom prst="line">
            <a:avLst/>
          </a:prstGeom>
          <a:noFill/>
          <a:ln w="38100">
            <a:solidFill>
              <a:srgbClr val="FF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 anchorCtr="1"/>
          <a:lstStyle/>
          <a:p>
            <a:endParaRPr lang="en-US"/>
          </a:p>
        </p:txBody>
      </p:sp>
      <p:sp>
        <p:nvSpPr>
          <p:cNvPr id="24585" name="AutoShape 8">
            <a:extLst>
              <a:ext uri="{FF2B5EF4-FFF2-40B4-BE49-F238E27FC236}">
                <a16:creationId xmlns:a16="http://schemas.microsoft.com/office/drawing/2014/main" id="{860897DB-F74C-482D-8340-6514EF0456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1600" y="4572000"/>
            <a:ext cx="1828800" cy="1089025"/>
          </a:xfrm>
          <a:prstGeom prst="wedgeRoundRectCallout">
            <a:avLst>
              <a:gd name="adj1" fmla="val 103301"/>
              <a:gd name="adj2" fmla="val -33093"/>
              <a:gd name="adj3" fmla="val 16667"/>
            </a:avLst>
          </a:prstGeom>
          <a:solidFill>
            <a:schemeClr val="bg1">
              <a:alpha val="5098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 anchorCtr="1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pt-PT" sz="2400">
                <a:solidFill>
                  <a:schemeClr val="tx1"/>
                </a:solidFill>
              </a:rPr>
              <a:t>Adequate </a:t>
            </a:r>
            <a:r>
              <a:rPr lang="pt-PT" altLang="pt-PT" sz="2400" i="1">
                <a:solidFill>
                  <a:schemeClr val="tx1"/>
                </a:solidFill>
              </a:rPr>
              <a:t>threshold</a:t>
            </a:r>
            <a:endParaRPr lang="pt-PT" altLang="pt-PT" sz="2400">
              <a:solidFill>
                <a:schemeClr val="tx1"/>
              </a:solidFill>
            </a:endParaRPr>
          </a:p>
        </p:txBody>
      </p:sp>
      <p:sp>
        <p:nvSpPr>
          <p:cNvPr id="24586" name="AutoShape 9">
            <a:extLst>
              <a:ext uri="{FF2B5EF4-FFF2-40B4-BE49-F238E27FC236}">
                <a16:creationId xmlns:a16="http://schemas.microsoft.com/office/drawing/2014/main" id="{661283EA-888C-449F-926F-7552044A01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4600" y="3657600"/>
            <a:ext cx="1143000" cy="4572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t-PT" altLang="pt-PT" sz="240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Marcador de Posição do Rodapé 2">
            <a:extLst>
              <a:ext uri="{FF2B5EF4-FFF2-40B4-BE49-F238E27FC236}">
                <a16:creationId xmlns:a16="http://schemas.microsoft.com/office/drawing/2014/main" id="{CE199BD0-71DA-48AA-B9C3-E4E4B317EEF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pt-PT" sz="1400">
                <a:solidFill>
                  <a:srgbClr val="0000FF"/>
                </a:solidFill>
              </a:rPr>
              <a:t>Computer Vision - TP11 - Introduction to Segmentation</a:t>
            </a:r>
            <a:endParaRPr lang="pt-PT" altLang="pt-PT" sz="1400">
              <a:solidFill>
                <a:srgbClr val="0000FF"/>
              </a:solidFill>
            </a:endParaRPr>
          </a:p>
        </p:txBody>
      </p:sp>
      <p:sp>
        <p:nvSpPr>
          <p:cNvPr id="25603" name="Rectangle 2">
            <a:extLst>
              <a:ext uri="{FF2B5EF4-FFF2-40B4-BE49-F238E27FC236}">
                <a16:creationId xmlns:a16="http://schemas.microsoft.com/office/drawing/2014/main" id="{0725E10E-3A86-4B36-A3F7-ACE65741EFC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altLang="pt-PT"/>
              <a:t>Finding the ‘magic number’</a:t>
            </a:r>
          </a:p>
        </p:txBody>
      </p:sp>
      <p:pic>
        <p:nvPicPr>
          <p:cNvPr id="25604" name="Picture 3">
            <a:extLst>
              <a:ext uri="{FF2B5EF4-FFF2-40B4-BE49-F238E27FC236}">
                <a16:creationId xmlns:a16="http://schemas.microsoft.com/office/drawing/2014/main" id="{3EE5C732-83C7-4214-80DF-F4D8EB3378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600200"/>
            <a:ext cx="8305800" cy="276225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5" name="Picture 4">
            <a:extLst>
              <a:ext uri="{FF2B5EF4-FFF2-40B4-BE49-F238E27FC236}">
                <a16:creationId xmlns:a16="http://schemas.microsoft.com/office/drawing/2014/main" id="{6359856B-0F1F-4CEA-93F4-F052D67C1A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3657600"/>
            <a:ext cx="3543300" cy="2351088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606" name="AutoShape 5">
            <a:extLst>
              <a:ext uri="{FF2B5EF4-FFF2-40B4-BE49-F238E27FC236}">
                <a16:creationId xmlns:a16="http://schemas.microsoft.com/office/drawing/2014/main" id="{AE0256EB-A7D9-4FA8-9A40-DA2E2F2AE8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86600" y="4343400"/>
            <a:ext cx="1828800" cy="762000"/>
          </a:xfrm>
          <a:prstGeom prst="wedgeRoundRectCallout">
            <a:avLst>
              <a:gd name="adj1" fmla="val -21875"/>
              <a:gd name="adj2" fmla="val -149583"/>
              <a:gd name="adj3" fmla="val 16667"/>
            </a:avLst>
          </a:prstGeom>
          <a:solidFill>
            <a:schemeClr val="bg1">
              <a:alpha val="5098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 anchorCtr="1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pt-PT" sz="2400">
                <a:solidFill>
                  <a:schemeClr val="tx1"/>
                </a:solidFill>
              </a:rPr>
              <a:t>Wrong!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pt-PT" sz="2400">
                <a:solidFill>
                  <a:schemeClr val="tx1"/>
                </a:solidFill>
              </a:rPr>
              <a:t>(k = 128)</a:t>
            </a:r>
          </a:p>
        </p:txBody>
      </p:sp>
      <p:sp>
        <p:nvSpPr>
          <p:cNvPr id="25607" name="AutoShape 7">
            <a:extLst>
              <a:ext uri="{FF2B5EF4-FFF2-40B4-BE49-F238E27FC236}">
                <a16:creationId xmlns:a16="http://schemas.microsoft.com/office/drawing/2014/main" id="{62945C6C-C99B-4BBC-9F48-DCF6C460C2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4419600"/>
            <a:ext cx="1828800" cy="762000"/>
          </a:xfrm>
          <a:prstGeom prst="wedgeRoundRectCallout">
            <a:avLst>
              <a:gd name="adj1" fmla="val 112500"/>
              <a:gd name="adj2" fmla="val -45208"/>
              <a:gd name="adj3" fmla="val 16667"/>
            </a:avLst>
          </a:prstGeom>
          <a:solidFill>
            <a:schemeClr val="bg1">
              <a:alpha val="5098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 anchorCtr="1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pt-PT" sz="2400">
                <a:solidFill>
                  <a:schemeClr val="tx1"/>
                </a:solidFill>
              </a:rPr>
              <a:t>Correct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pt-PT" sz="2400">
                <a:solidFill>
                  <a:schemeClr val="tx1"/>
                </a:solidFill>
              </a:rPr>
              <a:t>(k = 74)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Marcador de Posição do Rodapé 1">
            <a:extLst>
              <a:ext uri="{FF2B5EF4-FFF2-40B4-BE49-F238E27FC236}">
                <a16:creationId xmlns:a16="http://schemas.microsoft.com/office/drawing/2014/main" id="{F321E12F-4508-4036-BBA3-58F847FF891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pt-PT" sz="1400">
                <a:solidFill>
                  <a:srgbClr val="0000FF"/>
                </a:solidFill>
              </a:rPr>
              <a:t>Computer Vision - TP11 - Introduction to Segmentation</a:t>
            </a:r>
            <a:endParaRPr lang="pt-PT" altLang="pt-PT" sz="1400">
              <a:solidFill>
                <a:srgbClr val="0000FF"/>
              </a:solidFill>
            </a:endParaRPr>
          </a:p>
        </p:txBody>
      </p:sp>
      <p:sp>
        <p:nvSpPr>
          <p:cNvPr id="26627" name="Rectangle 7">
            <a:extLst>
              <a:ext uri="{FF2B5EF4-FFF2-40B4-BE49-F238E27FC236}">
                <a16:creationId xmlns:a16="http://schemas.microsoft.com/office/drawing/2014/main" id="{3E770C84-86E5-4302-838C-5BBF9892A7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t-PT" altLang="pt-PT" sz="2400">
              <a:solidFill>
                <a:schemeClr val="tx1"/>
              </a:solidFill>
            </a:endParaRPr>
          </a:p>
        </p:txBody>
      </p:sp>
      <p:pic>
        <p:nvPicPr>
          <p:cNvPr id="26628" name="Picture 6">
            <a:extLst>
              <a:ext uri="{FF2B5EF4-FFF2-40B4-BE49-F238E27FC236}">
                <a16:creationId xmlns:a16="http://schemas.microsoft.com/office/drawing/2014/main" id="{18EB31C3-6F28-44F2-80A9-411BFBE7D0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1688" y="0"/>
            <a:ext cx="4532312" cy="6021388"/>
          </a:xfrm>
          <a:prstGeom prst="rect">
            <a:avLst/>
          </a:prstGeom>
          <a:noFill/>
          <a:ln w="9525" algn="ctr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9" name="Picture 5">
            <a:extLst>
              <a:ext uri="{FF2B5EF4-FFF2-40B4-BE49-F238E27FC236}">
                <a16:creationId xmlns:a16="http://schemas.microsoft.com/office/drawing/2014/main" id="{17BD2B80-B7C7-43B3-A7E8-2CB85CA61D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33900" cy="6021388"/>
          </a:xfrm>
          <a:prstGeom prst="rect">
            <a:avLst/>
          </a:prstGeom>
          <a:noFill/>
          <a:ln w="9525" algn="ctr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631" name="Text Box 8">
            <a:extLst>
              <a:ext uri="{FF2B5EF4-FFF2-40B4-BE49-F238E27FC236}">
                <a16:creationId xmlns:a16="http://schemas.microsoft.com/office/drawing/2014/main" id="{28CA891B-AF7B-4163-ABAC-452F10E881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92725" y="4797425"/>
            <a:ext cx="3592513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pt-PT" sz="2400">
                <a:solidFill>
                  <a:schemeClr val="bg1"/>
                </a:solidFill>
              </a:rPr>
              <a:t>Global thresholds are not</a:t>
            </a:r>
            <a:br>
              <a:rPr lang="pt-PT" altLang="pt-PT" sz="2400">
                <a:solidFill>
                  <a:schemeClr val="bg1"/>
                </a:solidFill>
              </a:rPr>
            </a:br>
            <a:r>
              <a:rPr lang="pt-PT" altLang="pt-PT" sz="2400">
                <a:solidFill>
                  <a:schemeClr val="bg1"/>
                </a:solidFill>
              </a:rPr>
              <a:t>always adequate...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Marcador de Posição do Rodapé 4">
            <a:extLst>
              <a:ext uri="{FF2B5EF4-FFF2-40B4-BE49-F238E27FC236}">
                <a16:creationId xmlns:a16="http://schemas.microsoft.com/office/drawing/2014/main" id="{1E0BC2AE-7D44-4450-85A9-06FF98BBD77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pt-PT" sz="1400">
                <a:solidFill>
                  <a:srgbClr val="0000FF"/>
                </a:solidFill>
              </a:rPr>
              <a:t>Computer Vision - TP11 - Introduction to Segmentation</a:t>
            </a:r>
            <a:endParaRPr lang="pt-PT" altLang="pt-PT" sz="1400">
              <a:solidFill>
                <a:srgbClr val="0000FF"/>
              </a:solidFill>
            </a:endParaRPr>
          </a:p>
        </p:txBody>
      </p:sp>
      <p:sp>
        <p:nvSpPr>
          <p:cNvPr id="27651" name="Rectangle 2">
            <a:extLst>
              <a:ext uri="{FF2B5EF4-FFF2-40B4-BE49-F238E27FC236}">
                <a16:creationId xmlns:a16="http://schemas.microsoft.com/office/drawing/2014/main" id="{838A7DA9-067E-4E69-8AFC-E57243405FD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altLang="pt-PT"/>
              <a:t>Adaptive Thresholding</a:t>
            </a:r>
          </a:p>
        </p:txBody>
      </p:sp>
      <p:sp>
        <p:nvSpPr>
          <p:cNvPr id="27652" name="Rectangle 4">
            <a:extLst>
              <a:ext uri="{FF2B5EF4-FFF2-40B4-BE49-F238E27FC236}">
                <a16:creationId xmlns:a16="http://schemas.microsoft.com/office/drawing/2014/main" id="{B0844C2F-F7CF-4238-93EE-123EA4D65492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altLang="pt-PT" dirty="0"/>
              <a:t>Adapt the threshold value for each pixel</a:t>
            </a:r>
          </a:p>
          <a:p>
            <a:pPr eaLnBrk="1" hangingPunct="1"/>
            <a:r>
              <a:rPr lang="en-US" altLang="pt-PT" dirty="0"/>
              <a:t>Use characteristics of nearby pixels</a:t>
            </a:r>
          </a:p>
          <a:p>
            <a:pPr eaLnBrk="1" hangingPunct="1"/>
            <a:r>
              <a:rPr lang="en-US" altLang="pt-PT" dirty="0"/>
              <a:t>How?</a:t>
            </a:r>
          </a:p>
          <a:p>
            <a:pPr lvl="1" eaLnBrk="1" hangingPunct="1"/>
            <a:r>
              <a:rPr lang="en-US" altLang="pt-PT" dirty="0"/>
              <a:t>Mean</a:t>
            </a:r>
          </a:p>
          <a:p>
            <a:pPr lvl="1" eaLnBrk="1" hangingPunct="1"/>
            <a:r>
              <a:rPr lang="en-US" altLang="pt-PT" dirty="0"/>
              <a:t>Median</a:t>
            </a:r>
          </a:p>
          <a:p>
            <a:pPr lvl="1" eaLnBrk="1" hangingPunct="1"/>
            <a:r>
              <a:rPr lang="en-US" altLang="pt-PT" dirty="0"/>
              <a:t>Mean + K </a:t>
            </a:r>
          </a:p>
          <a:p>
            <a:pPr lvl="1" eaLnBrk="1" hangingPunct="1"/>
            <a:r>
              <a:rPr lang="en-US" altLang="pt-PT" dirty="0"/>
              <a:t>...</a:t>
            </a:r>
          </a:p>
        </p:txBody>
      </p:sp>
      <p:pic>
        <p:nvPicPr>
          <p:cNvPr id="27653" name="Picture 6">
            <a:extLst>
              <a:ext uri="{FF2B5EF4-FFF2-40B4-BE49-F238E27FC236}">
                <a16:creationId xmlns:a16="http://schemas.microsoft.com/office/drawing/2014/main" id="{F118DE67-8066-4B99-9CE3-4AE011540F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1557338"/>
            <a:ext cx="3114675" cy="413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4" name="Text Box 7">
            <a:extLst>
              <a:ext uri="{FF2B5EF4-FFF2-40B4-BE49-F238E27FC236}">
                <a16:creationId xmlns:a16="http://schemas.microsoft.com/office/drawing/2014/main" id="{98B1367A-8952-4827-9878-7AEA276D87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600" y="5661025"/>
            <a:ext cx="38147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pt-PT" sz="2400">
                <a:solidFill>
                  <a:schemeClr val="tx1"/>
                </a:solidFill>
              </a:rPr>
              <a:t>Mean of 7x7 neighborhood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Marcador de Posição do Rodapé 1">
            <a:extLst>
              <a:ext uri="{FF2B5EF4-FFF2-40B4-BE49-F238E27FC236}">
                <a16:creationId xmlns:a16="http://schemas.microsoft.com/office/drawing/2014/main" id="{61FA2EC7-4FB0-4676-AEE8-390D88EFA3A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pt-PT" sz="1400">
                <a:solidFill>
                  <a:srgbClr val="0000FF"/>
                </a:solidFill>
              </a:rPr>
              <a:t>Computer Vision - TP11 - Introduction to Segmentation</a:t>
            </a:r>
            <a:endParaRPr lang="pt-PT" altLang="pt-PT" sz="1400">
              <a:solidFill>
                <a:srgbClr val="0000FF"/>
              </a:solidFill>
            </a:endParaRPr>
          </a:p>
        </p:txBody>
      </p:sp>
      <p:sp>
        <p:nvSpPr>
          <p:cNvPr id="28675" name="Rectangle 6">
            <a:extLst>
              <a:ext uri="{FF2B5EF4-FFF2-40B4-BE49-F238E27FC236}">
                <a16:creationId xmlns:a16="http://schemas.microsoft.com/office/drawing/2014/main" id="{EE7007F1-CBCF-46AB-AEDA-4D2353F571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00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t-PT" altLang="pt-PT" sz="2400">
              <a:solidFill>
                <a:schemeClr val="tx1"/>
              </a:solidFill>
            </a:endParaRPr>
          </a:p>
        </p:txBody>
      </p:sp>
      <p:pic>
        <p:nvPicPr>
          <p:cNvPr id="28676" name="Picture 4">
            <a:extLst>
              <a:ext uri="{FF2B5EF4-FFF2-40B4-BE49-F238E27FC236}">
                <a16:creationId xmlns:a16="http://schemas.microsoft.com/office/drawing/2014/main" id="{6445BF88-3BE5-486C-BB49-D7AE4E9913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479925" cy="594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7" name="Picture 5">
            <a:extLst>
              <a:ext uri="{FF2B5EF4-FFF2-40B4-BE49-F238E27FC236}">
                <a16:creationId xmlns:a16="http://schemas.microsoft.com/office/drawing/2014/main" id="{7741A33C-1F40-4400-959E-0504E35E85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4075" y="0"/>
            <a:ext cx="4479925" cy="594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8" name="Text Box 8">
            <a:extLst>
              <a:ext uri="{FF2B5EF4-FFF2-40B4-BE49-F238E27FC236}">
                <a16:creationId xmlns:a16="http://schemas.microsoft.com/office/drawing/2014/main" id="{1D36F580-4C4A-48EF-A851-7611D6D81B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6463" y="5949950"/>
            <a:ext cx="2667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pt-PT" sz="2400">
                <a:solidFill>
                  <a:schemeClr val="bg1"/>
                </a:solidFill>
              </a:rPr>
              <a:t>7x7 window; K = 7</a:t>
            </a:r>
          </a:p>
        </p:txBody>
      </p:sp>
      <p:sp>
        <p:nvSpPr>
          <p:cNvPr id="28679" name="Text Box 9">
            <a:extLst>
              <a:ext uri="{FF2B5EF4-FFF2-40B4-BE49-F238E27FC236}">
                <a16:creationId xmlns:a16="http://schemas.microsoft.com/office/drawing/2014/main" id="{2B7F665E-6C3E-452A-BDC3-12B51B2F48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14950" y="5949950"/>
            <a:ext cx="31765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pt-PT" sz="2400">
                <a:solidFill>
                  <a:schemeClr val="bg1"/>
                </a:solidFill>
              </a:rPr>
              <a:t>75x75 window; K = 10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42D6609-EB32-4341-80B1-3CCB5D753B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Otsu’s Thresholding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5ED8F46-7AA5-4206-8CD7-170A8F4B32E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Computer Vision - TP11 - Introduction to Segmentation</a:t>
            </a:r>
            <a:endParaRPr lang="pt-PT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5070507-91AF-4783-BB9C-E0197D6E9C59}"/>
              </a:ext>
            </a:extLst>
          </p:cNvPr>
          <p:cNvSpPr txBox="1"/>
          <p:nvPr/>
        </p:nvSpPr>
        <p:spPr>
          <a:xfrm>
            <a:off x="119032" y="5954347"/>
            <a:ext cx="7830616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dirty="0"/>
              <a:t>By Lucas(CA) - Own work, CC BY-SA 4.0, https://commons.wikimedia.org/w/index.php?curid=67144384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18DAB32-D0F9-4A89-9DDE-ED65DE78A7D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Is there an </a:t>
            </a:r>
            <a:r>
              <a:rPr lang="en-US" b="1" dirty="0"/>
              <a:t>optimal</a:t>
            </a:r>
            <a:r>
              <a:rPr lang="en-US" dirty="0"/>
              <a:t> threshold for a bimodal distribution?</a:t>
            </a:r>
          </a:p>
          <a:p>
            <a:pPr lvl="1"/>
            <a:r>
              <a:rPr lang="en-US" dirty="0"/>
              <a:t>Yes</a:t>
            </a:r>
          </a:p>
          <a:p>
            <a:pPr lvl="1"/>
            <a:r>
              <a:rPr lang="en-US" dirty="0"/>
              <a:t>Gist: Minimize </a:t>
            </a:r>
            <a:r>
              <a:rPr lang="en-US" b="1" dirty="0"/>
              <a:t>Within-Class Variance</a:t>
            </a:r>
            <a:endParaRPr lang="en-US" dirty="0"/>
          </a:p>
          <a:p>
            <a:pPr lvl="1"/>
            <a:r>
              <a:rPr lang="en-US" dirty="0"/>
              <a:t>Alternatively: </a:t>
            </a:r>
            <a:r>
              <a:rPr lang="en-US" b="1" dirty="0"/>
              <a:t>Maximize Between-Class Variance</a:t>
            </a:r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7181029A-80A3-406D-9DA7-AB54FC32BCC7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48200" y="2348706"/>
            <a:ext cx="4038600" cy="302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22049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Marcador de Posição do Rodapé 3">
            <a:extLst>
              <a:ext uri="{FF2B5EF4-FFF2-40B4-BE49-F238E27FC236}">
                <a16:creationId xmlns:a16="http://schemas.microsoft.com/office/drawing/2014/main" id="{953929B2-4A2B-4B31-8A9E-410D8A6EB20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pt-PT" sz="1400">
                <a:solidFill>
                  <a:srgbClr val="0000FF"/>
                </a:solidFill>
              </a:rPr>
              <a:t>Computer Vision - TP11 - Introduction to Segmentation</a:t>
            </a:r>
            <a:endParaRPr lang="pt-PT" altLang="pt-PT" sz="1400">
              <a:solidFill>
                <a:srgbClr val="0000FF"/>
              </a:solidFill>
            </a:endParaRPr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88C3CB46-6852-493D-A8A1-D40851019A1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pt-PT"/>
              <a:t>Outline</a:t>
            </a:r>
          </a:p>
        </p:txBody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0C3B1111-BBBC-4B03-9EF8-6700851C745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3700463"/>
          </a:xfrm>
        </p:spPr>
        <p:txBody>
          <a:bodyPr/>
          <a:lstStyle/>
          <a:p>
            <a:pPr eaLnBrk="1" hangingPunct="1"/>
            <a:r>
              <a:rPr lang="en-US" altLang="pt-PT" dirty="0"/>
              <a:t>Introduction to segmentation</a:t>
            </a:r>
          </a:p>
          <a:p>
            <a:pPr eaLnBrk="1" hangingPunct="1"/>
            <a:r>
              <a:rPr lang="en-US" altLang="pt-PT" dirty="0"/>
              <a:t>Thresholding</a:t>
            </a:r>
          </a:p>
          <a:p>
            <a:pPr eaLnBrk="1" hangingPunct="1"/>
            <a:r>
              <a:rPr lang="en-US" altLang="pt-PT" dirty="0"/>
              <a:t>Region based segmentation</a:t>
            </a:r>
          </a:p>
          <a:p>
            <a:pPr eaLnBrk="1" hangingPunct="1"/>
            <a:r>
              <a:rPr lang="en-US" altLang="pt-PT" dirty="0"/>
              <a:t>Segmentation by clustering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6C598A-A0FD-4149-B984-C7C76A7BEA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Within Class Variance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4B02528-51B5-4FCC-A3C2-51655C1E8B8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Class Variance</a:t>
            </a:r>
          </a:p>
          <a:p>
            <a:pPr lvl="1"/>
            <a:r>
              <a:rPr lang="en-US" dirty="0"/>
              <a:t>The lower the variance, the less dispersed the data is for each class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5B8DDA5-023E-4029-AB5E-012AF83250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37088" y="1568450"/>
            <a:ext cx="4038600" cy="4525963"/>
          </a:xfrm>
        </p:spPr>
        <p:txBody>
          <a:bodyPr/>
          <a:lstStyle/>
          <a:p>
            <a:r>
              <a:rPr lang="en-US" dirty="0"/>
              <a:t>Within Class Variance</a:t>
            </a:r>
          </a:p>
          <a:p>
            <a:pPr lvl="1"/>
            <a:r>
              <a:rPr lang="en-US" dirty="0"/>
              <a:t>Weighted sum of each class variance: </a:t>
            </a:r>
          </a:p>
          <a:p>
            <a:pPr lvl="2"/>
            <a:r>
              <a:rPr lang="en-US" dirty="0"/>
              <a:t>Background (b);  </a:t>
            </a:r>
          </a:p>
          <a:p>
            <a:pPr lvl="2"/>
            <a:r>
              <a:rPr lang="en-US" dirty="0"/>
              <a:t>Foreground (f)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2B7910-32F1-48FF-AEDB-2B7AF678119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Computer Vision - TP11 - Introduction to Segmentation</a:t>
            </a:r>
            <a:endParaRPr lang="pt-P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084CBEF-C586-406B-A0BD-A28832E2210F}"/>
                  </a:ext>
                </a:extLst>
              </p:cNvPr>
              <p:cNvSpPr txBox="1"/>
              <p:nvPr/>
            </p:nvSpPr>
            <p:spPr>
              <a:xfrm>
                <a:off x="966009" y="3863181"/>
                <a:ext cx="2747932" cy="77143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=0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𝑋𝑖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𝜇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084CBEF-C586-406B-A0BD-A28832E221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6009" y="3863181"/>
                <a:ext cx="2747932" cy="77143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51F88E73-000B-4D1D-B82C-FF6BA5264C9F}"/>
              </a:ext>
            </a:extLst>
          </p:cNvPr>
          <p:cNvSpPr txBox="1"/>
          <p:nvPr/>
        </p:nvSpPr>
        <p:spPr>
          <a:xfrm>
            <a:off x="676300" y="4918721"/>
            <a:ext cx="36004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dirty="0"/>
              <a:t>Xi is the pixel value, μ is the mean, and N is the number of pixels in one image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090FE56-1C4B-448C-89DE-868D5967E6E8}"/>
                  </a:ext>
                </a:extLst>
              </p:cNvPr>
              <p:cNvSpPr txBox="1"/>
              <p:nvPr/>
            </p:nvSpPr>
            <p:spPr>
              <a:xfrm>
                <a:off x="5295118" y="4064230"/>
                <a:ext cx="2770630" cy="42928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090FE56-1C4B-448C-89DE-868D5967E6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5118" y="4064230"/>
                <a:ext cx="2770630" cy="42928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F55FD11F-CB08-49A1-A2FC-E4E2736092F9}"/>
              </a:ext>
            </a:extLst>
          </p:cNvPr>
          <p:cNvSpPr txBox="1"/>
          <p:nvPr/>
        </p:nvSpPr>
        <p:spPr>
          <a:xfrm>
            <a:off x="4880233" y="4918720"/>
            <a:ext cx="36004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dirty="0" err="1"/>
              <a:t>Wj</a:t>
            </a:r>
            <a:r>
              <a:rPr lang="en-US" sz="1200" dirty="0"/>
              <a:t> is the percentage of image pixels belonging to class j</a:t>
            </a:r>
          </a:p>
        </p:txBody>
      </p:sp>
    </p:spTree>
    <p:extLst>
      <p:ext uri="{BB962C8B-B14F-4D97-AF65-F5344CB8AC3E}">
        <p14:creationId xmlns:p14="http://schemas.microsoft.com/office/powerpoint/2010/main" val="27912760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DB44A5-16DF-4A09-BA7B-54A9621F9CA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Computer Vision - TP11 - Introduction to Segmentation</a:t>
            </a:r>
            <a:endParaRPr lang="pt-PT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261B5EC-41A3-4821-ACC6-DCFE61057A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0877"/>
            <a:ext cx="9132609" cy="572030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F632E70C-283D-4E47-80B9-C010A874BA64}"/>
              </a:ext>
            </a:extLst>
          </p:cNvPr>
          <p:cNvSpPr txBox="1"/>
          <p:nvPr/>
        </p:nvSpPr>
        <p:spPr>
          <a:xfrm>
            <a:off x="107504" y="5912398"/>
            <a:ext cx="6048672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dirty="0"/>
              <a:t>Link: http://www.labbookpages.co.uk/software/imgProc/otsuThreshold.html</a:t>
            </a:r>
          </a:p>
        </p:txBody>
      </p:sp>
    </p:spTree>
    <p:extLst>
      <p:ext uri="{BB962C8B-B14F-4D97-AF65-F5344CB8AC3E}">
        <p14:creationId xmlns:p14="http://schemas.microsoft.com/office/powerpoint/2010/main" val="30581737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148B453-61B0-4B45-9098-A5C5467D3FB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Computer Vision - TP11 - Introduction to Segmentation</a:t>
            </a:r>
            <a:endParaRPr lang="pt-PT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C9E5F22-1FD7-44AD-BD30-4093D4FB41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7979" y="196460"/>
            <a:ext cx="6748041" cy="569815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3FA84C7-A808-4FB1-9C7A-9C90746515C4}"/>
              </a:ext>
            </a:extLst>
          </p:cNvPr>
          <p:cNvSpPr txBox="1"/>
          <p:nvPr/>
        </p:nvSpPr>
        <p:spPr>
          <a:xfrm>
            <a:off x="107504" y="5912398"/>
            <a:ext cx="6048672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dirty="0"/>
              <a:t>Link: http://www.labbookpages.co.uk/software/imgProc/otsuThreshold.html</a:t>
            </a:r>
          </a:p>
        </p:txBody>
      </p:sp>
    </p:spTree>
    <p:extLst>
      <p:ext uri="{BB962C8B-B14F-4D97-AF65-F5344CB8AC3E}">
        <p14:creationId xmlns:p14="http://schemas.microsoft.com/office/powerpoint/2010/main" val="33291480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Marcador de Posição do Rodapé 3">
            <a:extLst>
              <a:ext uri="{FF2B5EF4-FFF2-40B4-BE49-F238E27FC236}">
                <a16:creationId xmlns:a16="http://schemas.microsoft.com/office/drawing/2014/main" id="{953929B2-4A2B-4B31-8A9E-410D8A6EB20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pt-PT" sz="1400">
                <a:solidFill>
                  <a:srgbClr val="0000FF"/>
                </a:solidFill>
              </a:rPr>
              <a:t>Computer Vision - TP11 - Introduction to Segmentation</a:t>
            </a:r>
            <a:endParaRPr lang="pt-PT" altLang="pt-PT" sz="1400">
              <a:solidFill>
                <a:srgbClr val="0000FF"/>
              </a:solidFill>
            </a:endParaRPr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88C3CB46-6852-493D-A8A1-D40851019A1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pt-PT" dirty="0"/>
              <a:t>Topic: Region based segmentation</a:t>
            </a:r>
          </a:p>
        </p:txBody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0C3B1111-BBBC-4B03-9EF8-6700851C745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3700463"/>
          </a:xfrm>
        </p:spPr>
        <p:txBody>
          <a:bodyPr/>
          <a:lstStyle/>
          <a:p>
            <a:pPr eaLnBrk="1" hangingPunct="1"/>
            <a:r>
              <a:rPr lang="en-US" altLang="pt-PT" dirty="0">
                <a:solidFill>
                  <a:schemeClr val="bg1">
                    <a:lumMod val="50000"/>
                  </a:schemeClr>
                </a:solidFill>
              </a:rPr>
              <a:t>Introduction to segmentation</a:t>
            </a:r>
          </a:p>
          <a:p>
            <a:pPr eaLnBrk="1" hangingPunct="1"/>
            <a:r>
              <a:rPr lang="en-US" altLang="pt-PT" dirty="0">
                <a:solidFill>
                  <a:schemeClr val="bg1">
                    <a:lumMod val="50000"/>
                  </a:schemeClr>
                </a:solidFill>
              </a:rPr>
              <a:t>Thresholding</a:t>
            </a:r>
          </a:p>
          <a:p>
            <a:pPr eaLnBrk="1" hangingPunct="1"/>
            <a:r>
              <a:rPr lang="en-US" altLang="pt-PT" dirty="0"/>
              <a:t>Region based segmentation</a:t>
            </a:r>
          </a:p>
          <a:p>
            <a:pPr eaLnBrk="1" hangingPunct="1"/>
            <a:r>
              <a:rPr lang="en-US" altLang="pt-PT" dirty="0">
                <a:solidFill>
                  <a:schemeClr val="bg1">
                    <a:lumMod val="50000"/>
                  </a:schemeClr>
                </a:solidFill>
              </a:rPr>
              <a:t>Segmentation by clustering</a:t>
            </a:r>
          </a:p>
          <a:p>
            <a:pPr marL="0" indent="0" eaLnBrk="1" hangingPunct="1">
              <a:buNone/>
            </a:pPr>
            <a:endParaRPr lang="en-US" altLang="pt-PT" dirty="0"/>
          </a:p>
          <a:p>
            <a:pPr eaLnBrk="1" hangingPunct="1"/>
            <a:endParaRPr lang="en-US" altLang="pt-PT" dirty="0"/>
          </a:p>
        </p:txBody>
      </p:sp>
    </p:spTree>
    <p:extLst>
      <p:ext uri="{BB962C8B-B14F-4D97-AF65-F5344CB8AC3E}">
        <p14:creationId xmlns:p14="http://schemas.microsoft.com/office/powerpoint/2010/main" val="334208299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Marcador de Posição do Rodapé 4">
            <a:extLst>
              <a:ext uri="{FF2B5EF4-FFF2-40B4-BE49-F238E27FC236}">
                <a16:creationId xmlns:a16="http://schemas.microsoft.com/office/drawing/2014/main" id="{87B8CC69-370E-4009-9A53-5CBEC09B6EB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pt-PT" sz="1400">
                <a:solidFill>
                  <a:srgbClr val="0000FF"/>
                </a:solidFill>
              </a:rPr>
              <a:t>Computer Vision - TP11 - Introduction to Segmentation</a:t>
            </a:r>
            <a:endParaRPr lang="pt-PT" altLang="pt-PT" sz="1400">
              <a:solidFill>
                <a:srgbClr val="0000FF"/>
              </a:solidFill>
            </a:endParaRPr>
          </a:p>
        </p:txBody>
      </p:sp>
      <p:sp>
        <p:nvSpPr>
          <p:cNvPr id="8195" name="Rectangle 2">
            <a:extLst>
              <a:ext uri="{FF2B5EF4-FFF2-40B4-BE49-F238E27FC236}">
                <a16:creationId xmlns:a16="http://schemas.microsoft.com/office/drawing/2014/main" id="{9D052D27-F973-45F4-A21A-928974918F8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altLang="pt-PT" sz="4000" dirty="0" err="1"/>
              <a:t>Why</a:t>
            </a:r>
            <a:r>
              <a:rPr lang="pt-PT" altLang="pt-PT" sz="4000" dirty="0"/>
              <a:t> </a:t>
            </a:r>
            <a:r>
              <a:rPr lang="pt-PT" altLang="pt-PT" sz="4000" dirty="0" err="1"/>
              <a:t>Region</a:t>
            </a:r>
            <a:r>
              <a:rPr lang="pt-PT" altLang="pt-PT" sz="4000" dirty="0"/>
              <a:t> </a:t>
            </a:r>
            <a:r>
              <a:rPr lang="pt-PT" altLang="pt-PT" sz="4000" dirty="0" err="1"/>
              <a:t>Based</a:t>
            </a:r>
            <a:r>
              <a:rPr lang="pt-PT" altLang="pt-PT" sz="4000" dirty="0"/>
              <a:t> </a:t>
            </a:r>
            <a:r>
              <a:rPr lang="pt-PT" altLang="pt-PT" sz="4000" dirty="0" err="1"/>
              <a:t>Segmentation</a:t>
            </a:r>
            <a:r>
              <a:rPr lang="pt-PT" altLang="pt-PT" sz="4000" dirty="0"/>
              <a:t>?</a:t>
            </a:r>
          </a:p>
        </p:txBody>
      </p:sp>
      <p:sp>
        <p:nvSpPr>
          <p:cNvPr id="8196" name="Rectangle 3">
            <a:extLst>
              <a:ext uri="{FF2B5EF4-FFF2-40B4-BE49-F238E27FC236}">
                <a16:creationId xmlns:a16="http://schemas.microsoft.com/office/drawing/2014/main" id="{741BB884-25F4-449F-BC76-40D420E52979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altLang="pt-PT" dirty="0"/>
              <a:t>Segmentation</a:t>
            </a:r>
          </a:p>
          <a:p>
            <a:pPr lvl="1" eaLnBrk="1" hangingPunct="1"/>
            <a:r>
              <a:rPr lang="en-US" altLang="pt-PT" dirty="0"/>
              <a:t>Edge detection and Thresholding not always effective</a:t>
            </a:r>
          </a:p>
          <a:p>
            <a:pPr eaLnBrk="1" hangingPunct="1"/>
            <a:r>
              <a:rPr lang="en-US" altLang="pt-PT" dirty="0"/>
              <a:t>Homogenous regions</a:t>
            </a:r>
          </a:p>
          <a:p>
            <a:pPr lvl="1" eaLnBrk="1" hangingPunct="1"/>
            <a:r>
              <a:rPr lang="en-US" altLang="pt-PT" i="1" dirty="0"/>
              <a:t>Region-based segmentation</a:t>
            </a:r>
          </a:p>
          <a:p>
            <a:pPr lvl="1" eaLnBrk="1" hangingPunct="1"/>
            <a:r>
              <a:rPr lang="en-US" altLang="pt-PT" dirty="0"/>
              <a:t>Effective in noisy images</a:t>
            </a:r>
            <a:endParaRPr lang="en-US" altLang="pt-PT" i="1" dirty="0"/>
          </a:p>
        </p:txBody>
      </p:sp>
      <p:pic>
        <p:nvPicPr>
          <p:cNvPr id="8197" name="Picture 4">
            <a:extLst>
              <a:ext uri="{FF2B5EF4-FFF2-40B4-BE49-F238E27FC236}">
                <a16:creationId xmlns:a16="http://schemas.microsoft.com/office/drawing/2014/main" id="{841DB598-CE04-4189-8DC6-5341401DEF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1628775"/>
            <a:ext cx="3429000" cy="2287588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5">
            <a:extLst>
              <a:ext uri="{FF2B5EF4-FFF2-40B4-BE49-F238E27FC236}">
                <a16:creationId xmlns:a16="http://schemas.microsoft.com/office/drawing/2014/main" id="{3AEBF20C-5BFC-4A1F-A9CA-A949A76938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3450" y="3716338"/>
            <a:ext cx="3429000" cy="2287587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Marcador de Posição do Rodapé 4">
            <a:extLst>
              <a:ext uri="{FF2B5EF4-FFF2-40B4-BE49-F238E27FC236}">
                <a16:creationId xmlns:a16="http://schemas.microsoft.com/office/drawing/2014/main" id="{E82E0AF0-9931-48F4-9657-694676E11D1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pt-PT" sz="1400">
                <a:solidFill>
                  <a:srgbClr val="0000FF"/>
                </a:solidFill>
              </a:rPr>
              <a:t>Computer Vision - TP11 - Introduction to Segmentation</a:t>
            </a:r>
            <a:endParaRPr lang="pt-PT" altLang="pt-PT" sz="1400">
              <a:solidFill>
                <a:srgbClr val="0000FF"/>
              </a:solidFill>
            </a:endParaRPr>
          </a:p>
        </p:txBody>
      </p:sp>
      <p:sp>
        <p:nvSpPr>
          <p:cNvPr id="9219" name="Rectangle 2">
            <a:extLst>
              <a:ext uri="{FF2B5EF4-FFF2-40B4-BE49-F238E27FC236}">
                <a16:creationId xmlns:a16="http://schemas.microsoft.com/office/drawing/2014/main" id="{B5B6AC0F-DB17-4E91-B4A6-8B89F720715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altLang="pt-PT"/>
              <a:t>Definitions</a:t>
            </a:r>
          </a:p>
        </p:txBody>
      </p:sp>
      <p:sp>
        <p:nvSpPr>
          <p:cNvPr id="9220" name="Rectangle 3">
            <a:extLst>
              <a:ext uri="{FF2B5EF4-FFF2-40B4-BE49-F238E27FC236}">
                <a16:creationId xmlns:a16="http://schemas.microsoft.com/office/drawing/2014/main" id="{170FEFD8-48D5-4CA0-AA70-DF94EA058E4A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altLang="pt-PT" dirty="0"/>
              <a:t>Based on </a:t>
            </a:r>
            <a:r>
              <a:rPr lang="en-US" altLang="pt-PT" i="1" dirty="0"/>
              <a:t>sets</a:t>
            </a:r>
            <a:endParaRPr lang="en-US" altLang="pt-PT" dirty="0"/>
          </a:p>
          <a:p>
            <a:pPr eaLnBrk="1" hangingPunct="1"/>
            <a:r>
              <a:rPr lang="en-US" altLang="pt-PT" dirty="0"/>
              <a:t>Each image R is a set of regions </a:t>
            </a:r>
            <a:r>
              <a:rPr lang="en-US" altLang="pt-PT" i="1" dirty="0"/>
              <a:t>R</a:t>
            </a:r>
            <a:r>
              <a:rPr lang="en-US" altLang="pt-PT" i="1" baseline="-25000" dirty="0"/>
              <a:t>i</a:t>
            </a:r>
            <a:endParaRPr lang="en-US" altLang="pt-PT" i="1" dirty="0"/>
          </a:p>
          <a:p>
            <a:pPr lvl="1" eaLnBrk="1" hangingPunct="1"/>
            <a:r>
              <a:rPr lang="en-US" altLang="pt-PT" dirty="0"/>
              <a:t>Every pixel belongs to one region</a:t>
            </a:r>
          </a:p>
          <a:p>
            <a:pPr lvl="1" eaLnBrk="1" hangingPunct="1"/>
            <a:r>
              <a:rPr lang="en-US" altLang="pt-PT" dirty="0"/>
              <a:t>One pixel can only belong to a single region</a:t>
            </a:r>
          </a:p>
        </p:txBody>
      </p:sp>
      <p:graphicFrame>
        <p:nvGraphicFramePr>
          <p:cNvPr id="9221" name="Object 4">
            <a:extLst>
              <a:ext uri="{FF2B5EF4-FFF2-40B4-BE49-F238E27FC236}">
                <a16:creationId xmlns:a16="http://schemas.microsoft.com/office/drawing/2014/main" id="{B96883FC-4092-4701-840F-2CD61F319F2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84213" y="5013325"/>
          <a:ext cx="1368425" cy="969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609336" imgH="431613" progId="Equation.3">
                  <p:embed/>
                </p:oleObj>
              </mc:Choice>
              <mc:Fallback>
                <p:oleObj name="Equation" r:id="rId2" imgW="609336" imgH="431613" progId="Equation.3">
                  <p:embed/>
                  <p:pic>
                    <p:nvPicPr>
                      <p:cNvPr id="9221" name="Object 4">
                        <a:extLst>
                          <a:ext uri="{FF2B5EF4-FFF2-40B4-BE49-F238E27FC236}">
                            <a16:creationId xmlns:a16="http://schemas.microsoft.com/office/drawing/2014/main" id="{B96883FC-4092-4701-840F-2CD61F319F2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213" y="5013325"/>
                        <a:ext cx="1368425" cy="969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2" name="Object 5">
            <a:extLst>
              <a:ext uri="{FF2B5EF4-FFF2-40B4-BE49-F238E27FC236}">
                <a16:creationId xmlns:a16="http://schemas.microsoft.com/office/drawing/2014/main" id="{FE1AD6FA-0906-4A54-BE5A-53638E5D23C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492375" y="5159375"/>
          <a:ext cx="2001838" cy="646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787058" imgH="253890" progId="Equation.3">
                  <p:embed/>
                </p:oleObj>
              </mc:Choice>
              <mc:Fallback>
                <p:oleObj name="Equation" r:id="rId4" imgW="787058" imgH="253890" progId="Equation.3">
                  <p:embed/>
                  <p:pic>
                    <p:nvPicPr>
                      <p:cNvPr id="9222" name="Object 5">
                        <a:extLst>
                          <a:ext uri="{FF2B5EF4-FFF2-40B4-BE49-F238E27FC236}">
                            <a16:creationId xmlns:a16="http://schemas.microsoft.com/office/drawing/2014/main" id="{FE1AD6FA-0906-4A54-BE5A-53638E5D23C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92375" y="5159375"/>
                        <a:ext cx="2001838" cy="646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9223" name="Group 6">
            <a:extLst>
              <a:ext uri="{FF2B5EF4-FFF2-40B4-BE49-F238E27FC236}">
                <a16:creationId xmlns:a16="http://schemas.microsoft.com/office/drawing/2014/main" id="{3F9C2DEF-D5D7-40F3-9778-98C3852B02E1}"/>
              </a:ext>
            </a:extLst>
          </p:cNvPr>
          <p:cNvGrpSpPr>
            <a:grpSpLocks/>
          </p:cNvGrpSpPr>
          <p:nvPr/>
        </p:nvGrpSpPr>
        <p:grpSpPr bwMode="auto">
          <a:xfrm>
            <a:off x="4716463" y="2363788"/>
            <a:ext cx="3959225" cy="2649537"/>
            <a:chOff x="2971" y="1806"/>
            <a:chExt cx="2494" cy="1669"/>
          </a:xfrm>
        </p:grpSpPr>
        <p:pic>
          <p:nvPicPr>
            <p:cNvPr id="9224" name="Picture 7">
              <a:extLst>
                <a:ext uri="{FF2B5EF4-FFF2-40B4-BE49-F238E27FC236}">
                  <a16:creationId xmlns:a16="http://schemas.microsoft.com/office/drawing/2014/main" id="{F3CF8084-479F-4C07-A9B3-439AE01142A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1" y="1811"/>
              <a:ext cx="2494" cy="1664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225" name="Text Box 8">
              <a:extLst>
                <a:ext uri="{FF2B5EF4-FFF2-40B4-BE49-F238E27FC236}">
                  <a16:creationId xmlns:a16="http://schemas.microsoft.com/office/drawing/2014/main" id="{45BD0506-60F9-4273-B4C5-C8AA7CD4F11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24" y="2296"/>
              <a:ext cx="221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99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PT" altLang="pt-PT" sz="1200">
                  <a:solidFill>
                    <a:schemeClr val="tx1"/>
                  </a:solidFill>
                </a:rPr>
                <a:t>R</a:t>
              </a:r>
              <a:r>
                <a:rPr lang="pt-PT" altLang="pt-PT" sz="1200" baseline="-2500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9226" name="Text Box 9">
              <a:extLst>
                <a:ext uri="{FF2B5EF4-FFF2-40B4-BE49-F238E27FC236}">
                  <a16:creationId xmlns:a16="http://schemas.microsoft.com/office/drawing/2014/main" id="{8CD1CADC-968E-4E87-BE5A-4A78595BD37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15" y="2886"/>
              <a:ext cx="221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99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PT" altLang="pt-PT" sz="1200">
                  <a:solidFill>
                    <a:schemeClr val="bg1"/>
                  </a:solidFill>
                </a:rPr>
                <a:t>R</a:t>
              </a:r>
              <a:r>
                <a:rPr lang="pt-PT" altLang="pt-PT" sz="1200" baseline="-25000">
                  <a:solidFill>
                    <a:schemeClr val="bg1"/>
                  </a:solidFill>
                </a:rPr>
                <a:t>3</a:t>
              </a:r>
            </a:p>
          </p:txBody>
        </p:sp>
        <p:sp>
          <p:nvSpPr>
            <p:cNvPr id="9227" name="Text Box 10">
              <a:extLst>
                <a:ext uri="{FF2B5EF4-FFF2-40B4-BE49-F238E27FC236}">
                  <a16:creationId xmlns:a16="http://schemas.microsoft.com/office/drawing/2014/main" id="{BC09EE4F-1ADE-424B-85E3-CB27E1D4C50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16" y="2840"/>
              <a:ext cx="221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99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PT" altLang="pt-PT" sz="1200">
                  <a:solidFill>
                    <a:schemeClr val="tx1"/>
                  </a:solidFill>
                </a:rPr>
                <a:t>R</a:t>
              </a:r>
              <a:r>
                <a:rPr lang="pt-PT" altLang="pt-PT" sz="1200" baseline="-2500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9228" name="Text Box 11">
              <a:extLst>
                <a:ext uri="{FF2B5EF4-FFF2-40B4-BE49-F238E27FC236}">
                  <a16:creationId xmlns:a16="http://schemas.microsoft.com/office/drawing/2014/main" id="{7AD6BC05-5384-4063-A472-E5370D3011D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85" y="3113"/>
              <a:ext cx="221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99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PT" altLang="pt-PT" sz="1200">
                  <a:solidFill>
                    <a:schemeClr val="tx1"/>
                  </a:solidFill>
                </a:rPr>
                <a:t>R</a:t>
              </a:r>
              <a:r>
                <a:rPr lang="pt-PT" altLang="pt-PT" sz="1200" baseline="-2500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9229" name="Text Box 12">
              <a:extLst>
                <a:ext uri="{FF2B5EF4-FFF2-40B4-BE49-F238E27FC236}">
                  <a16:creationId xmlns:a16="http://schemas.microsoft.com/office/drawing/2014/main" id="{E6101B7B-3D6C-4978-ACC5-4A5CC873F72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13" y="1888"/>
              <a:ext cx="221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99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PT" altLang="pt-PT" sz="1200">
                  <a:solidFill>
                    <a:schemeClr val="tx1"/>
                  </a:solidFill>
                </a:rPr>
                <a:t>R</a:t>
              </a:r>
              <a:r>
                <a:rPr lang="pt-PT" altLang="pt-PT" sz="1200" baseline="-25000">
                  <a:solidFill>
                    <a:schemeClr val="tx1"/>
                  </a:solidFill>
                </a:rPr>
                <a:t>6</a:t>
              </a:r>
            </a:p>
          </p:txBody>
        </p:sp>
        <p:sp>
          <p:nvSpPr>
            <p:cNvPr id="9230" name="Text Box 13">
              <a:extLst>
                <a:ext uri="{FF2B5EF4-FFF2-40B4-BE49-F238E27FC236}">
                  <a16:creationId xmlns:a16="http://schemas.microsoft.com/office/drawing/2014/main" id="{EBA8B18C-3782-4101-95C5-6E48621408E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94" y="2387"/>
              <a:ext cx="221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99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PT" altLang="pt-PT" sz="1200">
                  <a:solidFill>
                    <a:schemeClr val="tx1"/>
                  </a:solidFill>
                </a:rPr>
                <a:t>R</a:t>
              </a:r>
              <a:r>
                <a:rPr lang="pt-PT" altLang="pt-PT" sz="1200" baseline="-2500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9231" name="Text Box 14">
              <a:extLst>
                <a:ext uri="{FF2B5EF4-FFF2-40B4-BE49-F238E27FC236}">
                  <a16:creationId xmlns:a16="http://schemas.microsoft.com/office/drawing/2014/main" id="{9A02F2A8-DAB5-4217-90FF-666487BD69C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15" y="1806"/>
              <a:ext cx="221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99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PT" altLang="pt-PT" sz="1200">
                  <a:solidFill>
                    <a:schemeClr val="tx1"/>
                  </a:solidFill>
                </a:rPr>
                <a:t>R</a:t>
              </a:r>
              <a:r>
                <a:rPr lang="pt-PT" altLang="pt-PT" sz="1200" baseline="-25000">
                  <a:solidFill>
                    <a:schemeClr val="tx1"/>
                  </a:solidFill>
                </a:rPr>
                <a:t>7</a:t>
              </a:r>
            </a:p>
          </p:txBody>
        </p:sp>
      </p:grp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Marcador de Posição do Rodapé 1">
            <a:extLst>
              <a:ext uri="{FF2B5EF4-FFF2-40B4-BE49-F238E27FC236}">
                <a16:creationId xmlns:a16="http://schemas.microsoft.com/office/drawing/2014/main" id="{912A3BE8-CDEF-4E59-BF13-A3414A16FE8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pt-PT" sz="1400">
                <a:solidFill>
                  <a:srgbClr val="0000FF"/>
                </a:solidFill>
              </a:rPr>
              <a:t>Computer Vision - TP11 - Introduction to Segmentation</a:t>
            </a:r>
            <a:endParaRPr lang="pt-PT" altLang="pt-PT" sz="1400">
              <a:solidFill>
                <a:srgbClr val="0000FF"/>
              </a:solidFill>
            </a:endParaRPr>
          </a:p>
        </p:txBody>
      </p:sp>
      <p:sp>
        <p:nvSpPr>
          <p:cNvPr id="10243" name="Rectangle 14">
            <a:extLst>
              <a:ext uri="{FF2B5EF4-FFF2-40B4-BE49-F238E27FC236}">
                <a16:creationId xmlns:a16="http://schemas.microsoft.com/office/drawing/2014/main" id="{A974D849-D6FC-47D8-BB4D-275134F91D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t-PT" altLang="pt-PT" sz="2400" dirty="0">
              <a:solidFill>
                <a:schemeClr val="tx1"/>
              </a:solidFill>
            </a:endParaRPr>
          </a:p>
        </p:txBody>
      </p:sp>
      <p:pic>
        <p:nvPicPr>
          <p:cNvPr id="10244" name="Picture 4">
            <a:extLst>
              <a:ext uri="{FF2B5EF4-FFF2-40B4-BE49-F238E27FC236}">
                <a16:creationId xmlns:a16="http://schemas.microsoft.com/office/drawing/2014/main" id="{524B6AB1-7E3D-4D6A-B528-3092EA5DD1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Marcador de Posição do Rodapé 1">
            <a:extLst>
              <a:ext uri="{FF2B5EF4-FFF2-40B4-BE49-F238E27FC236}">
                <a16:creationId xmlns:a16="http://schemas.microsoft.com/office/drawing/2014/main" id="{912A3BE8-CDEF-4E59-BF13-A3414A16FE8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pt-PT" sz="1400">
                <a:solidFill>
                  <a:srgbClr val="0000FF"/>
                </a:solidFill>
              </a:rPr>
              <a:t>Computer Vision - TP11 - Introduction to Segmentation</a:t>
            </a:r>
            <a:endParaRPr lang="pt-PT" altLang="pt-PT" sz="1400">
              <a:solidFill>
                <a:srgbClr val="0000FF"/>
              </a:solidFill>
            </a:endParaRPr>
          </a:p>
        </p:txBody>
      </p:sp>
      <p:sp>
        <p:nvSpPr>
          <p:cNvPr id="10243" name="Rectangle 14">
            <a:extLst>
              <a:ext uri="{FF2B5EF4-FFF2-40B4-BE49-F238E27FC236}">
                <a16:creationId xmlns:a16="http://schemas.microsoft.com/office/drawing/2014/main" id="{A974D849-D6FC-47D8-BB4D-275134F91D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t-PT" altLang="pt-PT" sz="2400">
              <a:solidFill>
                <a:schemeClr val="tx1"/>
              </a:solidFill>
            </a:endParaRPr>
          </a:p>
        </p:txBody>
      </p:sp>
      <p:grpSp>
        <p:nvGrpSpPr>
          <p:cNvPr id="10245" name="Group 5">
            <a:extLst>
              <a:ext uri="{FF2B5EF4-FFF2-40B4-BE49-F238E27FC236}">
                <a16:creationId xmlns:a16="http://schemas.microsoft.com/office/drawing/2014/main" id="{E87CB190-F341-44E9-AE28-27ECBADB6188}"/>
              </a:ext>
            </a:extLst>
          </p:cNvPr>
          <p:cNvGrpSpPr>
            <a:grpSpLocks/>
          </p:cNvGrpSpPr>
          <p:nvPr/>
        </p:nvGrpSpPr>
        <p:grpSpPr bwMode="auto">
          <a:xfrm>
            <a:off x="0" y="-27384"/>
            <a:ext cx="9144000" cy="6885384"/>
            <a:chOff x="2971" y="1806"/>
            <a:chExt cx="2494" cy="1669"/>
          </a:xfrm>
        </p:grpSpPr>
        <p:pic>
          <p:nvPicPr>
            <p:cNvPr id="10246" name="Picture 6">
              <a:extLst>
                <a:ext uri="{FF2B5EF4-FFF2-40B4-BE49-F238E27FC236}">
                  <a16:creationId xmlns:a16="http://schemas.microsoft.com/office/drawing/2014/main" id="{31CEBA10-96C9-4DF4-AFEE-7AC1AFB22FF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1" y="1811"/>
              <a:ext cx="2494" cy="166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247" name="Text Box 7">
              <a:extLst>
                <a:ext uri="{FF2B5EF4-FFF2-40B4-BE49-F238E27FC236}">
                  <a16:creationId xmlns:a16="http://schemas.microsoft.com/office/drawing/2014/main" id="{C4C03CA8-ED19-445F-9422-D2E7BDD2D7F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62" y="2296"/>
              <a:ext cx="145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99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PT" altLang="pt-PT" sz="1200">
                  <a:solidFill>
                    <a:schemeClr val="tx1"/>
                  </a:solidFill>
                </a:rPr>
                <a:t>R</a:t>
              </a:r>
              <a:r>
                <a:rPr lang="pt-PT" altLang="pt-PT" sz="1200" baseline="-2500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10248" name="Text Box 8">
              <a:extLst>
                <a:ext uri="{FF2B5EF4-FFF2-40B4-BE49-F238E27FC236}">
                  <a16:creationId xmlns:a16="http://schemas.microsoft.com/office/drawing/2014/main" id="{39EF9287-CC41-4A5C-BD45-C6E26935A20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53" y="2886"/>
              <a:ext cx="145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99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PT" altLang="pt-PT" sz="1200">
                  <a:solidFill>
                    <a:schemeClr val="bg1"/>
                  </a:solidFill>
                </a:rPr>
                <a:t>R</a:t>
              </a:r>
              <a:r>
                <a:rPr lang="pt-PT" altLang="pt-PT" sz="1200" baseline="-25000">
                  <a:solidFill>
                    <a:schemeClr val="bg1"/>
                  </a:solidFill>
                </a:rPr>
                <a:t>3</a:t>
              </a:r>
            </a:p>
          </p:txBody>
        </p:sp>
        <p:sp>
          <p:nvSpPr>
            <p:cNvPr id="10249" name="Text Box 9">
              <a:extLst>
                <a:ext uri="{FF2B5EF4-FFF2-40B4-BE49-F238E27FC236}">
                  <a16:creationId xmlns:a16="http://schemas.microsoft.com/office/drawing/2014/main" id="{936718DC-DA0B-4694-987C-E9865B98361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53" y="2840"/>
              <a:ext cx="146" cy="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99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PT" altLang="pt-PT" sz="1200">
                  <a:solidFill>
                    <a:schemeClr val="tx1"/>
                  </a:solidFill>
                </a:rPr>
                <a:t>R</a:t>
              </a:r>
              <a:r>
                <a:rPr lang="pt-PT" altLang="pt-PT" sz="1200" baseline="-2500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10250" name="Text Box 10">
              <a:extLst>
                <a:ext uri="{FF2B5EF4-FFF2-40B4-BE49-F238E27FC236}">
                  <a16:creationId xmlns:a16="http://schemas.microsoft.com/office/drawing/2014/main" id="{39A475D5-7337-4E44-8991-9226F6EFCFB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22" y="3113"/>
              <a:ext cx="146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99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PT" altLang="pt-PT" sz="1200">
                  <a:solidFill>
                    <a:schemeClr val="tx1"/>
                  </a:solidFill>
                </a:rPr>
                <a:t>R</a:t>
              </a:r>
              <a:r>
                <a:rPr lang="pt-PT" altLang="pt-PT" sz="1200" baseline="-2500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10251" name="Text Box 11">
              <a:extLst>
                <a:ext uri="{FF2B5EF4-FFF2-40B4-BE49-F238E27FC236}">
                  <a16:creationId xmlns:a16="http://schemas.microsoft.com/office/drawing/2014/main" id="{16A1B9D1-1F62-48C8-BE6B-C0009F5A4CF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50" y="1888"/>
              <a:ext cx="146" cy="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99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PT" altLang="pt-PT" sz="1200">
                  <a:solidFill>
                    <a:schemeClr val="tx1"/>
                  </a:solidFill>
                </a:rPr>
                <a:t>R</a:t>
              </a:r>
              <a:r>
                <a:rPr lang="pt-PT" altLang="pt-PT" sz="1200" baseline="-25000">
                  <a:solidFill>
                    <a:schemeClr val="tx1"/>
                  </a:solidFill>
                </a:rPr>
                <a:t>6</a:t>
              </a:r>
            </a:p>
          </p:txBody>
        </p:sp>
        <p:sp>
          <p:nvSpPr>
            <p:cNvPr id="10252" name="Text Box 12">
              <a:extLst>
                <a:ext uri="{FF2B5EF4-FFF2-40B4-BE49-F238E27FC236}">
                  <a16:creationId xmlns:a16="http://schemas.microsoft.com/office/drawing/2014/main" id="{8063A4F1-3BB5-4577-9A8F-C050A04D8FD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31" y="2387"/>
              <a:ext cx="146" cy="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99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PT" altLang="pt-PT" sz="1200">
                  <a:solidFill>
                    <a:schemeClr val="tx1"/>
                  </a:solidFill>
                </a:rPr>
                <a:t>R</a:t>
              </a:r>
              <a:r>
                <a:rPr lang="pt-PT" altLang="pt-PT" sz="1200" baseline="-2500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10253" name="Text Box 13">
              <a:extLst>
                <a:ext uri="{FF2B5EF4-FFF2-40B4-BE49-F238E27FC236}">
                  <a16:creationId xmlns:a16="http://schemas.microsoft.com/office/drawing/2014/main" id="{2CDCCA2B-9134-430A-849B-A5D02EA5ACD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53" y="1806"/>
              <a:ext cx="145" cy="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99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PT" altLang="pt-PT" sz="1200">
                  <a:solidFill>
                    <a:schemeClr val="tx1"/>
                  </a:solidFill>
                </a:rPr>
                <a:t>R</a:t>
              </a:r>
              <a:r>
                <a:rPr lang="pt-PT" altLang="pt-PT" sz="1200" baseline="-25000">
                  <a:solidFill>
                    <a:schemeClr val="tx1"/>
                  </a:solidFill>
                </a:rPr>
                <a:t>7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5670360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Marcador de Posição do Rodapé 4">
            <a:extLst>
              <a:ext uri="{FF2B5EF4-FFF2-40B4-BE49-F238E27FC236}">
                <a16:creationId xmlns:a16="http://schemas.microsoft.com/office/drawing/2014/main" id="{A3701DBD-6141-44B2-9683-38F24364EC6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pt-PT" sz="1400">
                <a:solidFill>
                  <a:srgbClr val="0000FF"/>
                </a:solidFill>
              </a:rPr>
              <a:t>Computer Vision - TP11 - Introduction to Segmentation</a:t>
            </a:r>
            <a:endParaRPr lang="pt-PT" altLang="pt-PT" sz="1400">
              <a:solidFill>
                <a:srgbClr val="0000FF"/>
              </a:solidFill>
            </a:endParaRPr>
          </a:p>
        </p:txBody>
      </p:sp>
      <p:sp>
        <p:nvSpPr>
          <p:cNvPr id="11267" name="Rectangle 2">
            <a:extLst>
              <a:ext uri="{FF2B5EF4-FFF2-40B4-BE49-F238E27FC236}">
                <a16:creationId xmlns:a16="http://schemas.microsoft.com/office/drawing/2014/main" id="{F95DBD45-8284-4124-A119-602EC3F35E0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altLang="pt-PT"/>
              <a:t>Basic Formulation</a:t>
            </a:r>
          </a:p>
        </p:txBody>
      </p:sp>
      <p:sp>
        <p:nvSpPr>
          <p:cNvPr id="11268" name="Rectangle 8">
            <a:extLst>
              <a:ext uri="{FF2B5EF4-FFF2-40B4-BE49-F238E27FC236}">
                <a16:creationId xmlns:a16="http://schemas.microsoft.com/office/drawing/2014/main" id="{94AF2A2F-372E-4E4A-A404-5844C74179BB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pt-PT" altLang="pt-PT" sz="1800" dirty="0" err="1">
                <a:solidFill>
                  <a:schemeClr val="tx1"/>
                </a:solidFill>
              </a:rPr>
              <a:t>Let</a:t>
            </a:r>
            <a:r>
              <a:rPr lang="pt-PT" altLang="pt-PT" sz="1800" dirty="0">
                <a:solidFill>
                  <a:schemeClr val="tx1"/>
                </a:solidFill>
              </a:rPr>
              <a:t> R </a:t>
            </a:r>
            <a:r>
              <a:rPr lang="pt-PT" altLang="pt-PT" sz="1800" dirty="0" err="1">
                <a:solidFill>
                  <a:schemeClr val="tx1"/>
                </a:solidFill>
              </a:rPr>
              <a:t>represent</a:t>
            </a:r>
            <a:r>
              <a:rPr lang="pt-PT" altLang="pt-PT" sz="1800" dirty="0">
                <a:solidFill>
                  <a:schemeClr val="tx1"/>
                </a:solidFill>
              </a:rPr>
              <a:t> </a:t>
            </a:r>
            <a:r>
              <a:rPr lang="pt-PT" altLang="pt-PT" sz="1800" dirty="0" err="1">
                <a:solidFill>
                  <a:schemeClr val="tx1"/>
                </a:solidFill>
              </a:rPr>
              <a:t>the</a:t>
            </a:r>
            <a:r>
              <a:rPr lang="pt-PT" altLang="pt-PT" sz="1800" dirty="0">
                <a:solidFill>
                  <a:schemeClr val="tx1"/>
                </a:solidFill>
              </a:rPr>
              <a:t> </a:t>
            </a:r>
            <a:r>
              <a:rPr lang="pt-PT" altLang="pt-PT" sz="1800" dirty="0" err="1">
                <a:solidFill>
                  <a:schemeClr val="tx1"/>
                </a:solidFill>
              </a:rPr>
              <a:t>entire</a:t>
            </a:r>
            <a:r>
              <a:rPr lang="pt-PT" altLang="pt-PT" sz="1800" dirty="0">
                <a:solidFill>
                  <a:schemeClr val="tx1"/>
                </a:solidFill>
              </a:rPr>
              <a:t> </a:t>
            </a:r>
            <a:r>
              <a:rPr lang="pt-PT" altLang="pt-PT" sz="1800" dirty="0" err="1">
                <a:solidFill>
                  <a:schemeClr val="tx1"/>
                </a:solidFill>
              </a:rPr>
              <a:t>image</a:t>
            </a:r>
            <a:r>
              <a:rPr lang="pt-PT" altLang="pt-PT" sz="1800" dirty="0">
                <a:solidFill>
                  <a:schemeClr val="tx1"/>
                </a:solidFill>
              </a:rPr>
              <a:t> </a:t>
            </a:r>
            <a:r>
              <a:rPr lang="pt-PT" altLang="pt-PT" sz="1800" dirty="0" err="1">
                <a:solidFill>
                  <a:schemeClr val="tx1"/>
                </a:solidFill>
              </a:rPr>
              <a:t>region</a:t>
            </a:r>
            <a:r>
              <a:rPr lang="pt-PT" altLang="pt-PT" sz="1800" dirty="0">
                <a:solidFill>
                  <a:schemeClr val="tx1"/>
                </a:solidFill>
              </a:rPr>
              <a:t>. </a:t>
            </a:r>
            <a:r>
              <a:rPr lang="pt-PT" altLang="pt-PT" sz="1800" dirty="0" err="1">
                <a:solidFill>
                  <a:schemeClr val="tx1"/>
                </a:solidFill>
              </a:rPr>
              <a:t>Segmentation</a:t>
            </a:r>
            <a:r>
              <a:rPr lang="pt-PT" altLang="pt-PT" sz="1800" dirty="0">
                <a:solidFill>
                  <a:schemeClr val="tx1"/>
                </a:solidFill>
              </a:rPr>
              <a:t> </a:t>
            </a:r>
            <a:r>
              <a:rPr lang="pt-PT" altLang="pt-PT" sz="1800" dirty="0" err="1">
                <a:solidFill>
                  <a:schemeClr val="tx1"/>
                </a:solidFill>
              </a:rPr>
              <a:t>partitions</a:t>
            </a:r>
            <a:r>
              <a:rPr lang="pt-PT" altLang="pt-PT" sz="1800" dirty="0">
                <a:solidFill>
                  <a:schemeClr val="tx1"/>
                </a:solidFill>
              </a:rPr>
              <a:t> R </a:t>
            </a:r>
            <a:r>
              <a:rPr lang="pt-PT" altLang="pt-PT" sz="1800" dirty="0" err="1">
                <a:solidFill>
                  <a:schemeClr val="tx1"/>
                </a:solidFill>
              </a:rPr>
              <a:t>into</a:t>
            </a:r>
            <a:r>
              <a:rPr lang="pt-PT" altLang="pt-PT" sz="1800" dirty="0">
                <a:solidFill>
                  <a:schemeClr val="tx1"/>
                </a:solidFill>
              </a:rPr>
              <a:t> n </a:t>
            </a:r>
            <a:r>
              <a:rPr lang="pt-PT" altLang="pt-PT" sz="1800" dirty="0" err="1">
                <a:solidFill>
                  <a:schemeClr val="tx1"/>
                </a:solidFill>
              </a:rPr>
              <a:t>subregions</a:t>
            </a:r>
            <a:r>
              <a:rPr lang="pt-PT" altLang="pt-PT" sz="1800" dirty="0">
                <a:solidFill>
                  <a:schemeClr val="tx1"/>
                </a:solidFill>
              </a:rPr>
              <a:t>, R</a:t>
            </a:r>
            <a:r>
              <a:rPr lang="pt-PT" altLang="pt-PT" sz="1800" baseline="-25000" dirty="0">
                <a:solidFill>
                  <a:schemeClr val="tx1"/>
                </a:solidFill>
              </a:rPr>
              <a:t>1</a:t>
            </a:r>
            <a:r>
              <a:rPr lang="pt-PT" altLang="pt-PT" sz="1800" dirty="0">
                <a:solidFill>
                  <a:schemeClr val="tx1"/>
                </a:solidFill>
              </a:rPr>
              <a:t>, R</a:t>
            </a:r>
            <a:r>
              <a:rPr lang="pt-PT" altLang="pt-PT" sz="1800" baseline="-25000" dirty="0">
                <a:solidFill>
                  <a:schemeClr val="tx1"/>
                </a:solidFill>
              </a:rPr>
              <a:t>2</a:t>
            </a:r>
            <a:r>
              <a:rPr lang="pt-PT" altLang="pt-PT" sz="1800" dirty="0">
                <a:solidFill>
                  <a:schemeClr val="tx1"/>
                </a:solidFill>
              </a:rPr>
              <a:t>, ..., </a:t>
            </a:r>
            <a:r>
              <a:rPr lang="pt-PT" altLang="pt-PT" sz="1800" dirty="0" err="1">
                <a:solidFill>
                  <a:schemeClr val="tx1"/>
                </a:solidFill>
              </a:rPr>
              <a:t>R</a:t>
            </a:r>
            <a:r>
              <a:rPr lang="pt-PT" altLang="pt-PT" sz="1800" baseline="-25000" dirty="0" err="1">
                <a:solidFill>
                  <a:schemeClr val="tx1"/>
                </a:solidFill>
              </a:rPr>
              <a:t>n</a:t>
            </a:r>
            <a:r>
              <a:rPr lang="pt-PT" altLang="pt-PT" sz="1800" dirty="0">
                <a:solidFill>
                  <a:schemeClr val="tx1"/>
                </a:solidFill>
              </a:rPr>
              <a:t>, </a:t>
            </a:r>
            <a:r>
              <a:rPr lang="pt-PT" altLang="pt-PT" sz="1800" dirty="0" err="1">
                <a:solidFill>
                  <a:schemeClr val="tx1"/>
                </a:solidFill>
              </a:rPr>
              <a:t>such</a:t>
            </a:r>
            <a:r>
              <a:rPr lang="pt-PT" altLang="pt-PT" sz="1800" dirty="0">
                <a:solidFill>
                  <a:schemeClr val="tx1"/>
                </a:solidFill>
              </a:rPr>
              <a:t> </a:t>
            </a:r>
            <a:r>
              <a:rPr lang="pt-PT" altLang="pt-PT" sz="1800" dirty="0" err="1">
                <a:solidFill>
                  <a:schemeClr val="tx1"/>
                </a:solidFill>
              </a:rPr>
              <a:t>that</a:t>
            </a:r>
            <a:r>
              <a:rPr lang="pt-PT" altLang="pt-PT" sz="1800" dirty="0">
                <a:solidFill>
                  <a:schemeClr val="tx1"/>
                </a:solidFill>
              </a:rPr>
              <a:t>:</a:t>
            </a:r>
          </a:p>
          <a:p>
            <a:pPr eaLnBrk="1" hangingPunct="1">
              <a:buFontTx/>
              <a:buNone/>
            </a:pPr>
            <a:r>
              <a:rPr lang="pt-PT" altLang="pt-PT" sz="1800" dirty="0">
                <a:solidFill>
                  <a:schemeClr val="tx1"/>
                </a:solidFill>
              </a:rPr>
              <a:t>a)</a:t>
            </a:r>
          </a:p>
          <a:p>
            <a:pPr eaLnBrk="1" hangingPunct="1">
              <a:buFontTx/>
              <a:buNone/>
            </a:pPr>
            <a:endParaRPr lang="pt-PT" altLang="pt-PT" sz="1800" dirty="0">
              <a:solidFill>
                <a:schemeClr val="tx1"/>
              </a:solidFill>
            </a:endParaRPr>
          </a:p>
          <a:p>
            <a:pPr eaLnBrk="1" hangingPunct="1">
              <a:buFontTx/>
              <a:buNone/>
            </a:pPr>
            <a:r>
              <a:rPr lang="pt-PT" altLang="pt-PT" sz="1800" dirty="0">
                <a:solidFill>
                  <a:schemeClr val="tx1"/>
                </a:solidFill>
              </a:rPr>
              <a:t>b)</a:t>
            </a:r>
          </a:p>
          <a:p>
            <a:pPr eaLnBrk="1" hangingPunct="1">
              <a:buFontTx/>
              <a:buNone/>
            </a:pPr>
            <a:endParaRPr lang="pt-PT" altLang="pt-PT" sz="1800" dirty="0">
              <a:solidFill>
                <a:schemeClr val="tx1"/>
              </a:solidFill>
            </a:endParaRPr>
          </a:p>
          <a:p>
            <a:pPr eaLnBrk="1" hangingPunct="1">
              <a:buFontTx/>
              <a:buNone/>
            </a:pPr>
            <a:r>
              <a:rPr lang="pt-PT" altLang="pt-PT" sz="1800" dirty="0">
                <a:solidFill>
                  <a:schemeClr val="tx1"/>
                </a:solidFill>
              </a:rPr>
              <a:t>c)</a:t>
            </a:r>
          </a:p>
          <a:p>
            <a:pPr eaLnBrk="1" hangingPunct="1">
              <a:buFontTx/>
              <a:buNone/>
            </a:pPr>
            <a:endParaRPr lang="pt-PT" altLang="pt-PT" sz="1800" dirty="0">
              <a:solidFill>
                <a:schemeClr val="tx1"/>
              </a:solidFill>
            </a:endParaRPr>
          </a:p>
          <a:p>
            <a:pPr eaLnBrk="1" hangingPunct="1">
              <a:buFontTx/>
              <a:buNone/>
            </a:pPr>
            <a:r>
              <a:rPr lang="pt-PT" altLang="pt-PT" sz="1800" dirty="0">
                <a:solidFill>
                  <a:schemeClr val="tx1"/>
                </a:solidFill>
              </a:rPr>
              <a:t>d)</a:t>
            </a:r>
          </a:p>
          <a:p>
            <a:pPr eaLnBrk="1" hangingPunct="1">
              <a:buFontTx/>
              <a:buNone/>
            </a:pPr>
            <a:endParaRPr lang="pt-PT" altLang="pt-PT" sz="1800" dirty="0">
              <a:solidFill>
                <a:schemeClr val="tx1"/>
              </a:solidFill>
            </a:endParaRPr>
          </a:p>
          <a:p>
            <a:pPr eaLnBrk="1" hangingPunct="1">
              <a:buFontTx/>
              <a:buNone/>
            </a:pPr>
            <a:r>
              <a:rPr lang="pt-PT" altLang="pt-PT" sz="1800" dirty="0">
                <a:solidFill>
                  <a:schemeClr val="tx1"/>
                </a:solidFill>
              </a:rPr>
              <a:t>e)</a:t>
            </a:r>
          </a:p>
        </p:txBody>
      </p:sp>
      <p:sp>
        <p:nvSpPr>
          <p:cNvPr id="11269" name="Rectangle 5">
            <a:extLst>
              <a:ext uri="{FF2B5EF4-FFF2-40B4-BE49-F238E27FC236}">
                <a16:creationId xmlns:a16="http://schemas.microsoft.com/office/drawing/2014/main" id="{FD40DC61-C405-4FF3-AF04-68C13852F78E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marL="533400" indent="-533400" eaLnBrk="1" hangingPunct="1">
              <a:buFontTx/>
              <a:buAutoNum type="alphaLcParenR"/>
            </a:pPr>
            <a:r>
              <a:rPr lang="pt-PT" altLang="pt-PT" sz="2400" dirty="0" err="1"/>
              <a:t>Every</a:t>
            </a:r>
            <a:r>
              <a:rPr lang="pt-PT" altLang="pt-PT" sz="2400" dirty="0"/>
              <a:t> pixel must </a:t>
            </a:r>
            <a:r>
              <a:rPr lang="pt-PT" altLang="pt-PT" sz="2400" dirty="0" err="1"/>
              <a:t>be</a:t>
            </a:r>
            <a:r>
              <a:rPr lang="pt-PT" altLang="pt-PT" sz="2400" dirty="0"/>
              <a:t> in a </a:t>
            </a:r>
            <a:r>
              <a:rPr lang="pt-PT" altLang="pt-PT" sz="2400" dirty="0" err="1"/>
              <a:t>region</a:t>
            </a:r>
            <a:endParaRPr lang="pt-PT" altLang="pt-PT" sz="2400" dirty="0"/>
          </a:p>
          <a:p>
            <a:pPr marL="533400" indent="-533400" eaLnBrk="1" hangingPunct="1">
              <a:buFontTx/>
              <a:buAutoNum type="alphaLcParenR"/>
            </a:pPr>
            <a:r>
              <a:rPr lang="pt-PT" altLang="pt-PT" sz="2400" dirty="0" err="1"/>
              <a:t>Points</a:t>
            </a:r>
            <a:r>
              <a:rPr lang="pt-PT" altLang="pt-PT" sz="2400" dirty="0"/>
              <a:t> in a </a:t>
            </a:r>
            <a:r>
              <a:rPr lang="pt-PT" altLang="pt-PT" sz="2400" dirty="0" err="1"/>
              <a:t>region</a:t>
            </a:r>
            <a:r>
              <a:rPr lang="pt-PT" altLang="pt-PT" sz="2400" dirty="0"/>
              <a:t> must </a:t>
            </a:r>
            <a:r>
              <a:rPr lang="pt-PT" altLang="pt-PT" sz="2400" dirty="0" err="1"/>
              <a:t>be</a:t>
            </a:r>
            <a:r>
              <a:rPr lang="pt-PT" altLang="pt-PT" sz="2400" dirty="0"/>
              <a:t> </a:t>
            </a:r>
            <a:r>
              <a:rPr lang="pt-PT" altLang="pt-PT" sz="2400" dirty="0" err="1"/>
              <a:t>connected</a:t>
            </a:r>
            <a:endParaRPr lang="pt-PT" altLang="pt-PT" sz="2400" dirty="0"/>
          </a:p>
          <a:p>
            <a:pPr marL="533400" indent="-533400" eaLnBrk="1" hangingPunct="1">
              <a:buFontTx/>
              <a:buAutoNum type="alphaLcParenR"/>
            </a:pPr>
            <a:r>
              <a:rPr lang="pt-PT" altLang="pt-PT" sz="2400" dirty="0" err="1"/>
              <a:t>Regions</a:t>
            </a:r>
            <a:r>
              <a:rPr lang="pt-PT" altLang="pt-PT" sz="2400" dirty="0"/>
              <a:t> must </a:t>
            </a:r>
            <a:r>
              <a:rPr lang="pt-PT" altLang="pt-PT" sz="2400" dirty="0" err="1"/>
              <a:t>be</a:t>
            </a:r>
            <a:r>
              <a:rPr lang="pt-PT" altLang="pt-PT" sz="2400" dirty="0"/>
              <a:t> </a:t>
            </a:r>
            <a:r>
              <a:rPr lang="pt-PT" altLang="pt-PT" sz="2400" dirty="0" err="1"/>
              <a:t>disjoint</a:t>
            </a:r>
            <a:endParaRPr lang="pt-PT" altLang="pt-PT" sz="2400" dirty="0"/>
          </a:p>
          <a:p>
            <a:pPr marL="533400" indent="-533400" eaLnBrk="1" hangingPunct="1">
              <a:buFontTx/>
              <a:buAutoNum type="alphaLcParenR"/>
            </a:pPr>
            <a:r>
              <a:rPr lang="pt-PT" altLang="pt-PT" sz="2400" dirty="0" err="1"/>
              <a:t>All</a:t>
            </a:r>
            <a:r>
              <a:rPr lang="pt-PT" altLang="pt-PT" sz="2400" dirty="0"/>
              <a:t> pixels in a </a:t>
            </a:r>
            <a:r>
              <a:rPr lang="pt-PT" altLang="pt-PT" sz="2400" dirty="0" err="1"/>
              <a:t>region</a:t>
            </a:r>
            <a:r>
              <a:rPr lang="pt-PT" altLang="pt-PT" sz="2400" dirty="0"/>
              <a:t> </a:t>
            </a:r>
            <a:r>
              <a:rPr lang="pt-PT" altLang="pt-PT" sz="2400" dirty="0" err="1"/>
              <a:t>satisfy</a:t>
            </a:r>
            <a:r>
              <a:rPr lang="pt-PT" altLang="pt-PT" sz="2400" dirty="0"/>
              <a:t> </a:t>
            </a:r>
            <a:r>
              <a:rPr lang="pt-PT" altLang="pt-PT" sz="2400" dirty="0" err="1"/>
              <a:t>specific</a:t>
            </a:r>
            <a:r>
              <a:rPr lang="pt-PT" altLang="pt-PT" sz="2400" dirty="0"/>
              <a:t> </a:t>
            </a:r>
            <a:r>
              <a:rPr lang="pt-PT" altLang="pt-PT" sz="2400" dirty="0" err="1"/>
              <a:t>properties</a:t>
            </a:r>
            <a:endParaRPr lang="pt-PT" altLang="pt-PT" sz="2400" dirty="0"/>
          </a:p>
          <a:p>
            <a:pPr marL="533400" indent="-533400" eaLnBrk="1" hangingPunct="1">
              <a:buFontTx/>
              <a:buAutoNum type="alphaLcParenR"/>
            </a:pPr>
            <a:r>
              <a:rPr lang="pt-PT" altLang="pt-PT" sz="2400" dirty="0" err="1"/>
              <a:t>Different</a:t>
            </a:r>
            <a:r>
              <a:rPr lang="pt-PT" altLang="pt-PT" sz="2400" dirty="0"/>
              <a:t> </a:t>
            </a:r>
            <a:r>
              <a:rPr lang="pt-PT" altLang="pt-PT" sz="2400" dirty="0" err="1"/>
              <a:t>regions</a:t>
            </a:r>
            <a:r>
              <a:rPr lang="pt-PT" altLang="pt-PT" sz="2400" dirty="0"/>
              <a:t> </a:t>
            </a:r>
            <a:r>
              <a:rPr lang="pt-PT" altLang="pt-PT" sz="2400" dirty="0" err="1"/>
              <a:t>have</a:t>
            </a:r>
            <a:r>
              <a:rPr lang="pt-PT" altLang="pt-PT" sz="2400" dirty="0"/>
              <a:t> </a:t>
            </a:r>
            <a:r>
              <a:rPr lang="pt-PT" altLang="pt-PT" sz="2400" dirty="0" err="1"/>
              <a:t>different</a:t>
            </a:r>
            <a:r>
              <a:rPr lang="pt-PT" altLang="pt-PT" sz="2400" dirty="0"/>
              <a:t> </a:t>
            </a:r>
            <a:r>
              <a:rPr lang="pt-PT" altLang="pt-PT" sz="2400" dirty="0" err="1"/>
              <a:t>properties</a:t>
            </a:r>
            <a:endParaRPr lang="pt-PT" altLang="pt-PT" sz="2400" dirty="0"/>
          </a:p>
        </p:txBody>
      </p:sp>
      <p:graphicFrame>
        <p:nvGraphicFramePr>
          <p:cNvPr id="11270" name="Object 6">
            <a:extLst>
              <a:ext uri="{FF2B5EF4-FFF2-40B4-BE49-F238E27FC236}">
                <a16:creationId xmlns:a16="http://schemas.microsoft.com/office/drawing/2014/main" id="{DC73667B-8AF9-4D57-ABF6-87DD563033C5}"/>
              </a:ext>
            </a:extLst>
          </p:cNvPr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919163" y="2719388"/>
          <a:ext cx="900112" cy="63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609336" imgH="431613" progId="Equation.3">
                  <p:embed/>
                </p:oleObj>
              </mc:Choice>
              <mc:Fallback>
                <p:oleObj name="Equation" r:id="rId2" imgW="609336" imgH="431613" progId="Equation.3">
                  <p:embed/>
                  <p:pic>
                    <p:nvPicPr>
                      <p:cNvPr id="11270" name="Object 6">
                        <a:extLst>
                          <a:ext uri="{FF2B5EF4-FFF2-40B4-BE49-F238E27FC236}">
                            <a16:creationId xmlns:a16="http://schemas.microsoft.com/office/drawing/2014/main" id="{DC73667B-8AF9-4D57-ABF6-87DD563033C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9163" y="2719388"/>
                        <a:ext cx="900112" cy="638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71" name="Object 9">
            <a:extLst>
              <a:ext uri="{FF2B5EF4-FFF2-40B4-BE49-F238E27FC236}">
                <a16:creationId xmlns:a16="http://schemas.microsoft.com/office/drawing/2014/main" id="{D2ED91EA-297C-4ACA-B1CC-0BD8B9C29D9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19163" y="3522663"/>
          <a:ext cx="3508375" cy="338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374900" imgH="228600" progId="Equation.3">
                  <p:embed/>
                </p:oleObj>
              </mc:Choice>
              <mc:Fallback>
                <p:oleObj name="Equation" r:id="rId4" imgW="2374900" imgH="228600" progId="Equation.3">
                  <p:embed/>
                  <p:pic>
                    <p:nvPicPr>
                      <p:cNvPr id="11271" name="Object 9">
                        <a:extLst>
                          <a:ext uri="{FF2B5EF4-FFF2-40B4-BE49-F238E27FC236}">
                            <a16:creationId xmlns:a16="http://schemas.microsoft.com/office/drawing/2014/main" id="{D2ED91EA-297C-4ACA-B1CC-0BD8B9C29D9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9163" y="3522663"/>
                        <a:ext cx="3508375" cy="338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72" name="Object 10">
            <a:extLst>
              <a:ext uri="{FF2B5EF4-FFF2-40B4-BE49-F238E27FC236}">
                <a16:creationId xmlns:a16="http://schemas.microsoft.com/office/drawing/2014/main" id="{64D48F31-6CBF-4255-A415-F63D5E5B75A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19163" y="4152900"/>
          <a:ext cx="277495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879600" imgH="241300" progId="Equation.3">
                  <p:embed/>
                </p:oleObj>
              </mc:Choice>
              <mc:Fallback>
                <p:oleObj name="Equation" r:id="rId6" imgW="1879600" imgH="241300" progId="Equation.3">
                  <p:embed/>
                  <p:pic>
                    <p:nvPicPr>
                      <p:cNvPr id="11272" name="Object 10">
                        <a:extLst>
                          <a:ext uri="{FF2B5EF4-FFF2-40B4-BE49-F238E27FC236}">
                            <a16:creationId xmlns:a16="http://schemas.microsoft.com/office/drawing/2014/main" id="{64D48F31-6CBF-4255-A415-F63D5E5B75A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9163" y="4152900"/>
                        <a:ext cx="2774950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73" name="Object 11">
            <a:extLst>
              <a:ext uri="{FF2B5EF4-FFF2-40B4-BE49-F238E27FC236}">
                <a16:creationId xmlns:a16="http://schemas.microsoft.com/office/drawing/2014/main" id="{92D9BE06-40BD-42D3-BAC6-0B1D12ABBCF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19163" y="4821238"/>
          <a:ext cx="2698750" cy="33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828800" imgH="228600" progId="Equation.3">
                  <p:embed/>
                </p:oleObj>
              </mc:Choice>
              <mc:Fallback>
                <p:oleObj name="Equation" r:id="rId8" imgW="1828800" imgH="228600" progId="Equation.3">
                  <p:embed/>
                  <p:pic>
                    <p:nvPicPr>
                      <p:cNvPr id="11273" name="Object 11">
                        <a:extLst>
                          <a:ext uri="{FF2B5EF4-FFF2-40B4-BE49-F238E27FC236}">
                            <a16:creationId xmlns:a16="http://schemas.microsoft.com/office/drawing/2014/main" id="{92D9BE06-40BD-42D3-BAC6-0B1D12ABBCF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9163" y="4821238"/>
                        <a:ext cx="2698750" cy="336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74" name="Object 12">
            <a:extLst>
              <a:ext uri="{FF2B5EF4-FFF2-40B4-BE49-F238E27FC236}">
                <a16:creationId xmlns:a16="http://schemas.microsoft.com/office/drawing/2014/main" id="{2649F223-EDAD-4CF5-A9DA-7E321B88802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19163" y="5437188"/>
          <a:ext cx="2717800" cy="354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841500" imgH="241300" progId="Equation.3">
                  <p:embed/>
                </p:oleObj>
              </mc:Choice>
              <mc:Fallback>
                <p:oleObj name="Equation" r:id="rId10" imgW="1841500" imgH="241300" progId="Equation.3">
                  <p:embed/>
                  <p:pic>
                    <p:nvPicPr>
                      <p:cNvPr id="11274" name="Object 12">
                        <a:extLst>
                          <a:ext uri="{FF2B5EF4-FFF2-40B4-BE49-F238E27FC236}">
                            <a16:creationId xmlns:a16="http://schemas.microsoft.com/office/drawing/2014/main" id="{2649F223-EDAD-4CF5-A9DA-7E321B88802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9163" y="5437188"/>
                        <a:ext cx="2717800" cy="354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Marcador de Posição do Rodapé 3">
            <a:extLst>
              <a:ext uri="{FF2B5EF4-FFF2-40B4-BE49-F238E27FC236}">
                <a16:creationId xmlns:a16="http://schemas.microsoft.com/office/drawing/2014/main" id="{81EB49FD-F4EB-4242-8581-98661ABB3B1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pt-PT" sz="1400">
                <a:solidFill>
                  <a:srgbClr val="0000FF"/>
                </a:solidFill>
              </a:rPr>
              <a:t>Computer Vision - TP11 - Introduction to Segmentation</a:t>
            </a:r>
            <a:endParaRPr lang="pt-PT" altLang="pt-PT" sz="1400">
              <a:solidFill>
                <a:srgbClr val="0000FF"/>
              </a:solidFill>
            </a:endParaRPr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80A9CF66-6700-4B1A-AC7D-3314D90517D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altLang="pt-PT"/>
              <a:t>How do we form regions?</a:t>
            </a:r>
          </a:p>
        </p:txBody>
      </p:sp>
      <p:sp>
        <p:nvSpPr>
          <p:cNvPr id="12292" name="Rectangle 3">
            <a:extLst>
              <a:ext uri="{FF2B5EF4-FFF2-40B4-BE49-F238E27FC236}">
                <a16:creationId xmlns:a16="http://schemas.microsoft.com/office/drawing/2014/main" id="{F5CD63F7-BF2B-4BE2-8EC6-8FA82223740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pt-PT" altLang="pt-PT"/>
              <a:t>Region Growing</a:t>
            </a:r>
          </a:p>
          <a:p>
            <a:pPr eaLnBrk="1" hangingPunct="1"/>
            <a:r>
              <a:rPr lang="pt-PT" altLang="pt-PT"/>
              <a:t>Region Merging</a:t>
            </a:r>
          </a:p>
          <a:p>
            <a:pPr eaLnBrk="1" hangingPunct="1"/>
            <a:r>
              <a:rPr lang="pt-PT" altLang="pt-PT"/>
              <a:t>Region Splitting</a:t>
            </a:r>
          </a:p>
          <a:p>
            <a:pPr eaLnBrk="1" hangingPunct="1"/>
            <a:r>
              <a:rPr lang="pt-PT" altLang="pt-PT"/>
              <a:t>Split and Merge</a:t>
            </a:r>
          </a:p>
          <a:p>
            <a:pPr eaLnBrk="1" hangingPunct="1"/>
            <a:r>
              <a:rPr lang="pt-PT" altLang="pt-PT"/>
              <a:t>Watershed</a:t>
            </a:r>
          </a:p>
          <a:p>
            <a:pPr eaLnBrk="1" hangingPunct="1"/>
            <a:r>
              <a:rPr lang="pt-PT" altLang="pt-PT"/>
              <a:t>...</a:t>
            </a:r>
          </a:p>
        </p:txBody>
      </p:sp>
      <p:grpSp>
        <p:nvGrpSpPr>
          <p:cNvPr id="12293" name="Group 13">
            <a:extLst>
              <a:ext uri="{FF2B5EF4-FFF2-40B4-BE49-F238E27FC236}">
                <a16:creationId xmlns:a16="http://schemas.microsoft.com/office/drawing/2014/main" id="{846928C8-83C6-4EA2-9591-CAD438BE38DD}"/>
              </a:ext>
            </a:extLst>
          </p:cNvPr>
          <p:cNvGrpSpPr>
            <a:grpSpLocks/>
          </p:cNvGrpSpPr>
          <p:nvPr/>
        </p:nvGrpSpPr>
        <p:grpSpPr bwMode="auto">
          <a:xfrm>
            <a:off x="4468813" y="1700213"/>
            <a:ext cx="3695700" cy="4256087"/>
            <a:chOff x="2836" y="1207"/>
            <a:chExt cx="2328" cy="2681"/>
          </a:xfrm>
        </p:grpSpPr>
        <p:pic>
          <p:nvPicPr>
            <p:cNvPr id="12294" name="Picture 14">
              <a:extLst>
                <a:ext uri="{FF2B5EF4-FFF2-40B4-BE49-F238E27FC236}">
                  <a16:creationId xmlns:a16="http://schemas.microsoft.com/office/drawing/2014/main" id="{F7649FC6-366C-4D77-9D18-CDABEBC6C34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6" y="1207"/>
              <a:ext cx="2328" cy="23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295" name="Text Box 15">
              <a:extLst>
                <a:ext uri="{FF2B5EF4-FFF2-40B4-BE49-F238E27FC236}">
                  <a16:creationId xmlns:a16="http://schemas.microsoft.com/office/drawing/2014/main" id="{F61EC86E-5A03-4F90-A185-71B4E5DB56C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98" y="3600"/>
              <a:ext cx="180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99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pt-PT" sz="2400">
                  <a:solidFill>
                    <a:schemeClr val="tx1"/>
                  </a:solidFill>
                  <a:latin typeface="Times New Roman" panose="02020603050405020304" pitchFamily="18" charset="0"/>
                </a:rPr>
                <a:t>What a computer sees</a:t>
              </a: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Marcador de Posição do Rodapé 3">
            <a:extLst>
              <a:ext uri="{FF2B5EF4-FFF2-40B4-BE49-F238E27FC236}">
                <a16:creationId xmlns:a16="http://schemas.microsoft.com/office/drawing/2014/main" id="{953929B2-4A2B-4B31-8A9E-410D8A6EB20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pt-PT" sz="1400">
                <a:solidFill>
                  <a:srgbClr val="0000FF"/>
                </a:solidFill>
              </a:rPr>
              <a:t>Computer Vision - TP11 - Introduction to Segmentation</a:t>
            </a:r>
            <a:endParaRPr lang="pt-PT" altLang="pt-PT" sz="1400">
              <a:solidFill>
                <a:srgbClr val="0000FF"/>
              </a:solidFill>
            </a:endParaRPr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88C3CB46-6852-493D-A8A1-D40851019A1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pt-PT" dirty="0"/>
              <a:t>Topic: Introduction to segmentation</a:t>
            </a:r>
          </a:p>
        </p:txBody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0C3B1111-BBBC-4B03-9EF8-6700851C745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3700463"/>
          </a:xfrm>
        </p:spPr>
        <p:txBody>
          <a:bodyPr/>
          <a:lstStyle/>
          <a:p>
            <a:pPr eaLnBrk="1" hangingPunct="1"/>
            <a:r>
              <a:rPr lang="en-US" altLang="pt-PT" dirty="0"/>
              <a:t>Introduction to segmentation</a:t>
            </a:r>
          </a:p>
          <a:p>
            <a:pPr eaLnBrk="1" hangingPunct="1"/>
            <a:r>
              <a:rPr lang="en-US" altLang="pt-PT" dirty="0">
                <a:solidFill>
                  <a:schemeClr val="bg1">
                    <a:lumMod val="50000"/>
                  </a:schemeClr>
                </a:solidFill>
              </a:rPr>
              <a:t>Thresholding</a:t>
            </a:r>
          </a:p>
          <a:p>
            <a:pPr eaLnBrk="1" hangingPunct="1"/>
            <a:r>
              <a:rPr lang="en-US" altLang="pt-PT" dirty="0">
                <a:solidFill>
                  <a:schemeClr val="bg1">
                    <a:lumMod val="50000"/>
                  </a:schemeClr>
                </a:solidFill>
              </a:rPr>
              <a:t>Region based segmentation</a:t>
            </a:r>
          </a:p>
          <a:p>
            <a:pPr eaLnBrk="1" hangingPunct="1"/>
            <a:r>
              <a:rPr lang="en-US" altLang="pt-PT" dirty="0">
                <a:solidFill>
                  <a:schemeClr val="bg1">
                    <a:lumMod val="50000"/>
                  </a:schemeClr>
                </a:solidFill>
              </a:rPr>
              <a:t>Segmentation by clustering</a:t>
            </a:r>
          </a:p>
          <a:p>
            <a:pPr eaLnBrk="1" hangingPunct="1"/>
            <a:endParaRPr lang="en-US" altLang="pt-PT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04996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Marcador de Posição do Rodapé 4">
            <a:extLst>
              <a:ext uri="{FF2B5EF4-FFF2-40B4-BE49-F238E27FC236}">
                <a16:creationId xmlns:a16="http://schemas.microsoft.com/office/drawing/2014/main" id="{CA130432-147E-4564-A86C-9966AA47C8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pt-PT" sz="1400">
                <a:solidFill>
                  <a:srgbClr val="0000FF"/>
                </a:solidFill>
              </a:rPr>
              <a:t>Computer Vision - TP11 - Introduction to Segmentation</a:t>
            </a:r>
            <a:endParaRPr lang="pt-PT" altLang="pt-PT" sz="1400">
              <a:solidFill>
                <a:srgbClr val="0000FF"/>
              </a:solidFill>
            </a:endParaRPr>
          </a:p>
        </p:txBody>
      </p:sp>
      <p:sp>
        <p:nvSpPr>
          <p:cNvPr id="13315" name="Rectangle 2">
            <a:extLst>
              <a:ext uri="{FF2B5EF4-FFF2-40B4-BE49-F238E27FC236}">
                <a16:creationId xmlns:a16="http://schemas.microsoft.com/office/drawing/2014/main" id="{FB6B9ECD-F9FD-43A3-85BF-F235A3BDAE6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pt-PT" i="1"/>
              <a:t>Region growing</a:t>
            </a:r>
          </a:p>
        </p:txBody>
      </p:sp>
      <p:sp>
        <p:nvSpPr>
          <p:cNvPr id="13316" name="Rectangle 3">
            <a:extLst>
              <a:ext uri="{FF2B5EF4-FFF2-40B4-BE49-F238E27FC236}">
                <a16:creationId xmlns:a16="http://schemas.microsoft.com/office/drawing/2014/main" id="{0016C6DB-69AC-4782-BCA7-4A59141A0678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altLang="pt-PT"/>
              <a:t>Groups pixels into larger regions.</a:t>
            </a:r>
          </a:p>
          <a:p>
            <a:pPr eaLnBrk="1" hangingPunct="1"/>
            <a:r>
              <a:rPr lang="en-US" altLang="pt-PT"/>
              <a:t>Starts with a </a:t>
            </a:r>
            <a:r>
              <a:rPr lang="en-US" altLang="pt-PT" b="1"/>
              <a:t>seed </a:t>
            </a:r>
            <a:r>
              <a:rPr lang="en-US" altLang="pt-PT"/>
              <a:t>region.</a:t>
            </a:r>
          </a:p>
          <a:p>
            <a:pPr eaLnBrk="1" hangingPunct="1"/>
            <a:r>
              <a:rPr lang="en-US" altLang="pt-PT" b="1"/>
              <a:t>Grows </a:t>
            </a:r>
            <a:r>
              <a:rPr lang="en-US" altLang="pt-PT"/>
              <a:t>region by </a:t>
            </a:r>
            <a:r>
              <a:rPr lang="en-US" altLang="pt-PT" b="1"/>
              <a:t>merging</a:t>
            </a:r>
            <a:r>
              <a:rPr lang="en-US" altLang="pt-PT"/>
              <a:t> neighboring pixels.</a:t>
            </a:r>
          </a:p>
        </p:txBody>
      </p:sp>
      <p:sp>
        <p:nvSpPr>
          <p:cNvPr id="13317" name="Rectangle 4">
            <a:extLst>
              <a:ext uri="{FF2B5EF4-FFF2-40B4-BE49-F238E27FC236}">
                <a16:creationId xmlns:a16="http://schemas.microsoft.com/office/drawing/2014/main" id="{0074F4A2-307D-4374-995A-720F76C74FAB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r>
              <a:rPr lang="en-US" altLang="pt-PT"/>
              <a:t>Iterative process</a:t>
            </a:r>
          </a:p>
          <a:p>
            <a:pPr lvl="1" eaLnBrk="1" hangingPunct="1"/>
            <a:r>
              <a:rPr lang="en-US" altLang="pt-PT"/>
              <a:t>How to start?</a:t>
            </a:r>
          </a:p>
          <a:p>
            <a:pPr lvl="1" eaLnBrk="1" hangingPunct="1"/>
            <a:r>
              <a:rPr lang="en-US" altLang="pt-PT"/>
              <a:t>How to iterate?</a:t>
            </a:r>
          </a:p>
          <a:p>
            <a:pPr lvl="1" eaLnBrk="1" hangingPunct="1"/>
            <a:r>
              <a:rPr lang="en-US" altLang="pt-PT"/>
              <a:t>When to stop?</a:t>
            </a:r>
          </a:p>
        </p:txBody>
      </p:sp>
      <p:sp>
        <p:nvSpPr>
          <p:cNvPr id="13318" name="Rectangle 5">
            <a:extLst>
              <a:ext uri="{FF2B5EF4-FFF2-40B4-BE49-F238E27FC236}">
                <a16:creationId xmlns:a16="http://schemas.microsoft.com/office/drawing/2014/main" id="{CB78318F-1120-4D1A-A29A-0A817EEBF3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43213" y="5157788"/>
            <a:ext cx="1368425" cy="720725"/>
          </a:xfrm>
          <a:prstGeom prst="rect">
            <a:avLst/>
          </a:prstGeom>
          <a:solidFill>
            <a:srgbClr val="C78383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pt-PT" sz="2000">
                <a:solidFill>
                  <a:schemeClr val="tx1"/>
                </a:solidFill>
              </a:rPr>
              <a:t>Initial</a:t>
            </a:r>
            <a:br>
              <a:rPr lang="pt-PT" altLang="pt-PT" sz="2000">
                <a:solidFill>
                  <a:schemeClr val="tx1"/>
                </a:solidFill>
              </a:rPr>
            </a:br>
            <a:r>
              <a:rPr lang="pt-PT" altLang="pt-PT" sz="2000">
                <a:solidFill>
                  <a:schemeClr val="tx1"/>
                </a:solidFill>
              </a:rPr>
              <a:t>Regions</a:t>
            </a:r>
          </a:p>
        </p:txBody>
      </p:sp>
      <p:sp>
        <p:nvSpPr>
          <p:cNvPr id="13319" name="Rectangle 6">
            <a:extLst>
              <a:ext uri="{FF2B5EF4-FFF2-40B4-BE49-F238E27FC236}">
                <a16:creationId xmlns:a16="http://schemas.microsoft.com/office/drawing/2014/main" id="{C6DBEE8C-6275-4CC6-8A92-A89135AF70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59338" y="5157788"/>
            <a:ext cx="1368425" cy="720725"/>
          </a:xfrm>
          <a:prstGeom prst="rect">
            <a:avLst/>
          </a:prstGeom>
          <a:solidFill>
            <a:srgbClr val="C78383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pt-PT" sz="2000">
                <a:solidFill>
                  <a:schemeClr val="tx1"/>
                </a:solidFill>
              </a:rPr>
              <a:t>Iterations</a:t>
            </a:r>
          </a:p>
        </p:txBody>
      </p:sp>
      <p:sp>
        <p:nvSpPr>
          <p:cNvPr id="13320" name="Rectangle 7">
            <a:extLst>
              <a:ext uri="{FF2B5EF4-FFF2-40B4-BE49-F238E27FC236}">
                <a16:creationId xmlns:a16="http://schemas.microsoft.com/office/drawing/2014/main" id="{91D268BD-2F11-45DF-92A5-295B4C291F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75463" y="5157788"/>
            <a:ext cx="1368425" cy="720725"/>
          </a:xfrm>
          <a:prstGeom prst="rect">
            <a:avLst/>
          </a:prstGeom>
          <a:solidFill>
            <a:srgbClr val="C78383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pt-PT" sz="2000">
                <a:solidFill>
                  <a:schemeClr val="tx1"/>
                </a:solidFill>
              </a:rPr>
              <a:t>Stop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pt-PT" sz="2000">
                <a:solidFill>
                  <a:schemeClr val="tx1"/>
                </a:solidFill>
              </a:rPr>
              <a:t>Condition</a:t>
            </a:r>
          </a:p>
        </p:txBody>
      </p:sp>
      <p:sp>
        <p:nvSpPr>
          <p:cNvPr id="13321" name="AutoShape 8">
            <a:extLst>
              <a:ext uri="{FF2B5EF4-FFF2-40B4-BE49-F238E27FC236}">
                <a16:creationId xmlns:a16="http://schemas.microsoft.com/office/drawing/2014/main" id="{0B9735B5-2C7E-40E8-9B3D-C4C5A9C9E2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4663" y="5375275"/>
            <a:ext cx="574675" cy="287338"/>
          </a:xfrm>
          <a:prstGeom prst="rightArrow">
            <a:avLst>
              <a:gd name="adj1" fmla="val 50000"/>
              <a:gd name="adj2" fmla="val 50000"/>
            </a:avLst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t-PT" altLang="pt-PT" sz="2400">
              <a:solidFill>
                <a:schemeClr val="tx1"/>
              </a:solidFill>
            </a:endParaRPr>
          </a:p>
        </p:txBody>
      </p:sp>
      <p:sp>
        <p:nvSpPr>
          <p:cNvPr id="13322" name="AutoShape 9">
            <a:extLst>
              <a:ext uri="{FF2B5EF4-FFF2-40B4-BE49-F238E27FC236}">
                <a16:creationId xmlns:a16="http://schemas.microsoft.com/office/drawing/2014/main" id="{681EC415-14F6-4019-989D-09B218A07E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00788" y="5373688"/>
            <a:ext cx="574675" cy="287337"/>
          </a:xfrm>
          <a:prstGeom prst="rightArrow">
            <a:avLst>
              <a:gd name="adj1" fmla="val 50000"/>
              <a:gd name="adj2" fmla="val 50000"/>
            </a:avLst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t-PT" altLang="pt-PT" sz="2400">
              <a:solidFill>
                <a:schemeClr val="tx1"/>
              </a:solidFill>
            </a:endParaRPr>
          </a:p>
        </p:txBody>
      </p:sp>
      <p:sp>
        <p:nvSpPr>
          <p:cNvPr id="13323" name="AutoShape 10">
            <a:extLst>
              <a:ext uri="{FF2B5EF4-FFF2-40B4-BE49-F238E27FC236}">
                <a16:creationId xmlns:a16="http://schemas.microsoft.com/office/drawing/2014/main" id="{FFA975A5-1C58-4544-8D0E-9EF8F6E2DED7}"/>
              </a:ext>
            </a:extLst>
          </p:cNvPr>
          <p:cNvSpPr>
            <a:spLocks noChangeArrowheads="1"/>
          </p:cNvSpPr>
          <p:nvPr/>
        </p:nvSpPr>
        <p:spPr bwMode="auto">
          <a:xfrm rot="10800000" flipV="1">
            <a:off x="5795963" y="4508500"/>
            <a:ext cx="1439862" cy="792163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2147483646 w 21600"/>
              <a:gd name="T9" fmla="*/ 2147483646 h 21600"/>
              <a:gd name="T10" fmla="*/ 2147483646 w 21600"/>
              <a:gd name="T11" fmla="*/ 2147483646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6200" y="10800"/>
                </a:moveTo>
                <a:cubicBezTo>
                  <a:pt x="16200" y="7817"/>
                  <a:pt x="13782" y="5400"/>
                  <a:pt x="10800" y="5400"/>
                </a:cubicBezTo>
                <a:cubicBezTo>
                  <a:pt x="7817" y="5400"/>
                  <a:pt x="5400" y="7817"/>
                  <a:pt x="5400" y="10800"/>
                </a:cubicBezTo>
                <a:lnTo>
                  <a:pt x="0" y="10800"/>
                </a:lnTo>
                <a:cubicBezTo>
                  <a:pt x="0" y="4835"/>
                  <a:pt x="4835" y="0"/>
                  <a:pt x="10800" y="0"/>
                </a:cubicBezTo>
                <a:cubicBezTo>
                  <a:pt x="16764" y="0"/>
                  <a:pt x="21599" y="4835"/>
                  <a:pt x="21600" y="10799"/>
                </a:cubicBezTo>
                <a:lnTo>
                  <a:pt x="21600" y="10800"/>
                </a:lnTo>
                <a:lnTo>
                  <a:pt x="24300" y="10800"/>
                </a:lnTo>
                <a:lnTo>
                  <a:pt x="18900" y="16200"/>
                </a:lnTo>
                <a:lnTo>
                  <a:pt x="13500" y="10800"/>
                </a:lnTo>
                <a:lnTo>
                  <a:pt x="16200" y="10800"/>
                </a:lnTo>
                <a:close/>
              </a:path>
            </a:pathLst>
          </a:cu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24" name="AutoShape 11">
            <a:extLst>
              <a:ext uri="{FF2B5EF4-FFF2-40B4-BE49-F238E27FC236}">
                <a16:creationId xmlns:a16="http://schemas.microsoft.com/office/drawing/2014/main" id="{59725516-BBE6-4597-A3DA-E7D8F19C6280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7883525" y="4510088"/>
            <a:ext cx="360363" cy="503237"/>
          </a:xfrm>
          <a:prstGeom prst="downArrow">
            <a:avLst>
              <a:gd name="adj1" fmla="val 50000"/>
              <a:gd name="adj2" fmla="val 34912"/>
            </a:avLst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t-PT" altLang="pt-PT" sz="2400">
              <a:solidFill>
                <a:schemeClr val="tx1"/>
              </a:solidFill>
            </a:endParaRPr>
          </a:p>
        </p:txBody>
      </p:sp>
      <p:sp>
        <p:nvSpPr>
          <p:cNvPr id="13325" name="Text Box 12">
            <a:extLst>
              <a:ext uri="{FF2B5EF4-FFF2-40B4-BE49-F238E27FC236}">
                <a16:creationId xmlns:a16="http://schemas.microsoft.com/office/drawing/2014/main" id="{8D2C2EAB-7F42-46A2-88B5-966A1682C4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08850" y="3979863"/>
            <a:ext cx="9985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pt-PT" sz="2400">
                <a:solidFill>
                  <a:schemeClr val="tx1"/>
                </a:solidFill>
              </a:rPr>
              <a:t>Finish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Marcador de Posição do Rodapé 1">
            <a:extLst>
              <a:ext uri="{FF2B5EF4-FFF2-40B4-BE49-F238E27FC236}">
                <a16:creationId xmlns:a16="http://schemas.microsoft.com/office/drawing/2014/main" id="{92B752D6-74C9-4F6B-A6CE-36832BD2C6C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pt-PT" sz="1400">
                <a:solidFill>
                  <a:srgbClr val="0000FF"/>
                </a:solidFill>
              </a:rPr>
              <a:t>Computer Vision - TP11 - Introduction to Segmentation</a:t>
            </a:r>
            <a:endParaRPr lang="pt-PT" altLang="pt-PT" sz="1400">
              <a:solidFill>
                <a:srgbClr val="0000FF"/>
              </a:solidFill>
            </a:endParaRPr>
          </a:p>
        </p:txBody>
      </p:sp>
      <p:sp>
        <p:nvSpPr>
          <p:cNvPr id="14339" name="Rectangle 5">
            <a:extLst>
              <a:ext uri="{FF2B5EF4-FFF2-40B4-BE49-F238E27FC236}">
                <a16:creationId xmlns:a16="http://schemas.microsoft.com/office/drawing/2014/main" id="{FFBBEF67-C00D-4BBB-BE67-5C43925E0B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t-PT" altLang="pt-PT" sz="2400">
              <a:solidFill>
                <a:schemeClr val="tx1"/>
              </a:solidFill>
            </a:endParaRPr>
          </a:p>
        </p:txBody>
      </p:sp>
      <p:pic>
        <p:nvPicPr>
          <p:cNvPr id="14340" name="Picture 4" descr="region_growing">
            <a:extLst>
              <a:ext uri="{FF2B5EF4-FFF2-40B4-BE49-F238E27FC236}">
                <a16:creationId xmlns:a16="http://schemas.microsoft.com/office/drawing/2014/main" id="{76EEBE26-258B-49A3-9D30-59DB3D7DBE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1575" y="0"/>
            <a:ext cx="68008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Marcador de Posição do Rodapé 3">
            <a:extLst>
              <a:ext uri="{FF2B5EF4-FFF2-40B4-BE49-F238E27FC236}">
                <a16:creationId xmlns:a16="http://schemas.microsoft.com/office/drawing/2014/main" id="{DBC66ED4-7492-4486-966D-A9771E52F6F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pt-PT" sz="1400">
                <a:solidFill>
                  <a:srgbClr val="0000FF"/>
                </a:solidFill>
              </a:rPr>
              <a:t>Computer Vision - TP11 - Introduction to Segmentation</a:t>
            </a:r>
            <a:endParaRPr lang="pt-PT" altLang="pt-PT" sz="1400">
              <a:solidFill>
                <a:srgbClr val="0000FF"/>
              </a:solidFill>
            </a:endParaRPr>
          </a:p>
        </p:txBody>
      </p:sp>
      <p:sp>
        <p:nvSpPr>
          <p:cNvPr id="15363" name="Rectangle 2">
            <a:extLst>
              <a:ext uri="{FF2B5EF4-FFF2-40B4-BE49-F238E27FC236}">
                <a16:creationId xmlns:a16="http://schemas.microsoft.com/office/drawing/2014/main" id="{AD42F702-5948-471D-9151-3937130E67E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altLang="pt-PT" i="1"/>
              <a:t>Region merging</a:t>
            </a:r>
          </a:p>
        </p:txBody>
      </p:sp>
      <p:sp>
        <p:nvSpPr>
          <p:cNvPr id="15364" name="Rectangle 3">
            <a:extLst>
              <a:ext uri="{FF2B5EF4-FFF2-40B4-BE49-F238E27FC236}">
                <a16:creationId xmlns:a16="http://schemas.microsoft.com/office/drawing/2014/main" id="{11B16B25-A7D2-4C6C-90E7-7F57C0BEA9F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pt-PT" dirty="0"/>
              <a:t>Algorithm</a:t>
            </a:r>
          </a:p>
          <a:p>
            <a:pPr lvl="1" eaLnBrk="1" hangingPunct="1"/>
            <a:r>
              <a:rPr lang="en-US" altLang="pt-PT" dirty="0"/>
              <a:t>Divide image into an initial set of regions</a:t>
            </a:r>
          </a:p>
          <a:p>
            <a:pPr lvl="2" eaLnBrk="1" hangingPunct="1"/>
            <a:r>
              <a:rPr lang="en-US" altLang="pt-PT" dirty="0"/>
              <a:t>One region per pixel</a:t>
            </a:r>
          </a:p>
          <a:p>
            <a:pPr lvl="1" eaLnBrk="1" hangingPunct="1"/>
            <a:r>
              <a:rPr lang="en-US" altLang="pt-PT" dirty="0"/>
              <a:t>Define a </a:t>
            </a:r>
            <a:r>
              <a:rPr lang="en-US" altLang="pt-PT" b="1" dirty="0"/>
              <a:t>similarity criteria </a:t>
            </a:r>
            <a:r>
              <a:rPr lang="en-US" altLang="pt-PT" dirty="0"/>
              <a:t>for merging regions</a:t>
            </a:r>
          </a:p>
          <a:p>
            <a:pPr lvl="1" eaLnBrk="1" hangingPunct="1"/>
            <a:r>
              <a:rPr lang="en-US" altLang="pt-PT" b="1" dirty="0"/>
              <a:t>Merge</a:t>
            </a:r>
            <a:r>
              <a:rPr lang="en-US" altLang="pt-PT" dirty="0"/>
              <a:t> similar regions</a:t>
            </a:r>
          </a:p>
          <a:p>
            <a:pPr lvl="1" eaLnBrk="1" hangingPunct="1"/>
            <a:r>
              <a:rPr lang="en-US" altLang="pt-PT" dirty="0"/>
              <a:t>Repeat previous step until no more merge operations are possible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Marcador de Posição do Rodapé 3">
            <a:extLst>
              <a:ext uri="{FF2B5EF4-FFF2-40B4-BE49-F238E27FC236}">
                <a16:creationId xmlns:a16="http://schemas.microsoft.com/office/drawing/2014/main" id="{A65CD4BF-9CBF-4F91-9A11-CC57B85EC24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pt-PT" sz="1400">
                <a:solidFill>
                  <a:srgbClr val="0000FF"/>
                </a:solidFill>
              </a:rPr>
              <a:t>Computer Vision - TP11 - Introduction to Segmentation</a:t>
            </a:r>
            <a:endParaRPr lang="pt-PT" altLang="pt-PT" sz="1400">
              <a:solidFill>
                <a:srgbClr val="0000FF"/>
              </a:solidFill>
            </a:endParaRPr>
          </a:p>
        </p:txBody>
      </p:sp>
      <p:sp>
        <p:nvSpPr>
          <p:cNvPr id="16387" name="Rectangle 5">
            <a:extLst>
              <a:ext uri="{FF2B5EF4-FFF2-40B4-BE49-F238E27FC236}">
                <a16:creationId xmlns:a16="http://schemas.microsoft.com/office/drawing/2014/main" id="{95EC971C-C99D-4EF5-BC35-1F0CE951C6D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altLang="pt-PT"/>
              <a:t>Similarity Criteria</a:t>
            </a:r>
          </a:p>
        </p:txBody>
      </p:sp>
      <p:sp>
        <p:nvSpPr>
          <p:cNvPr id="16388" name="Rectangle 6">
            <a:extLst>
              <a:ext uri="{FF2B5EF4-FFF2-40B4-BE49-F238E27FC236}">
                <a16:creationId xmlns:a16="http://schemas.microsoft.com/office/drawing/2014/main" id="{8C775D55-27CE-4CE9-BA7B-6B7D76286EF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pt-PT" dirty="0"/>
              <a:t>Homogeneity of regions is used as the main segmentation criterion in region growing</a:t>
            </a:r>
          </a:p>
          <a:p>
            <a:pPr lvl="1" eaLnBrk="1" hangingPunct="1"/>
            <a:r>
              <a:rPr lang="en-US" altLang="pt-PT" dirty="0"/>
              <a:t>gray level </a:t>
            </a:r>
          </a:p>
          <a:p>
            <a:pPr lvl="1" eaLnBrk="1" hangingPunct="1"/>
            <a:r>
              <a:rPr lang="en-US" altLang="pt-PT" dirty="0"/>
              <a:t>color, texture </a:t>
            </a:r>
          </a:p>
          <a:p>
            <a:pPr lvl="1" eaLnBrk="1" hangingPunct="1"/>
            <a:r>
              <a:rPr lang="en-US" altLang="pt-PT" dirty="0"/>
              <a:t>shape </a:t>
            </a:r>
          </a:p>
          <a:p>
            <a:pPr lvl="1" eaLnBrk="1" hangingPunct="1"/>
            <a:r>
              <a:rPr lang="en-US" altLang="pt-PT" dirty="0"/>
              <a:t>model </a:t>
            </a:r>
          </a:p>
          <a:p>
            <a:pPr lvl="1" eaLnBrk="1" hangingPunct="1"/>
            <a:r>
              <a:rPr lang="en-US" altLang="pt-PT" dirty="0"/>
              <a:t>etc. </a:t>
            </a:r>
          </a:p>
        </p:txBody>
      </p:sp>
      <p:sp>
        <p:nvSpPr>
          <p:cNvPr id="16389" name="AutoShape 7">
            <a:extLst>
              <a:ext uri="{FF2B5EF4-FFF2-40B4-BE49-F238E27FC236}">
                <a16:creationId xmlns:a16="http://schemas.microsoft.com/office/drawing/2014/main" id="{023EEB09-F8D4-4875-8B70-86D54A744B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56100" y="3500438"/>
            <a:ext cx="3384550" cy="1296987"/>
          </a:xfrm>
          <a:prstGeom prst="wedgeRoundRectCallout">
            <a:avLst>
              <a:gd name="adj1" fmla="val -61208"/>
              <a:gd name="adj2" fmla="val 16218"/>
              <a:gd name="adj3" fmla="val 16667"/>
            </a:avLst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pt-PT" sz="2400">
                <a:solidFill>
                  <a:schemeClr val="tx1"/>
                </a:solidFill>
              </a:rPr>
              <a:t>Choice of criteria affects segmentation results dramatically!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Marcador de Posição do Rodapé 3">
            <a:extLst>
              <a:ext uri="{FF2B5EF4-FFF2-40B4-BE49-F238E27FC236}">
                <a16:creationId xmlns:a16="http://schemas.microsoft.com/office/drawing/2014/main" id="{EF6BCBCC-E571-4A00-B1C9-0478AEACB9B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pt-PT" sz="1400">
                <a:solidFill>
                  <a:srgbClr val="0000FF"/>
                </a:solidFill>
              </a:rPr>
              <a:t>Computer Vision - TP11 - Introduction to Segmentation</a:t>
            </a:r>
            <a:endParaRPr lang="pt-PT" altLang="pt-PT" sz="1400">
              <a:solidFill>
                <a:srgbClr val="0000FF"/>
              </a:solidFill>
            </a:endParaRPr>
          </a:p>
        </p:txBody>
      </p:sp>
      <p:sp>
        <p:nvSpPr>
          <p:cNvPr id="17411" name="Rectangle 2">
            <a:extLst>
              <a:ext uri="{FF2B5EF4-FFF2-40B4-BE49-F238E27FC236}">
                <a16:creationId xmlns:a16="http://schemas.microsoft.com/office/drawing/2014/main" id="{FBF0B613-8941-4B91-A043-4EDD7374B5A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altLang="pt-PT"/>
              <a:t>Gray-Level Criteria</a:t>
            </a:r>
          </a:p>
        </p:txBody>
      </p:sp>
      <p:sp>
        <p:nvSpPr>
          <p:cNvPr id="17412" name="Rectangle 3">
            <a:extLst>
              <a:ext uri="{FF2B5EF4-FFF2-40B4-BE49-F238E27FC236}">
                <a16:creationId xmlns:a16="http://schemas.microsoft.com/office/drawing/2014/main" id="{96350E25-C87D-4B3A-BFF7-0B2B9FC56E1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pt-PT" dirty="0"/>
              <a:t>Comparing to Original Seed Pixel</a:t>
            </a:r>
          </a:p>
          <a:p>
            <a:pPr lvl="1" eaLnBrk="1" hangingPunct="1"/>
            <a:r>
              <a:rPr lang="pt-PT" altLang="pt-PT" dirty="0" err="1"/>
              <a:t>Very</a:t>
            </a:r>
            <a:r>
              <a:rPr lang="pt-PT" altLang="pt-PT" dirty="0"/>
              <a:t> </a:t>
            </a:r>
            <a:r>
              <a:rPr lang="pt-PT" altLang="pt-PT" dirty="0" err="1"/>
              <a:t>sensitive</a:t>
            </a:r>
            <a:r>
              <a:rPr lang="pt-PT" altLang="pt-PT" dirty="0"/>
              <a:t> to </a:t>
            </a:r>
            <a:r>
              <a:rPr lang="pt-PT" altLang="pt-PT" dirty="0" err="1"/>
              <a:t>choice</a:t>
            </a:r>
            <a:r>
              <a:rPr lang="pt-PT" altLang="pt-PT" dirty="0"/>
              <a:t> </a:t>
            </a:r>
            <a:r>
              <a:rPr lang="pt-PT" altLang="pt-PT" dirty="0" err="1"/>
              <a:t>of</a:t>
            </a:r>
            <a:r>
              <a:rPr lang="pt-PT" altLang="pt-PT" dirty="0"/>
              <a:t> </a:t>
            </a:r>
            <a:r>
              <a:rPr lang="pt-PT" altLang="pt-PT" b="1" dirty="0" err="1"/>
              <a:t>seed</a:t>
            </a:r>
            <a:r>
              <a:rPr lang="pt-PT" altLang="pt-PT" b="1" dirty="0"/>
              <a:t> </a:t>
            </a:r>
            <a:r>
              <a:rPr lang="pt-PT" altLang="pt-PT" b="1" dirty="0" err="1"/>
              <a:t>point</a:t>
            </a:r>
            <a:endParaRPr lang="pt-PT" altLang="pt-PT" dirty="0"/>
          </a:p>
          <a:p>
            <a:pPr eaLnBrk="1" hangingPunct="1"/>
            <a:r>
              <a:rPr lang="en-US" altLang="pt-PT" dirty="0"/>
              <a:t>Comparing to Neighbor in Region</a:t>
            </a:r>
          </a:p>
          <a:p>
            <a:pPr lvl="1" eaLnBrk="1" hangingPunct="1"/>
            <a:r>
              <a:rPr lang="pt-PT" altLang="pt-PT" dirty="0" err="1"/>
              <a:t>Allows</a:t>
            </a:r>
            <a:r>
              <a:rPr lang="pt-PT" altLang="pt-PT" dirty="0"/>
              <a:t> gradual </a:t>
            </a:r>
            <a:r>
              <a:rPr lang="pt-PT" altLang="pt-PT" dirty="0" err="1"/>
              <a:t>changes</a:t>
            </a:r>
            <a:r>
              <a:rPr lang="pt-PT" altLang="pt-PT" dirty="0"/>
              <a:t> in </a:t>
            </a:r>
            <a:r>
              <a:rPr lang="pt-PT" altLang="pt-PT" dirty="0" err="1"/>
              <a:t>the</a:t>
            </a:r>
            <a:r>
              <a:rPr lang="pt-PT" altLang="pt-PT" dirty="0"/>
              <a:t> </a:t>
            </a:r>
            <a:r>
              <a:rPr lang="pt-PT" altLang="pt-PT" dirty="0" err="1"/>
              <a:t>region</a:t>
            </a:r>
            <a:endParaRPr lang="pt-PT" altLang="pt-PT" dirty="0"/>
          </a:p>
          <a:p>
            <a:pPr lvl="1" eaLnBrk="1" hangingPunct="1"/>
            <a:r>
              <a:rPr lang="pt-PT" altLang="pt-PT" dirty="0"/>
              <a:t>Can cause </a:t>
            </a:r>
            <a:r>
              <a:rPr lang="pt-PT" altLang="pt-PT" dirty="0" err="1"/>
              <a:t>significant</a:t>
            </a:r>
            <a:r>
              <a:rPr lang="pt-PT" altLang="pt-PT" dirty="0"/>
              <a:t> </a:t>
            </a:r>
            <a:r>
              <a:rPr lang="pt-PT" altLang="pt-PT" dirty="0" err="1"/>
              <a:t>drift</a:t>
            </a:r>
            <a:endParaRPr lang="pt-PT" altLang="pt-PT" dirty="0"/>
          </a:p>
          <a:p>
            <a:pPr eaLnBrk="1" hangingPunct="1"/>
            <a:r>
              <a:rPr lang="pt-PT" altLang="pt-PT" dirty="0" err="1"/>
              <a:t>Comparing</a:t>
            </a:r>
            <a:r>
              <a:rPr lang="pt-PT" altLang="pt-PT" dirty="0"/>
              <a:t> to </a:t>
            </a:r>
            <a:r>
              <a:rPr lang="pt-PT" altLang="pt-PT" dirty="0" err="1"/>
              <a:t>Region</a:t>
            </a:r>
            <a:r>
              <a:rPr lang="pt-PT" altLang="pt-PT" dirty="0"/>
              <a:t> </a:t>
            </a:r>
            <a:r>
              <a:rPr lang="pt-PT" altLang="pt-PT" dirty="0" err="1"/>
              <a:t>Statistics</a:t>
            </a:r>
            <a:endParaRPr lang="pt-PT" altLang="pt-PT" dirty="0"/>
          </a:p>
          <a:p>
            <a:pPr lvl="1" eaLnBrk="1" hangingPunct="1"/>
            <a:r>
              <a:rPr lang="pt-PT" altLang="pt-PT" dirty="0" err="1"/>
              <a:t>Acts</a:t>
            </a:r>
            <a:r>
              <a:rPr lang="pt-PT" altLang="pt-PT" dirty="0"/>
              <a:t> as a </a:t>
            </a:r>
            <a:r>
              <a:rPr lang="pt-PT" altLang="pt-PT" b="1" dirty="0" err="1"/>
              <a:t>drift</a:t>
            </a:r>
            <a:r>
              <a:rPr lang="pt-PT" altLang="pt-PT" b="1" dirty="0"/>
              <a:t> </a:t>
            </a:r>
            <a:r>
              <a:rPr lang="pt-PT" altLang="pt-PT" b="1" dirty="0" err="1"/>
              <a:t>dampener</a:t>
            </a:r>
            <a:endParaRPr lang="pt-PT" altLang="pt-PT" dirty="0"/>
          </a:p>
          <a:p>
            <a:pPr eaLnBrk="1" hangingPunct="1"/>
            <a:r>
              <a:rPr lang="pt-PT" altLang="pt-PT" dirty="0" err="1"/>
              <a:t>Other</a:t>
            </a:r>
            <a:r>
              <a:rPr lang="pt-PT" altLang="pt-PT" dirty="0"/>
              <a:t> </a:t>
            </a:r>
            <a:r>
              <a:rPr lang="pt-PT" altLang="pt-PT" dirty="0" err="1"/>
              <a:t>possibilities</a:t>
            </a:r>
            <a:r>
              <a:rPr lang="pt-PT" altLang="pt-PT" dirty="0"/>
              <a:t>!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Marcador de Posição do Rodapé 4">
            <a:extLst>
              <a:ext uri="{FF2B5EF4-FFF2-40B4-BE49-F238E27FC236}">
                <a16:creationId xmlns:a16="http://schemas.microsoft.com/office/drawing/2014/main" id="{993B187F-B374-48B9-A839-694044EC4AB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pt-PT" sz="1400">
                <a:solidFill>
                  <a:srgbClr val="0000FF"/>
                </a:solidFill>
              </a:rPr>
              <a:t>Computer Vision - TP11 - Introduction to Segmentation</a:t>
            </a:r>
            <a:endParaRPr lang="pt-PT" altLang="pt-PT" sz="1400">
              <a:solidFill>
                <a:srgbClr val="0000FF"/>
              </a:solidFill>
            </a:endParaRPr>
          </a:p>
        </p:txBody>
      </p:sp>
      <p:sp>
        <p:nvSpPr>
          <p:cNvPr id="18435" name="Rectangle 2">
            <a:extLst>
              <a:ext uri="{FF2B5EF4-FFF2-40B4-BE49-F238E27FC236}">
                <a16:creationId xmlns:a16="http://schemas.microsoft.com/office/drawing/2014/main" id="{B119A1A3-8112-4EBC-98FB-D171B57DB5A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altLang="pt-PT" i="1"/>
              <a:t>Region splitting</a:t>
            </a:r>
          </a:p>
        </p:txBody>
      </p:sp>
      <p:sp>
        <p:nvSpPr>
          <p:cNvPr id="18436" name="Rectangle 3">
            <a:extLst>
              <a:ext uri="{FF2B5EF4-FFF2-40B4-BE49-F238E27FC236}">
                <a16:creationId xmlns:a16="http://schemas.microsoft.com/office/drawing/2014/main" id="{C62E55DE-A706-4CCD-958B-2F2B32E435AC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pt-PT" altLang="pt-PT" dirty="0" err="1"/>
              <a:t>Algorithm</a:t>
            </a:r>
            <a:endParaRPr lang="pt-PT" altLang="pt-PT" dirty="0"/>
          </a:p>
          <a:p>
            <a:pPr lvl="1" eaLnBrk="1" hangingPunct="1"/>
            <a:r>
              <a:rPr lang="pt-PT" altLang="pt-PT" dirty="0" err="1"/>
              <a:t>One</a:t>
            </a:r>
            <a:r>
              <a:rPr lang="pt-PT" altLang="pt-PT" dirty="0"/>
              <a:t> </a:t>
            </a:r>
            <a:r>
              <a:rPr lang="pt-PT" altLang="pt-PT" dirty="0" err="1"/>
              <a:t>initial</a:t>
            </a:r>
            <a:r>
              <a:rPr lang="pt-PT" altLang="pt-PT" dirty="0"/>
              <a:t> set </a:t>
            </a:r>
            <a:r>
              <a:rPr lang="pt-PT" altLang="pt-PT" dirty="0" err="1"/>
              <a:t>that</a:t>
            </a:r>
            <a:r>
              <a:rPr lang="pt-PT" altLang="pt-PT" dirty="0"/>
              <a:t> </a:t>
            </a:r>
            <a:r>
              <a:rPr lang="pt-PT" altLang="pt-PT" dirty="0" err="1"/>
              <a:t>includes</a:t>
            </a:r>
            <a:r>
              <a:rPr lang="pt-PT" altLang="pt-PT" dirty="0"/>
              <a:t> </a:t>
            </a:r>
            <a:r>
              <a:rPr lang="pt-PT" altLang="pt-PT" dirty="0" err="1"/>
              <a:t>the</a:t>
            </a:r>
            <a:r>
              <a:rPr lang="pt-PT" altLang="pt-PT" dirty="0"/>
              <a:t> </a:t>
            </a:r>
            <a:r>
              <a:rPr lang="pt-PT" altLang="pt-PT" b="1" dirty="0" err="1"/>
              <a:t>whole</a:t>
            </a:r>
            <a:r>
              <a:rPr lang="pt-PT" altLang="pt-PT" b="1" dirty="0"/>
              <a:t> </a:t>
            </a:r>
            <a:r>
              <a:rPr lang="pt-PT" altLang="pt-PT" b="1" dirty="0" err="1"/>
              <a:t>image</a:t>
            </a:r>
            <a:endParaRPr lang="pt-PT" altLang="pt-PT" dirty="0"/>
          </a:p>
          <a:p>
            <a:pPr lvl="1" eaLnBrk="1" hangingPunct="1"/>
            <a:r>
              <a:rPr lang="pt-PT" altLang="pt-PT" b="1" dirty="0" err="1"/>
              <a:t>Similarity</a:t>
            </a:r>
            <a:r>
              <a:rPr lang="pt-PT" altLang="pt-PT" b="1" dirty="0"/>
              <a:t> </a:t>
            </a:r>
            <a:r>
              <a:rPr lang="pt-PT" altLang="pt-PT" b="1" dirty="0" err="1"/>
              <a:t>criteria</a:t>
            </a:r>
            <a:endParaRPr lang="pt-PT" altLang="pt-PT" dirty="0"/>
          </a:p>
          <a:p>
            <a:pPr lvl="1" eaLnBrk="1" hangingPunct="1"/>
            <a:r>
              <a:rPr lang="pt-PT" altLang="pt-PT" dirty="0" err="1"/>
              <a:t>Iteratively</a:t>
            </a:r>
            <a:r>
              <a:rPr lang="pt-PT" altLang="pt-PT" dirty="0"/>
              <a:t> </a:t>
            </a:r>
            <a:r>
              <a:rPr lang="pt-PT" altLang="pt-PT" b="1" dirty="0" err="1"/>
              <a:t>split</a:t>
            </a:r>
            <a:r>
              <a:rPr lang="pt-PT" altLang="pt-PT" dirty="0"/>
              <a:t> </a:t>
            </a:r>
            <a:r>
              <a:rPr lang="pt-PT" altLang="pt-PT" dirty="0" err="1"/>
              <a:t>regions</a:t>
            </a:r>
            <a:r>
              <a:rPr lang="pt-PT" altLang="pt-PT" dirty="0"/>
              <a:t> </a:t>
            </a:r>
            <a:r>
              <a:rPr lang="pt-PT" altLang="pt-PT" dirty="0" err="1"/>
              <a:t>into</a:t>
            </a:r>
            <a:r>
              <a:rPr lang="pt-PT" altLang="pt-PT" dirty="0"/>
              <a:t> </a:t>
            </a:r>
            <a:r>
              <a:rPr lang="pt-PT" altLang="pt-PT" dirty="0" err="1"/>
              <a:t>sub-regions</a:t>
            </a:r>
            <a:endParaRPr lang="pt-PT" altLang="pt-PT" dirty="0"/>
          </a:p>
          <a:p>
            <a:pPr lvl="1" eaLnBrk="1" hangingPunct="1"/>
            <a:r>
              <a:rPr lang="pt-PT" altLang="pt-PT" dirty="0"/>
              <a:t>Stop </a:t>
            </a:r>
            <a:r>
              <a:rPr lang="pt-PT" altLang="pt-PT" dirty="0" err="1"/>
              <a:t>when</a:t>
            </a:r>
            <a:r>
              <a:rPr lang="pt-PT" altLang="pt-PT" dirty="0"/>
              <a:t> no more </a:t>
            </a:r>
            <a:r>
              <a:rPr lang="pt-PT" altLang="pt-PT" dirty="0" err="1"/>
              <a:t>splittings</a:t>
            </a:r>
            <a:r>
              <a:rPr lang="pt-PT" altLang="pt-PT" dirty="0"/>
              <a:t> are </a:t>
            </a:r>
            <a:r>
              <a:rPr lang="pt-PT" altLang="pt-PT" dirty="0" err="1"/>
              <a:t>possible</a:t>
            </a:r>
            <a:endParaRPr lang="pt-PT" altLang="pt-PT" dirty="0"/>
          </a:p>
        </p:txBody>
      </p:sp>
      <p:sp>
        <p:nvSpPr>
          <p:cNvPr id="18437" name="Rectangle 4">
            <a:extLst>
              <a:ext uri="{FF2B5EF4-FFF2-40B4-BE49-F238E27FC236}">
                <a16:creationId xmlns:a16="http://schemas.microsoft.com/office/drawing/2014/main" id="{28DBD1DD-C143-4880-ADD3-4BACF09E5C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3438" y="1773238"/>
            <a:ext cx="1439862" cy="1439862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pt-PT" sz="2400">
                <a:solidFill>
                  <a:schemeClr val="tx1"/>
                </a:solidFill>
              </a:rPr>
              <a:t>R</a:t>
            </a:r>
            <a:r>
              <a:rPr lang="pt-PT" altLang="pt-PT" sz="2400" baseline="-2500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8438" name="AutoShape 5">
            <a:extLst>
              <a:ext uri="{FF2B5EF4-FFF2-40B4-BE49-F238E27FC236}">
                <a16:creationId xmlns:a16="http://schemas.microsoft.com/office/drawing/2014/main" id="{4D6229FA-38E0-48A5-AA47-849A2D381A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27763" y="2205038"/>
            <a:ext cx="792162" cy="576262"/>
          </a:xfrm>
          <a:prstGeom prst="rightArrow">
            <a:avLst>
              <a:gd name="adj1" fmla="val 50000"/>
              <a:gd name="adj2" fmla="val 34366"/>
            </a:avLst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t-PT" altLang="pt-PT" sz="2400">
              <a:solidFill>
                <a:schemeClr val="tx1"/>
              </a:solidFill>
            </a:endParaRPr>
          </a:p>
        </p:txBody>
      </p:sp>
      <p:sp>
        <p:nvSpPr>
          <p:cNvPr id="18439" name="Rectangle 6">
            <a:extLst>
              <a:ext uri="{FF2B5EF4-FFF2-40B4-BE49-F238E27FC236}">
                <a16:creationId xmlns:a16="http://schemas.microsoft.com/office/drawing/2014/main" id="{FA2096E2-5463-4299-A1A2-E0C998EDB2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4388" y="1773238"/>
            <a:ext cx="720725" cy="719137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pt-PT" sz="2400">
                <a:solidFill>
                  <a:schemeClr val="tx1"/>
                </a:solidFill>
              </a:rPr>
              <a:t>R</a:t>
            </a:r>
            <a:r>
              <a:rPr lang="pt-PT" altLang="pt-PT" sz="2400" baseline="-2500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8440" name="Rectangle 7">
            <a:extLst>
              <a:ext uri="{FF2B5EF4-FFF2-40B4-BE49-F238E27FC236}">
                <a16:creationId xmlns:a16="http://schemas.microsoft.com/office/drawing/2014/main" id="{63575AE9-910D-47E6-A316-58A0807B01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85113" y="1773238"/>
            <a:ext cx="720725" cy="719137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pt-PT" sz="2400">
                <a:solidFill>
                  <a:schemeClr val="tx1"/>
                </a:solidFill>
              </a:rPr>
              <a:t>R</a:t>
            </a:r>
            <a:r>
              <a:rPr lang="pt-PT" altLang="pt-PT" sz="2400" baseline="-2500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8441" name="Rectangle 8">
            <a:extLst>
              <a:ext uri="{FF2B5EF4-FFF2-40B4-BE49-F238E27FC236}">
                <a16:creationId xmlns:a16="http://schemas.microsoft.com/office/drawing/2014/main" id="{DA482C52-895D-482F-9E6F-AC00A49039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4388" y="2492375"/>
            <a:ext cx="720725" cy="719138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pt-PT" sz="2400">
                <a:solidFill>
                  <a:schemeClr val="tx1"/>
                </a:solidFill>
              </a:rPr>
              <a:t>R</a:t>
            </a:r>
            <a:r>
              <a:rPr lang="pt-PT" altLang="pt-PT" sz="2400" baseline="-2500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8442" name="Rectangle 9">
            <a:extLst>
              <a:ext uri="{FF2B5EF4-FFF2-40B4-BE49-F238E27FC236}">
                <a16:creationId xmlns:a16="http://schemas.microsoft.com/office/drawing/2014/main" id="{66242324-D129-487C-81D7-37BC419991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85113" y="2492375"/>
            <a:ext cx="720725" cy="719138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pt-PT" sz="2400">
                <a:solidFill>
                  <a:schemeClr val="tx1"/>
                </a:solidFill>
              </a:rPr>
              <a:t>R</a:t>
            </a:r>
            <a:r>
              <a:rPr lang="pt-PT" altLang="pt-PT" sz="2400" baseline="-2500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8443" name="AutoShape 10">
            <a:extLst>
              <a:ext uri="{FF2B5EF4-FFF2-40B4-BE49-F238E27FC236}">
                <a16:creationId xmlns:a16="http://schemas.microsoft.com/office/drawing/2014/main" id="{C0BE7821-1CC0-4FBA-83FB-E4E82E3F0D99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7488238" y="3392488"/>
            <a:ext cx="792162" cy="576262"/>
          </a:xfrm>
          <a:prstGeom prst="rightArrow">
            <a:avLst>
              <a:gd name="adj1" fmla="val 50000"/>
              <a:gd name="adj2" fmla="val 34366"/>
            </a:avLst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t-PT" altLang="pt-PT" sz="2400">
              <a:solidFill>
                <a:schemeClr val="tx1"/>
              </a:solidFill>
            </a:endParaRPr>
          </a:p>
        </p:txBody>
      </p:sp>
      <p:sp>
        <p:nvSpPr>
          <p:cNvPr id="18444" name="Rectangle 11">
            <a:extLst>
              <a:ext uri="{FF2B5EF4-FFF2-40B4-BE49-F238E27FC236}">
                <a16:creationId xmlns:a16="http://schemas.microsoft.com/office/drawing/2014/main" id="{B9DD813B-5C8C-49C2-A0E9-1AE41AB3B4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4388" y="4151313"/>
            <a:ext cx="720725" cy="719137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pt-PT" sz="2400">
                <a:solidFill>
                  <a:schemeClr val="tx1"/>
                </a:solidFill>
              </a:rPr>
              <a:t>R</a:t>
            </a:r>
            <a:r>
              <a:rPr lang="pt-PT" altLang="pt-PT" sz="2400" baseline="-2500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8445" name="Rectangle 12">
            <a:extLst>
              <a:ext uri="{FF2B5EF4-FFF2-40B4-BE49-F238E27FC236}">
                <a16:creationId xmlns:a16="http://schemas.microsoft.com/office/drawing/2014/main" id="{067CBD69-393A-42BB-8C91-07D1180932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85113" y="4151313"/>
            <a:ext cx="720725" cy="719137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pt-PT" sz="2400">
                <a:solidFill>
                  <a:schemeClr val="tx1"/>
                </a:solidFill>
              </a:rPr>
              <a:t>R</a:t>
            </a:r>
            <a:r>
              <a:rPr lang="pt-PT" altLang="pt-PT" sz="2400" baseline="-2500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8446" name="Rectangle 13">
            <a:extLst>
              <a:ext uri="{FF2B5EF4-FFF2-40B4-BE49-F238E27FC236}">
                <a16:creationId xmlns:a16="http://schemas.microsoft.com/office/drawing/2014/main" id="{DEC7F188-D55B-469A-8E2D-86009E08C6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4388" y="4870450"/>
            <a:ext cx="720725" cy="719138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pt-PT" sz="2400">
                <a:solidFill>
                  <a:schemeClr val="tx1"/>
                </a:solidFill>
              </a:rPr>
              <a:t>R</a:t>
            </a:r>
            <a:r>
              <a:rPr lang="pt-PT" altLang="pt-PT" sz="2400" baseline="-2500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8447" name="Rectangle 14">
            <a:extLst>
              <a:ext uri="{FF2B5EF4-FFF2-40B4-BE49-F238E27FC236}">
                <a16:creationId xmlns:a16="http://schemas.microsoft.com/office/drawing/2014/main" id="{02B68DAA-A4E0-4D2E-9248-4720AA2A89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85113" y="4868863"/>
            <a:ext cx="358775" cy="360362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pt-PT" sz="2000">
                <a:solidFill>
                  <a:schemeClr val="tx1"/>
                </a:solidFill>
              </a:rPr>
              <a:t>R</a:t>
            </a:r>
            <a:r>
              <a:rPr lang="pt-PT" altLang="pt-PT" sz="2000" baseline="-2500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8448" name="Rectangle 15">
            <a:extLst>
              <a:ext uri="{FF2B5EF4-FFF2-40B4-BE49-F238E27FC236}">
                <a16:creationId xmlns:a16="http://schemas.microsoft.com/office/drawing/2014/main" id="{DDB4F0A7-F175-4490-911A-1ECCA6E192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85113" y="5229225"/>
            <a:ext cx="358775" cy="360363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pt-PT" sz="2000">
                <a:solidFill>
                  <a:schemeClr val="tx1"/>
                </a:solidFill>
              </a:rPr>
              <a:t>R</a:t>
            </a:r>
            <a:r>
              <a:rPr lang="pt-PT" altLang="pt-PT" sz="2000" baseline="-2500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18449" name="Rectangle 16">
            <a:extLst>
              <a:ext uri="{FF2B5EF4-FFF2-40B4-BE49-F238E27FC236}">
                <a16:creationId xmlns:a16="http://schemas.microsoft.com/office/drawing/2014/main" id="{DCD45435-8453-48CC-8FC8-153033BBF6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43888" y="4868863"/>
            <a:ext cx="358775" cy="360362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pt-PT" sz="2000">
                <a:solidFill>
                  <a:schemeClr val="tx1"/>
                </a:solidFill>
              </a:rPr>
              <a:t>R</a:t>
            </a:r>
            <a:r>
              <a:rPr lang="pt-PT" altLang="pt-PT" sz="2000" baseline="-2500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18450" name="Rectangle 17">
            <a:extLst>
              <a:ext uri="{FF2B5EF4-FFF2-40B4-BE49-F238E27FC236}">
                <a16:creationId xmlns:a16="http://schemas.microsoft.com/office/drawing/2014/main" id="{923A7F30-5793-4072-A62B-65478F2AF5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43888" y="5229225"/>
            <a:ext cx="358775" cy="360363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pt-PT" sz="2000">
                <a:solidFill>
                  <a:schemeClr val="tx1"/>
                </a:solidFill>
              </a:rPr>
              <a:t>R</a:t>
            </a:r>
            <a:r>
              <a:rPr lang="pt-PT" altLang="pt-PT" sz="2000" baseline="-2500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18451" name="Oval 18">
            <a:extLst>
              <a:ext uri="{FF2B5EF4-FFF2-40B4-BE49-F238E27FC236}">
                <a16:creationId xmlns:a16="http://schemas.microsoft.com/office/drawing/2014/main" id="{57407A25-D21D-4F57-998C-8E0DB15146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80063" y="3860800"/>
            <a:ext cx="71437" cy="73025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t-PT" altLang="pt-PT" sz="2400">
              <a:solidFill>
                <a:schemeClr val="tx1"/>
              </a:solidFill>
            </a:endParaRPr>
          </a:p>
        </p:txBody>
      </p:sp>
      <p:sp>
        <p:nvSpPr>
          <p:cNvPr id="18452" name="Oval 19">
            <a:extLst>
              <a:ext uri="{FF2B5EF4-FFF2-40B4-BE49-F238E27FC236}">
                <a16:creationId xmlns:a16="http://schemas.microsoft.com/office/drawing/2014/main" id="{1053DF84-B607-4238-8302-39F53517A7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21363" y="4581525"/>
            <a:ext cx="71437" cy="73025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t-PT" altLang="pt-PT" sz="2400">
              <a:solidFill>
                <a:schemeClr val="tx1"/>
              </a:solidFill>
            </a:endParaRPr>
          </a:p>
        </p:txBody>
      </p:sp>
      <p:sp>
        <p:nvSpPr>
          <p:cNvPr id="18453" name="Oval 20">
            <a:extLst>
              <a:ext uri="{FF2B5EF4-FFF2-40B4-BE49-F238E27FC236}">
                <a16:creationId xmlns:a16="http://schemas.microsoft.com/office/drawing/2014/main" id="{E57333ED-1259-4903-8F6C-280C52C985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32363" y="4581525"/>
            <a:ext cx="71437" cy="73025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t-PT" altLang="pt-PT" sz="2400">
              <a:solidFill>
                <a:schemeClr val="tx1"/>
              </a:solidFill>
            </a:endParaRPr>
          </a:p>
        </p:txBody>
      </p:sp>
      <p:sp>
        <p:nvSpPr>
          <p:cNvPr id="18454" name="Oval 21">
            <a:extLst>
              <a:ext uri="{FF2B5EF4-FFF2-40B4-BE49-F238E27FC236}">
                <a16:creationId xmlns:a16="http://schemas.microsoft.com/office/drawing/2014/main" id="{35AB47FA-1922-4B5E-BEF1-689806AA7C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40350" y="4581525"/>
            <a:ext cx="71438" cy="73025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t-PT" altLang="pt-PT" sz="2400">
              <a:solidFill>
                <a:schemeClr val="tx1"/>
              </a:solidFill>
            </a:endParaRPr>
          </a:p>
        </p:txBody>
      </p:sp>
      <p:cxnSp>
        <p:nvCxnSpPr>
          <p:cNvPr id="18455" name="AutoShape 22">
            <a:extLst>
              <a:ext uri="{FF2B5EF4-FFF2-40B4-BE49-F238E27FC236}">
                <a16:creationId xmlns:a16="http://schemas.microsoft.com/office/drawing/2014/main" id="{80FF2543-34FB-46CE-8289-EACCD1C1F22F}"/>
              </a:ext>
            </a:extLst>
          </p:cNvPr>
          <p:cNvCxnSpPr>
            <a:cxnSpLocks noChangeShapeType="1"/>
            <a:stCxn id="18451" idx="2"/>
            <a:endCxn id="18453" idx="7"/>
          </p:cNvCxnSpPr>
          <p:nvPr/>
        </p:nvCxnSpPr>
        <p:spPr bwMode="auto">
          <a:xfrm flipH="1">
            <a:off x="4992688" y="3897313"/>
            <a:ext cx="587375" cy="6953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456" name="AutoShape 23">
            <a:extLst>
              <a:ext uri="{FF2B5EF4-FFF2-40B4-BE49-F238E27FC236}">
                <a16:creationId xmlns:a16="http://schemas.microsoft.com/office/drawing/2014/main" id="{5A36DC65-B13A-43B3-A316-DFCBE13F3301}"/>
              </a:ext>
            </a:extLst>
          </p:cNvPr>
          <p:cNvCxnSpPr>
            <a:cxnSpLocks noChangeShapeType="1"/>
            <a:stCxn id="18451" idx="3"/>
            <a:endCxn id="18454" idx="6"/>
          </p:cNvCxnSpPr>
          <p:nvPr/>
        </p:nvCxnSpPr>
        <p:spPr bwMode="auto">
          <a:xfrm flipH="1">
            <a:off x="5411788" y="3922713"/>
            <a:ext cx="179387" cy="6953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457" name="AutoShape 24">
            <a:extLst>
              <a:ext uri="{FF2B5EF4-FFF2-40B4-BE49-F238E27FC236}">
                <a16:creationId xmlns:a16="http://schemas.microsoft.com/office/drawing/2014/main" id="{6CE72403-8539-4B16-8646-96F4C92A2FF9}"/>
              </a:ext>
            </a:extLst>
          </p:cNvPr>
          <p:cNvCxnSpPr>
            <a:cxnSpLocks noChangeShapeType="1"/>
            <a:stCxn id="18451" idx="5"/>
            <a:endCxn id="18452" idx="1"/>
          </p:cNvCxnSpPr>
          <p:nvPr/>
        </p:nvCxnSpPr>
        <p:spPr bwMode="auto">
          <a:xfrm>
            <a:off x="5640388" y="3922713"/>
            <a:ext cx="192087" cy="6699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458" name="AutoShape 25">
            <a:extLst>
              <a:ext uri="{FF2B5EF4-FFF2-40B4-BE49-F238E27FC236}">
                <a16:creationId xmlns:a16="http://schemas.microsoft.com/office/drawing/2014/main" id="{1F716D80-06B2-4D57-BF2F-10D05239BDBF}"/>
              </a:ext>
            </a:extLst>
          </p:cNvPr>
          <p:cNvCxnSpPr>
            <a:cxnSpLocks noChangeShapeType="1"/>
            <a:stCxn id="18451" idx="6"/>
            <a:endCxn id="18459" idx="0"/>
          </p:cNvCxnSpPr>
          <p:nvPr/>
        </p:nvCxnSpPr>
        <p:spPr bwMode="auto">
          <a:xfrm>
            <a:off x="5651500" y="3897313"/>
            <a:ext cx="614363" cy="6842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459" name="Oval 26">
            <a:extLst>
              <a:ext uri="{FF2B5EF4-FFF2-40B4-BE49-F238E27FC236}">
                <a16:creationId xmlns:a16="http://schemas.microsoft.com/office/drawing/2014/main" id="{AEBD43F0-5A19-4AD1-B43D-B9085C5115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29350" y="4581525"/>
            <a:ext cx="71438" cy="73025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t-PT" altLang="pt-PT" sz="2400">
              <a:solidFill>
                <a:schemeClr val="tx1"/>
              </a:solidFill>
            </a:endParaRPr>
          </a:p>
        </p:txBody>
      </p:sp>
      <p:sp>
        <p:nvSpPr>
          <p:cNvPr id="18460" name="Oval 27">
            <a:extLst>
              <a:ext uri="{FF2B5EF4-FFF2-40B4-BE49-F238E27FC236}">
                <a16:creationId xmlns:a16="http://schemas.microsoft.com/office/drawing/2014/main" id="{6D8691EF-771A-4A18-8231-7B82AD2554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97625" y="5300663"/>
            <a:ext cx="71438" cy="73025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t-PT" altLang="pt-PT" sz="2400">
              <a:solidFill>
                <a:schemeClr val="tx1"/>
              </a:solidFill>
            </a:endParaRPr>
          </a:p>
        </p:txBody>
      </p:sp>
      <p:sp>
        <p:nvSpPr>
          <p:cNvPr id="18461" name="Oval 28">
            <a:extLst>
              <a:ext uri="{FF2B5EF4-FFF2-40B4-BE49-F238E27FC236}">
                <a16:creationId xmlns:a16="http://schemas.microsoft.com/office/drawing/2014/main" id="{AEA8F4A0-E5EA-4475-854D-7A496DB1BF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08625" y="5300663"/>
            <a:ext cx="71438" cy="73025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t-PT" altLang="pt-PT" sz="2400">
              <a:solidFill>
                <a:schemeClr val="tx1"/>
              </a:solidFill>
            </a:endParaRPr>
          </a:p>
        </p:txBody>
      </p:sp>
      <p:sp>
        <p:nvSpPr>
          <p:cNvPr id="18462" name="Oval 29">
            <a:extLst>
              <a:ext uri="{FF2B5EF4-FFF2-40B4-BE49-F238E27FC236}">
                <a16:creationId xmlns:a16="http://schemas.microsoft.com/office/drawing/2014/main" id="{AF56389D-AECA-47E2-9E5B-6D4AF3B981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16613" y="5300663"/>
            <a:ext cx="71437" cy="73025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t-PT" altLang="pt-PT" sz="2400">
              <a:solidFill>
                <a:schemeClr val="tx1"/>
              </a:solidFill>
            </a:endParaRPr>
          </a:p>
        </p:txBody>
      </p:sp>
      <p:sp>
        <p:nvSpPr>
          <p:cNvPr id="18463" name="Oval 30">
            <a:extLst>
              <a:ext uri="{FF2B5EF4-FFF2-40B4-BE49-F238E27FC236}">
                <a16:creationId xmlns:a16="http://schemas.microsoft.com/office/drawing/2014/main" id="{097E3D76-CE6D-4133-9F28-AB4F327603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05613" y="5300663"/>
            <a:ext cx="71437" cy="73025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t-PT" altLang="pt-PT" sz="2400">
              <a:solidFill>
                <a:schemeClr val="tx1"/>
              </a:solidFill>
            </a:endParaRPr>
          </a:p>
        </p:txBody>
      </p:sp>
      <p:cxnSp>
        <p:nvCxnSpPr>
          <p:cNvPr id="18464" name="AutoShape 31">
            <a:extLst>
              <a:ext uri="{FF2B5EF4-FFF2-40B4-BE49-F238E27FC236}">
                <a16:creationId xmlns:a16="http://schemas.microsoft.com/office/drawing/2014/main" id="{DE4465AD-5A0C-4CB7-80FB-9A24ED5573F2}"/>
              </a:ext>
            </a:extLst>
          </p:cNvPr>
          <p:cNvCxnSpPr>
            <a:cxnSpLocks noChangeShapeType="1"/>
            <a:stCxn id="18459" idx="2"/>
            <a:endCxn id="18461" idx="7"/>
          </p:cNvCxnSpPr>
          <p:nvPr/>
        </p:nvCxnSpPr>
        <p:spPr bwMode="auto">
          <a:xfrm flipH="1">
            <a:off x="5568950" y="4618038"/>
            <a:ext cx="660400" cy="6937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465" name="AutoShape 32">
            <a:extLst>
              <a:ext uri="{FF2B5EF4-FFF2-40B4-BE49-F238E27FC236}">
                <a16:creationId xmlns:a16="http://schemas.microsoft.com/office/drawing/2014/main" id="{9FBD1001-83A6-4DDC-828B-D093BDA66007}"/>
              </a:ext>
            </a:extLst>
          </p:cNvPr>
          <p:cNvCxnSpPr>
            <a:cxnSpLocks noChangeShapeType="1"/>
            <a:stCxn id="18459" idx="3"/>
            <a:endCxn id="18462" idx="6"/>
          </p:cNvCxnSpPr>
          <p:nvPr/>
        </p:nvCxnSpPr>
        <p:spPr bwMode="auto">
          <a:xfrm flipH="1">
            <a:off x="5988050" y="4643438"/>
            <a:ext cx="252413" cy="6937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466" name="AutoShape 33">
            <a:extLst>
              <a:ext uri="{FF2B5EF4-FFF2-40B4-BE49-F238E27FC236}">
                <a16:creationId xmlns:a16="http://schemas.microsoft.com/office/drawing/2014/main" id="{A056D3B3-F8B7-4130-B8DA-FE1BEC521F60}"/>
              </a:ext>
            </a:extLst>
          </p:cNvPr>
          <p:cNvCxnSpPr>
            <a:cxnSpLocks noChangeShapeType="1"/>
            <a:stCxn id="18459" idx="5"/>
            <a:endCxn id="18460" idx="1"/>
          </p:cNvCxnSpPr>
          <p:nvPr/>
        </p:nvCxnSpPr>
        <p:spPr bwMode="auto">
          <a:xfrm>
            <a:off x="6289675" y="4643438"/>
            <a:ext cx="119063" cy="6683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467" name="AutoShape 34">
            <a:extLst>
              <a:ext uri="{FF2B5EF4-FFF2-40B4-BE49-F238E27FC236}">
                <a16:creationId xmlns:a16="http://schemas.microsoft.com/office/drawing/2014/main" id="{74D958BB-41D8-411D-853B-D1F2E8EC4667}"/>
              </a:ext>
            </a:extLst>
          </p:cNvPr>
          <p:cNvCxnSpPr>
            <a:cxnSpLocks noChangeShapeType="1"/>
            <a:stCxn id="18459" idx="6"/>
            <a:endCxn id="18463" idx="7"/>
          </p:cNvCxnSpPr>
          <p:nvPr/>
        </p:nvCxnSpPr>
        <p:spPr bwMode="auto">
          <a:xfrm>
            <a:off x="6300788" y="4618038"/>
            <a:ext cx="565150" cy="6937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468" name="Text Box 35">
            <a:extLst>
              <a:ext uri="{FF2B5EF4-FFF2-40B4-BE49-F238E27FC236}">
                <a16:creationId xmlns:a16="http://schemas.microsoft.com/office/drawing/2014/main" id="{6B3F1377-1E3B-4C7F-9F3B-FC7FB94103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52963" y="4522788"/>
            <a:ext cx="3508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pt-PT" sz="1200">
                <a:solidFill>
                  <a:schemeClr val="tx1"/>
                </a:solidFill>
              </a:rPr>
              <a:t>R</a:t>
            </a:r>
            <a:r>
              <a:rPr lang="pt-PT" altLang="pt-PT" sz="1200" baseline="-2500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8469" name="Text Box 36">
            <a:extLst>
              <a:ext uri="{FF2B5EF4-FFF2-40B4-BE49-F238E27FC236}">
                <a16:creationId xmlns:a16="http://schemas.microsoft.com/office/drawing/2014/main" id="{82ACE8D4-F252-4A15-9A70-EEDB12191D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08625" y="4508500"/>
            <a:ext cx="35083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pt-PT" sz="1200">
                <a:solidFill>
                  <a:schemeClr val="tx1"/>
                </a:solidFill>
              </a:rPr>
              <a:t>R</a:t>
            </a:r>
            <a:r>
              <a:rPr lang="pt-PT" altLang="pt-PT" sz="1200" baseline="-2500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8470" name="Text Box 37">
            <a:extLst>
              <a:ext uri="{FF2B5EF4-FFF2-40B4-BE49-F238E27FC236}">
                <a16:creationId xmlns:a16="http://schemas.microsoft.com/office/drawing/2014/main" id="{EB20A3AF-F952-40B0-921E-312536E2C4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76825" y="4522788"/>
            <a:ext cx="350838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pt-PT" sz="1200">
                <a:solidFill>
                  <a:schemeClr val="tx1"/>
                </a:solidFill>
              </a:rPr>
              <a:t>R</a:t>
            </a:r>
            <a:r>
              <a:rPr lang="pt-PT" altLang="pt-PT" sz="1200" baseline="-2500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8471" name="Text Box 38">
            <a:extLst>
              <a:ext uri="{FF2B5EF4-FFF2-40B4-BE49-F238E27FC236}">
                <a16:creationId xmlns:a16="http://schemas.microsoft.com/office/drawing/2014/main" id="{290DF365-A3B3-4519-B37B-A164015D6B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37163" y="5243513"/>
            <a:ext cx="3508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pt-PT" sz="1200">
                <a:solidFill>
                  <a:schemeClr val="tx1"/>
                </a:solidFill>
              </a:rPr>
              <a:t>R</a:t>
            </a:r>
            <a:r>
              <a:rPr lang="pt-PT" altLang="pt-PT" sz="1200" baseline="-2500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8472" name="Text Box 39">
            <a:extLst>
              <a:ext uri="{FF2B5EF4-FFF2-40B4-BE49-F238E27FC236}">
                <a16:creationId xmlns:a16="http://schemas.microsoft.com/office/drawing/2014/main" id="{E08ECAA3-B90E-4388-9D22-8D5715C970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2825" y="5229225"/>
            <a:ext cx="35083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pt-PT" sz="1200">
                <a:solidFill>
                  <a:schemeClr val="tx1"/>
                </a:solidFill>
              </a:rPr>
              <a:t>R</a:t>
            </a:r>
            <a:r>
              <a:rPr lang="pt-PT" altLang="pt-PT" sz="1200" baseline="-2500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18473" name="Text Box 40">
            <a:extLst>
              <a:ext uri="{FF2B5EF4-FFF2-40B4-BE49-F238E27FC236}">
                <a16:creationId xmlns:a16="http://schemas.microsoft.com/office/drawing/2014/main" id="{07715DF6-A2CC-4E1C-93E3-5D2840E9E3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61025" y="5243513"/>
            <a:ext cx="350838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pt-PT" sz="1200">
                <a:solidFill>
                  <a:schemeClr val="tx1"/>
                </a:solidFill>
              </a:rPr>
              <a:t>R</a:t>
            </a:r>
            <a:r>
              <a:rPr lang="pt-PT" altLang="pt-PT" sz="1200" baseline="-2500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18474" name="Text Box 41">
            <a:extLst>
              <a:ext uri="{FF2B5EF4-FFF2-40B4-BE49-F238E27FC236}">
                <a16:creationId xmlns:a16="http://schemas.microsoft.com/office/drawing/2014/main" id="{8A349A95-8768-450B-8213-376270ED84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26213" y="5229225"/>
            <a:ext cx="35083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pt-PT" sz="1200">
                <a:solidFill>
                  <a:schemeClr val="tx1"/>
                </a:solidFill>
              </a:rPr>
              <a:t>R</a:t>
            </a:r>
            <a:r>
              <a:rPr lang="pt-PT" altLang="pt-PT" sz="1200" baseline="-25000">
                <a:solidFill>
                  <a:schemeClr val="tx1"/>
                </a:solidFill>
              </a:rPr>
              <a:t>7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Marcador de Posição do Rodapé 1">
            <a:extLst>
              <a:ext uri="{FF2B5EF4-FFF2-40B4-BE49-F238E27FC236}">
                <a16:creationId xmlns:a16="http://schemas.microsoft.com/office/drawing/2014/main" id="{BE184E82-DE51-461E-98FC-CA6C51B9DCB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pt-PT" sz="1400">
                <a:solidFill>
                  <a:srgbClr val="0000FF"/>
                </a:solidFill>
              </a:rPr>
              <a:t>Computer Vision - TP11 - Introduction to Segmentation</a:t>
            </a:r>
            <a:endParaRPr lang="pt-PT" altLang="pt-PT" sz="1400">
              <a:solidFill>
                <a:srgbClr val="0000FF"/>
              </a:solidFill>
            </a:endParaRPr>
          </a:p>
        </p:txBody>
      </p:sp>
      <p:sp>
        <p:nvSpPr>
          <p:cNvPr id="19459" name="Rectangle 5">
            <a:extLst>
              <a:ext uri="{FF2B5EF4-FFF2-40B4-BE49-F238E27FC236}">
                <a16:creationId xmlns:a16="http://schemas.microsoft.com/office/drawing/2014/main" id="{D6CAD5D9-0BA8-4707-93FC-FDC070AEFD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t-PT" altLang="pt-PT" sz="2400">
              <a:solidFill>
                <a:schemeClr val="tx1"/>
              </a:solidFill>
            </a:endParaRPr>
          </a:p>
        </p:txBody>
      </p:sp>
      <p:pic>
        <p:nvPicPr>
          <p:cNvPr id="19460" name="Picture 4">
            <a:extLst>
              <a:ext uri="{FF2B5EF4-FFF2-40B4-BE49-F238E27FC236}">
                <a16:creationId xmlns:a16="http://schemas.microsoft.com/office/drawing/2014/main" id="{59FFB110-9ED1-41A4-A2EE-1AA91266DC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47775"/>
            <a:ext cx="9144000" cy="426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1" name="Rectangle 6">
            <a:extLst>
              <a:ext uri="{FF2B5EF4-FFF2-40B4-BE49-F238E27FC236}">
                <a16:creationId xmlns:a16="http://schemas.microsoft.com/office/drawing/2014/main" id="{C170AE35-AC1F-4609-A0E8-9BF7F6E74D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16463" y="6400800"/>
            <a:ext cx="44402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pt-PT" sz="2400">
                <a:solidFill>
                  <a:schemeClr val="tx1"/>
                </a:solidFill>
              </a:rPr>
              <a:t>[Machine Vision; David Vernon]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Marcador de Posição do Rodapé 4">
            <a:extLst>
              <a:ext uri="{FF2B5EF4-FFF2-40B4-BE49-F238E27FC236}">
                <a16:creationId xmlns:a16="http://schemas.microsoft.com/office/drawing/2014/main" id="{DB4F4D0F-832D-4ECF-9B0E-B156AE4FF10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pt-PT" sz="1400">
                <a:solidFill>
                  <a:srgbClr val="0000FF"/>
                </a:solidFill>
              </a:rPr>
              <a:t>Computer Vision - TP11 - Introduction to Segmentation</a:t>
            </a:r>
            <a:endParaRPr lang="pt-PT" altLang="pt-PT" sz="1400">
              <a:solidFill>
                <a:srgbClr val="0000FF"/>
              </a:solidFill>
            </a:endParaRPr>
          </a:p>
        </p:txBody>
      </p:sp>
      <p:sp>
        <p:nvSpPr>
          <p:cNvPr id="20483" name="Rectangle 2">
            <a:extLst>
              <a:ext uri="{FF2B5EF4-FFF2-40B4-BE49-F238E27FC236}">
                <a16:creationId xmlns:a16="http://schemas.microsoft.com/office/drawing/2014/main" id="{B55AEBFC-1CC9-40E5-B89C-2148F3CBFCB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altLang="pt-PT" i="1"/>
              <a:t>Split and Merge</a:t>
            </a:r>
          </a:p>
        </p:txBody>
      </p:sp>
      <p:sp>
        <p:nvSpPr>
          <p:cNvPr id="20484" name="Rectangle 3">
            <a:extLst>
              <a:ext uri="{FF2B5EF4-FFF2-40B4-BE49-F238E27FC236}">
                <a16:creationId xmlns:a16="http://schemas.microsoft.com/office/drawing/2014/main" id="{8D547AFE-5359-4084-8144-8CCF3A50AA7A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altLang="pt-PT" dirty="0"/>
              <a:t>Combination of both algorithms</a:t>
            </a:r>
          </a:p>
          <a:p>
            <a:pPr eaLnBrk="1" hangingPunct="1"/>
            <a:r>
              <a:rPr lang="en-US" altLang="pt-PT" dirty="0"/>
              <a:t>Can handle a larger variety of shapes</a:t>
            </a:r>
          </a:p>
          <a:p>
            <a:pPr lvl="1" eaLnBrk="1" hangingPunct="1"/>
            <a:r>
              <a:rPr lang="en-US" altLang="pt-PT" dirty="0"/>
              <a:t>Simply apply previous algorithms consecutively</a:t>
            </a:r>
          </a:p>
        </p:txBody>
      </p:sp>
      <p:sp>
        <p:nvSpPr>
          <p:cNvPr id="20485" name="Rectangle 4">
            <a:extLst>
              <a:ext uri="{FF2B5EF4-FFF2-40B4-BE49-F238E27FC236}">
                <a16:creationId xmlns:a16="http://schemas.microsoft.com/office/drawing/2014/main" id="{A4B76229-C618-4D65-A721-5CBBD43D20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19700" y="1844675"/>
            <a:ext cx="1728788" cy="1800225"/>
          </a:xfrm>
          <a:prstGeom prst="rect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t-PT" altLang="pt-PT" sz="2400" baseline="-25000">
              <a:solidFill>
                <a:schemeClr val="tx1"/>
              </a:solidFill>
            </a:endParaRPr>
          </a:p>
        </p:txBody>
      </p:sp>
      <p:sp>
        <p:nvSpPr>
          <p:cNvPr id="20486" name="Rectangle 5">
            <a:extLst>
              <a:ext uri="{FF2B5EF4-FFF2-40B4-BE49-F238E27FC236}">
                <a16:creationId xmlns:a16="http://schemas.microsoft.com/office/drawing/2014/main" id="{79A2520F-6B72-41DE-8845-046F7063D4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48488" y="1844675"/>
            <a:ext cx="1728787" cy="1800225"/>
          </a:xfrm>
          <a:prstGeom prst="rect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t-PT" altLang="pt-PT" sz="2400" baseline="-25000">
              <a:solidFill>
                <a:schemeClr val="tx1"/>
              </a:solidFill>
            </a:endParaRPr>
          </a:p>
        </p:txBody>
      </p:sp>
      <p:sp>
        <p:nvSpPr>
          <p:cNvPr id="20487" name="Rectangle 6">
            <a:extLst>
              <a:ext uri="{FF2B5EF4-FFF2-40B4-BE49-F238E27FC236}">
                <a16:creationId xmlns:a16="http://schemas.microsoft.com/office/drawing/2014/main" id="{7E78DD73-05F3-41BB-99FE-3BC845D940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19700" y="3644900"/>
            <a:ext cx="1728788" cy="1800225"/>
          </a:xfrm>
          <a:prstGeom prst="rect">
            <a:avLst/>
          </a:prstGeom>
          <a:solidFill>
            <a:srgbClr val="00FF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t-PT" altLang="pt-PT" sz="2400" baseline="-25000">
              <a:solidFill>
                <a:schemeClr val="tx1"/>
              </a:solidFill>
            </a:endParaRPr>
          </a:p>
        </p:txBody>
      </p:sp>
      <p:sp>
        <p:nvSpPr>
          <p:cNvPr id="20488" name="Rectangle 7">
            <a:extLst>
              <a:ext uri="{FF2B5EF4-FFF2-40B4-BE49-F238E27FC236}">
                <a16:creationId xmlns:a16="http://schemas.microsoft.com/office/drawing/2014/main" id="{08943E75-5589-4888-901C-9D612B8866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48488" y="3640138"/>
            <a:ext cx="860425" cy="903287"/>
          </a:xfrm>
          <a:prstGeom prst="rect">
            <a:avLst/>
          </a:prstGeom>
          <a:solidFill>
            <a:srgbClr val="0000FF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t-PT" altLang="pt-PT" sz="2000" baseline="-25000">
              <a:solidFill>
                <a:schemeClr val="tx1"/>
              </a:solidFill>
            </a:endParaRPr>
          </a:p>
        </p:txBody>
      </p:sp>
      <p:sp>
        <p:nvSpPr>
          <p:cNvPr id="20489" name="Rectangle 8">
            <a:extLst>
              <a:ext uri="{FF2B5EF4-FFF2-40B4-BE49-F238E27FC236}">
                <a16:creationId xmlns:a16="http://schemas.microsoft.com/office/drawing/2014/main" id="{C712FE58-5BE1-4CDF-956E-5E2251DC84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48488" y="4543425"/>
            <a:ext cx="860425" cy="901700"/>
          </a:xfrm>
          <a:prstGeom prst="rect">
            <a:avLst/>
          </a:prstGeom>
          <a:solidFill>
            <a:srgbClr val="00FF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t-PT" altLang="pt-PT" sz="2000" baseline="-25000">
              <a:solidFill>
                <a:schemeClr val="tx1"/>
              </a:solidFill>
            </a:endParaRPr>
          </a:p>
        </p:txBody>
      </p:sp>
      <p:sp>
        <p:nvSpPr>
          <p:cNvPr id="20490" name="Rectangle 9">
            <a:extLst>
              <a:ext uri="{FF2B5EF4-FFF2-40B4-BE49-F238E27FC236}">
                <a16:creationId xmlns:a16="http://schemas.microsoft.com/office/drawing/2014/main" id="{96A75E44-D7AF-4072-AEA0-7D1DC5790A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12088" y="3644900"/>
            <a:ext cx="860425" cy="903288"/>
          </a:xfrm>
          <a:prstGeom prst="rect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t-PT" altLang="pt-PT" sz="2000" baseline="-25000">
              <a:solidFill>
                <a:schemeClr val="tx1"/>
              </a:solidFill>
            </a:endParaRPr>
          </a:p>
        </p:txBody>
      </p:sp>
      <p:sp>
        <p:nvSpPr>
          <p:cNvPr id="20491" name="Rectangle 10">
            <a:extLst>
              <a:ext uri="{FF2B5EF4-FFF2-40B4-BE49-F238E27FC236}">
                <a16:creationId xmlns:a16="http://schemas.microsoft.com/office/drawing/2014/main" id="{9E9B8B5B-AF64-4692-B355-D1F15F6DBA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08913" y="4543425"/>
            <a:ext cx="860425" cy="901700"/>
          </a:xfrm>
          <a:prstGeom prst="rect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t-PT" altLang="pt-PT" sz="2000" baseline="-2500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Marcador de Posição do Rodapé 4">
            <a:extLst>
              <a:ext uri="{FF2B5EF4-FFF2-40B4-BE49-F238E27FC236}">
                <a16:creationId xmlns:a16="http://schemas.microsoft.com/office/drawing/2014/main" id="{96F754FE-A472-4EEA-90F2-E4669938EDA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pt-PT" sz="1400">
                <a:solidFill>
                  <a:srgbClr val="0000FF"/>
                </a:solidFill>
              </a:rPr>
              <a:t>Computer Vision - TP11 - Introduction to Segmentation</a:t>
            </a:r>
            <a:endParaRPr lang="pt-PT" altLang="pt-PT" sz="1400">
              <a:solidFill>
                <a:srgbClr val="0000FF"/>
              </a:solidFill>
            </a:endParaRPr>
          </a:p>
        </p:txBody>
      </p:sp>
      <p:sp>
        <p:nvSpPr>
          <p:cNvPr id="21507" name="Rectangle 2">
            <a:extLst>
              <a:ext uri="{FF2B5EF4-FFF2-40B4-BE49-F238E27FC236}">
                <a16:creationId xmlns:a16="http://schemas.microsoft.com/office/drawing/2014/main" id="{C6943D71-E008-4F5F-BEF8-DCA9A4AB70B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altLang="pt-PT"/>
              <a:t>The </a:t>
            </a:r>
            <a:r>
              <a:rPr lang="pt-PT" altLang="pt-PT" i="1"/>
              <a:t>Watershed </a:t>
            </a:r>
            <a:r>
              <a:rPr lang="pt-PT" altLang="pt-PT"/>
              <a:t>Transform</a:t>
            </a:r>
          </a:p>
        </p:txBody>
      </p:sp>
      <p:sp>
        <p:nvSpPr>
          <p:cNvPr id="21508" name="Rectangle 3">
            <a:extLst>
              <a:ext uri="{FF2B5EF4-FFF2-40B4-BE49-F238E27FC236}">
                <a16:creationId xmlns:a16="http://schemas.microsoft.com/office/drawing/2014/main" id="{91785020-7CFF-4209-8CF9-5E474E06B3D7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altLang="pt-PT" sz="2400" dirty="0"/>
              <a:t>Geographical inspiration</a:t>
            </a:r>
          </a:p>
          <a:p>
            <a:pPr lvl="1" eaLnBrk="1" hangingPunct="1"/>
            <a:r>
              <a:rPr lang="en-US" altLang="pt-PT" sz="2000" dirty="0"/>
              <a:t>Shed water over rugged terrain</a:t>
            </a:r>
          </a:p>
          <a:p>
            <a:pPr lvl="1" eaLnBrk="1" hangingPunct="1"/>
            <a:r>
              <a:rPr lang="en-US" altLang="pt-PT" sz="2000" dirty="0"/>
              <a:t>Each lake corresponds to a region</a:t>
            </a:r>
          </a:p>
          <a:p>
            <a:pPr eaLnBrk="1" hangingPunct="1"/>
            <a:r>
              <a:rPr lang="en-US" altLang="pt-PT" sz="2400" dirty="0"/>
              <a:t>Characteristics</a:t>
            </a:r>
          </a:p>
          <a:p>
            <a:pPr lvl="1" eaLnBrk="1" hangingPunct="1"/>
            <a:r>
              <a:rPr lang="en-US" altLang="pt-PT" sz="2000" dirty="0"/>
              <a:t>Computationally complex</a:t>
            </a:r>
          </a:p>
          <a:p>
            <a:pPr lvl="1" eaLnBrk="1" hangingPunct="1"/>
            <a:r>
              <a:rPr lang="en-US" altLang="pt-PT" sz="2000" dirty="0"/>
              <a:t>Great flexibility in segmentation</a:t>
            </a:r>
          </a:p>
          <a:p>
            <a:pPr lvl="1" eaLnBrk="1" hangingPunct="1"/>
            <a:r>
              <a:rPr lang="en-US" altLang="pt-PT" sz="2000" dirty="0"/>
              <a:t>Risk of over-segmentation</a:t>
            </a:r>
          </a:p>
        </p:txBody>
      </p:sp>
      <p:pic>
        <p:nvPicPr>
          <p:cNvPr id="21509" name="Picture 4">
            <a:extLst>
              <a:ext uri="{FF2B5EF4-FFF2-40B4-BE49-F238E27FC236}">
                <a16:creationId xmlns:a16="http://schemas.microsoft.com/office/drawing/2014/main" id="{FF713FDD-67DB-4B29-82B7-C40DFB29F0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1711325"/>
            <a:ext cx="3673475" cy="367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Picture 5">
            <a:extLst>
              <a:ext uri="{FF2B5EF4-FFF2-40B4-BE49-F238E27FC236}">
                <a16:creationId xmlns:a16="http://schemas.microsoft.com/office/drawing/2014/main" id="{A3FE97E9-07E9-46E2-9C2A-E86000135F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7525" y="4564063"/>
            <a:ext cx="2862263" cy="1366837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Marcador de Posição do Rodapé 3">
            <a:extLst>
              <a:ext uri="{FF2B5EF4-FFF2-40B4-BE49-F238E27FC236}">
                <a16:creationId xmlns:a16="http://schemas.microsoft.com/office/drawing/2014/main" id="{38418C9F-6DE5-4376-B154-7F9B1FC5C3D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pt-PT" sz="1400">
                <a:solidFill>
                  <a:srgbClr val="0000FF"/>
                </a:solidFill>
              </a:rPr>
              <a:t>Computer Vision - TP11 - Introduction to Segmentation</a:t>
            </a:r>
            <a:endParaRPr lang="pt-PT" altLang="pt-PT" sz="1400">
              <a:solidFill>
                <a:srgbClr val="0000FF"/>
              </a:solidFill>
            </a:endParaRPr>
          </a:p>
        </p:txBody>
      </p:sp>
      <p:sp>
        <p:nvSpPr>
          <p:cNvPr id="22531" name="Rectangle 2">
            <a:extLst>
              <a:ext uri="{FF2B5EF4-FFF2-40B4-BE49-F238E27FC236}">
                <a16:creationId xmlns:a16="http://schemas.microsoft.com/office/drawing/2014/main" id="{C081706F-06F5-474A-A449-8D257C80958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altLang="pt-PT"/>
              <a:t>The Drainage Analogy</a:t>
            </a:r>
          </a:p>
        </p:txBody>
      </p:sp>
      <p:sp>
        <p:nvSpPr>
          <p:cNvPr id="22532" name="Rectangle 3">
            <a:extLst>
              <a:ext uri="{FF2B5EF4-FFF2-40B4-BE49-F238E27FC236}">
                <a16:creationId xmlns:a16="http://schemas.microsoft.com/office/drawing/2014/main" id="{898D6734-F8CF-43DC-9333-D12AAF658F5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1181100"/>
          </a:xfrm>
        </p:spPr>
        <p:txBody>
          <a:bodyPr/>
          <a:lstStyle/>
          <a:p>
            <a:pPr eaLnBrk="1" hangingPunct="1"/>
            <a:r>
              <a:rPr lang="en-US" altLang="pt-PT" dirty="0"/>
              <a:t>Two points are in the same region if they drain to the same point</a:t>
            </a:r>
            <a:endParaRPr lang="pt-PT" altLang="pt-PT" dirty="0"/>
          </a:p>
        </p:txBody>
      </p:sp>
      <p:pic>
        <p:nvPicPr>
          <p:cNvPr id="22533" name="Picture 4">
            <a:extLst>
              <a:ext uri="{FF2B5EF4-FFF2-40B4-BE49-F238E27FC236}">
                <a16:creationId xmlns:a16="http://schemas.microsoft.com/office/drawing/2014/main" id="{30C2C95F-EEB9-492E-BDE8-F3F8462F40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2924175"/>
            <a:ext cx="8135937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4" name="Rectangle 5">
            <a:extLst>
              <a:ext uri="{FF2B5EF4-FFF2-40B4-BE49-F238E27FC236}">
                <a16:creationId xmlns:a16="http://schemas.microsoft.com/office/drawing/2014/main" id="{B5D88D25-044D-4541-9D61-AF85F5AF84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71775" y="5805488"/>
            <a:ext cx="589121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pt-PT" sz="1400">
                <a:solidFill>
                  <a:schemeClr val="tx1"/>
                </a:solidFill>
              </a:rPr>
              <a:t>Courtesy of Dr. Peter Yim at National Institutes of Health, Bethesda, MD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Marcador de Posição do Rodapé 2">
            <a:extLst>
              <a:ext uri="{FF2B5EF4-FFF2-40B4-BE49-F238E27FC236}">
                <a16:creationId xmlns:a16="http://schemas.microsoft.com/office/drawing/2014/main" id="{346F2CBB-E0CD-4C9D-B914-78788FDE9E8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pt-PT" sz="1400">
                <a:solidFill>
                  <a:srgbClr val="0000FF"/>
                </a:solidFill>
              </a:rPr>
              <a:t>Computer Vision - TP11 - Introduction to Segmentation</a:t>
            </a:r>
            <a:endParaRPr lang="pt-PT" altLang="pt-PT" sz="1400">
              <a:solidFill>
                <a:srgbClr val="0000FF"/>
              </a:solidFill>
            </a:endParaRPr>
          </a:p>
        </p:txBody>
      </p:sp>
      <p:sp>
        <p:nvSpPr>
          <p:cNvPr id="8195" name="Rectangle 2">
            <a:extLst>
              <a:ext uri="{FF2B5EF4-FFF2-40B4-BE49-F238E27FC236}">
                <a16:creationId xmlns:a16="http://schemas.microsoft.com/office/drawing/2014/main" id="{7F0229E7-4632-478C-BF3B-3245F8B2457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>
                <a:ea typeface="ＭＳ Ｐゴシック" panose="020B0600070205080204" pitchFamily="34" charset="-128"/>
              </a:rPr>
              <a:t>Boundaries of Objects</a:t>
            </a:r>
          </a:p>
        </p:txBody>
      </p:sp>
      <p:pic>
        <p:nvPicPr>
          <p:cNvPr id="8196" name="Picture 4">
            <a:extLst>
              <a:ext uri="{FF2B5EF4-FFF2-40B4-BE49-F238E27FC236}">
                <a16:creationId xmlns:a16="http://schemas.microsoft.com/office/drawing/2014/main" id="{4F490F17-B854-4517-BA92-A9CE44A45E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828800"/>
            <a:ext cx="4191000" cy="279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5">
            <a:extLst>
              <a:ext uri="{FF2B5EF4-FFF2-40B4-BE49-F238E27FC236}">
                <a16:creationId xmlns:a16="http://schemas.microsoft.com/office/drawing/2014/main" id="{5768F02F-CDE4-4D5C-AEFA-CE4A028F7F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828800"/>
            <a:ext cx="4191000" cy="279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8" name="Text Box 6">
            <a:extLst>
              <a:ext uri="{FF2B5EF4-FFF2-40B4-BE49-F238E27FC236}">
                <a16:creationId xmlns:a16="http://schemas.microsoft.com/office/drawing/2014/main" id="{1DBAAFF4-8B73-47C5-8107-67DADE43A3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70525" y="4760913"/>
            <a:ext cx="24955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pt-PT" sz="1800">
                <a:solidFill>
                  <a:schemeClr val="tx1"/>
                </a:solidFill>
              </a:rPr>
              <a:t>Marked by many users</a:t>
            </a:r>
          </a:p>
        </p:txBody>
      </p:sp>
      <p:sp>
        <p:nvSpPr>
          <p:cNvPr id="8199" name="Rectangle 7">
            <a:extLst>
              <a:ext uri="{FF2B5EF4-FFF2-40B4-BE49-F238E27FC236}">
                <a16:creationId xmlns:a16="http://schemas.microsoft.com/office/drawing/2014/main" id="{8B7604DE-7D33-4AF6-A0EC-DFBA1E6734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5734050"/>
            <a:ext cx="82756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pt-PT" sz="1400">
                <a:solidFill>
                  <a:schemeClr val="tx1"/>
                </a:solidFill>
              </a:rPr>
              <a:t>http://www.eecs.berkeley.edu/Research/Projects/CS/vision/grouping/segbench/bench/html/images.html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Marcador de Posição do Rodapé 2">
            <a:extLst>
              <a:ext uri="{FF2B5EF4-FFF2-40B4-BE49-F238E27FC236}">
                <a16:creationId xmlns:a16="http://schemas.microsoft.com/office/drawing/2014/main" id="{835D69A0-3B81-4363-87EE-66040D63E0F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pt-PT" sz="1400">
                <a:solidFill>
                  <a:srgbClr val="0000FF"/>
                </a:solidFill>
              </a:rPr>
              <a:t>Computer Vision - TP11 - Introduction to Segmentation</a:t>
            </a:r>
            <a:endParaRPr lang="pt-PT" altLang="pt-PT" sz="1400">
              <a:solidFill>
                <a:srgbClr val="0000FF"/>
              </a:solidFill>
            </a:endParaRPr>
          </a:p>
        </p:txBody>
      </p:sp>
      <p:sp>
        <p:nvSpPr>
          <p:cNvPr id="23555" name="Rectangle 2">
            <a:extLst>
              <a:ext uri="{FF2B5EF4-FFF2-40B4-BE49-F238E27FC236}">
                <a16:creationId xmlns:a16="http://schemas.microsoft.com/office/drawing/2014/main" id="{181E2CEE-51AD-4EFE-937B-E198A43B974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pt-PT"/>
              <a:t>The Immersion Analogy</a:t>
            </a:r>
          </a:p>
        </p:txBody>
      </p:sp>
      <p:pic>
        <p:nvPicPr>
          <p:cNvPr id="23556" name="Picture 5">
            <a:extLst>
              <a:ext uri="{FF2B5EF4-FFF2-40B4-BE49-F238E27FC236}">
                <a16:creationId xmlns:a16="http://schemas.microsoft.com/office/drawing/2014/main" id="{D4841909-A2FF-4624-B76D-B2201EEE99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625" y="1700213"/>
            <a:ext cx="7777163" cy="4354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Marcador de Posição do Rodapé 1">
            <a:extLst>
              <a:ext uri="{FF2B5EF4-FFF2-40B4-BE49-F238E27FC236}">
                <a16:creationId xmlns:a16="http://schemas.microsoft.com/office/drawing/2014/main" id="{0F1C3694-D4C4-4CB9-9C0B-F9861E44330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pt-PT" sz="1400">
                <a:solidFill>
                  <a:srgbClr val="0000FF"/>
                </a:solidFill>
              </a:rPr>
              <a:t>Computer Vision - TP11 - Introduction to Segmentation</a:t>
            </a:r>
            <a:endParaRPr lang="pt-PT" altLang="pt-PT" sz="1400">
              <a:solidFill>
                <a:srgbClr val="0000FF"/>
              </a:solidFill>
            </a:endParaRPr>
          </a:p>
        </p:txBody>
      </p:sp>
      <p:sp>
        <p:nvSpPr>
          <p:cNvPr id="24579" name="Rectangle 6">
            <a:extLst>
              <a:ext uri="{FF2B5EF4-FFF2-40B4-BE49-F238E27FC236}">
                <a16:creationId xmlns:a16="http://schemas.microsoft.com/office/drawing/2014/main" id="{EA34C007-3983-4F14-AE45-7E530D90AF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t-PT" altLang="pt-PT" sz="2400">
              <a:solidFill>
                <a:schemeClr val="tx1"/>
              </a:solidFill>
            </a:endParaRPr>
          </a:p>
        </p:txBody>
      </p:sp>
      <p:pic>
        <p:nvPicPr>
          <p:cNvPr id="24580" name="Picture 5">
            <a:extLst>
              <a:ext uri="{FF2B5EF4-FFF2-40B4-BE49-F238E27FC236}">
                <a16:creationId xmlns:a16="http://schemas.microsoft.com/office/drawing/2014/main" id="{ABE2644E-64A3-4D4E-A610-A627F15E65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38100"/>
            <a:ext cx="7056437" cy="678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1" name="Rectangle 7">
            <a:extLst>
              <a:ext uri="{FF2B5EF4-FFF2-40B4-BE49-F238E27FC236}">
                <a16:creationId xmlns:a16="http://schemas.microsoft.com/office/drawing/2014/main" id="{A0D86042-38C3-4A5D-B7F2-6CAFA63AB9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24750" y="5157788"/>
            <a:ext cx="1619250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pt-PT" sz="1400">
                <a:solidFill>
                  <a:schemeClr val="tx1"/>
                </a:solidFill>
              </a:rPr>
              <a:t>[Milan Sonka, Vaclav Hlavac, and Roger Boyle]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Marcador de Posição do Rodapé 3">
            <a:extLst>
              <a:ext uri="{FF2B5EF4-FFF2-40B4-BE49-F238E27FC236}">
                <a16:creationId xmlns:a16="http://schemas.microsoft.com/office/drawing/2014/main" id="{9FE4169F-8163-49C0-80C0-EF2600DE704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pt-PT" sz="1400">
                <a:solidFill>
                  <a:srgbClr val="0000FF"/>
                </a:solidFill>
              </a:rPr>
              <a:t>Computer Vision - TP11 - Introduction to Segmentation</a:t>
            </a:r>
            <a:endParaRPr lang="pt-PT" altLang="pt-PT" sz="1400">
              <a:solidFill>
                <a:srgbClr val="0000FF"/>
              </a:solidFill>
            </a:endParaRPr>
          </a:p>
        </p:txBody>
      </p:sp>
      <p:sp>
        <p:nvSpPr>
          <p:cNvPr id="25603" name="Rectangle 2">
            <a:extLst>
              <a:ext uri="{FF2B5EF4-FFF2-40B4-BE49-F238E27FC236}">
                <a16:creationId xmlns:a16="http://schemas.microsoft.com/office/drawing/2014/main" id="{414EC9AC-4E62-424F-9174-BD08FC229EF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altLang="pt-PT"/>
              <a:t>Over-Segmentation</a:t>
            </a:r>
          </a:p>
        </p:txBody>
      </p:sp>
      <p:sp>
        <p:nvSpPr>
          <p:cNvPr id="25604" name="Rectangle 3">
            <a:extLst>
              <a:ext uri="{FF2B5EF4-FFF2-40B4-BE49-F238E27FC236}">
                <a16:creationId xmlns:a16="http://schemas.microsoft.com/office/drawing/2014/main" id="{235EDAD9-0DA9-4EB3-A133-6FEEFA64185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pt-PT" altLang="pt-PT" dirty="0" err="1"/>
              <a:t>Over-segmentation</a:t>
            </a:r>
            <a:endParaRPr lang="pt-PT" altLang="pt-PT" dirty="0"/>
          </a:p>
          <a:p>
            <a:pPr lvl="1" eaLnBrk="1" hangingPunct="1"/>
            <a:r>
              <a:rPr lang="pt-PT" altLang="pt-PT" dirty="0" err="1"/>
              <a:t>Raw</a:t>
            </a:r>
            <a:r>
              <a:rPr lang="pt-PT" altLang="pt-PT" dirty="0"/>
              <a:t> </a:t>
            </a:r>
            <a:r>
              <a:rPr lang="pt-PT" altLang="pt-PT" dirty="0" err="1"/>
              <a:t>watershed</a:t>
            </a:r>
            <a:r>
              <a:rPr lang="pt-PT" altLang="pt-PT" dirty="0"/>
              <a:t> </a:t>
            </a:r>
            <a:r>
              <a:rPr lang="pt-PT" altLang="pt-PT" dirty="0" err="1"/>
              <a:t>segmentation</a:t>
            </a:r>
            <a:r>
              <a:rPr lang="pt-PT" altLang="pt-PT" dirty="0"/>
              <a:t> </a:t>
            </a:r>
            <a:r>
              <a:rPr lang="pt-PT" altLang="pt-PT" dirty="0" err="1"/>
              <a:t>produces</a:t>
            </a:r>
            <a:r>
              <a:rPr lang="pt-PT" altLang="pt-PT" dirty="0"/>
              <a:t> a </a:t>
            </a:r>
            <a:r>
              <a:rPr lang="pt-PT" altLang="pt-PT" dirty="0" err="1"/>
              <a:t>severely</a:t>
            </a:r>
            <a:r>
              <a:rPr lang="pt-PT" altLang="pt-PT" dirty="0"/>
              <a:t> </a:t>
            </a:r>
            <a:r>
              <a:rPr lang="pt-PT" altLang="pt-PT" dirty="0" err="1"/>
              <a:t>oversegmented</a:t>
            </a:r>
            <a:r>
              <a:rPr lang="pt-PT" altLang="pt-PT" dirty="0"/>
              <a:t> </a:t>
            </a:r>
            <a:r>
              <a:rPr lang="pt-PT" altLang="pt-PT" dirty="0" err="1"/>
              <a:t>image</a:t>
            </a:r>
            <a:r>
              <a:rPr lang="pt-PT" altLang="pt-PT" dirty="0"/>
              <a:t> </a:t>
            </a:r>
            <a:r>
              <a:rPr lang="pt-PT" altLang="pt-PT" dirty="0" err="1"/>
              <a:t>with</a:t>
            </a:r>
            <a:r>
              <a:rPr lang="pt-PT" altLang="pt-PT" dirty="0"/>
              <a:t> </a:t>
            </a:r>
            <a:r>
              <a:rPr lang="pt-PT" altLang="pt-PT" dirty="0" err="1"/>
              <a:t>hundreds</a:t>
            </a:r>
            <a:r>
              <a:rPr lang="pt-PT" altLang="pt-PT" dirty="0"/>
              <a:t> </a:t>
            </a:r>
            <a:r>
              <a:rPr lang="pt-PT" altLang="pt-PT" dirty="0" err="1"/>
              <a:t>or</a:t>
            </a:r>
            <a:r>
              <a:rPr lang="pt-PT" altLang="pt-PT" dirty="0"/>
              <a:t> </a:t>
            </a:r>
            <a:r>
              <a:rPr lang="pt-PT" altLang="pt-PT" dirty="0" err="1"/>
              <a:t>thousands</a:t>
            </a:r>
            <a:r>
              <a:rPr lang="pt-PT" altLang="pt-PT" dirty="0"/>
              <a:t> </a:t>
            </a:r>
            <a:r>
              <a:rPr lang="pt-PT" altLang="pt-PT" dirty="0" err="1"/>
              <a:t>of</a:t>
            </a:r>
            <a:r>
              <a:rPr lang="pt-PT" altLang="pt-PT" dirty="0"/>
              <a:t> </a:t>
            </a:r>
            <a:r>
              <a:rPr lang="pt-PT" altLang="pt-PT" dirty="0" err="1"/>
              <a:t>catchment</a:t>
            </a:r>
            <a:r>
              <a:rPr lang="pt-PT" altLang="pt-PT" dirty="0"/>
              <a:t> basins</a:t>
            </a:r>
          </a:p>
          <a:p>
            <a:pPr eaLnBrk="1" hangingPunct="1"/>
            <a:r>
              <a:rPr lang="pt-PT" altLang="pt-PT" dirty="0" err="1"/>
              <a:t>Post-Processing</a:t>
            </a:r>
            <a:endParaRPr lang="pt-PT" altLang="pt-PT" dirty="0"/>
          </a:p>
          <a:p>
            <a:pPr lvl="1" eaLnBrk="1" hangingPunct="1"/>
            <a:r>
              <a:rPr lang="pt-PT" altLang="pt-PT" dirty="0" err="1"/>
              <a:t>Region</a:t>
            </a:r>
            <a:r>
              <a:rPr lang="pt-PT" altLang="pt-PT" dirty="0"/>
              <a:t> </a:t>
            </a:r>
            <a:r>
              <a:rPr lang="pt-PT" altLang="pt-PT" dirty="0" err="1"/>
              <a:t>merging</a:t>
            </a:r>
            <a:endParaRPr lang="pt-PT" altLang="pt-PT" dirty="0"/>
          </a:p>
          <a:p>
            <a:pPr lvl="1" eaLnBrk="1" hangingPunct="1"/>
            <a:r>
              <a:rPr lang="pt-PT" altLang="pt-PT" dirty="0" err="1"/>
              <a:t>Edge</a:t>
            </a:r>
            <a:r>
              <a:rPr lang="pt-PT" altLang="pt-PT" dirty="0"/>
              <a:t> </a:t>
            </a:r>
            <a:r>
              <a:rPr lang="pt-PT" altLang="pt-PT" dirty="0" err="1"/>
              <a:t>information</a:t>
            </a:r>
            <a:endParaRPr lang="pt-PT" altLang="pt-PT" dirty="0"/>
          </a:p>
          <a:p>
            <a:pPr lvl="1" eaLnBrk="1" hangingPunct="1"/>
            <a:r>
              <a:rPr lang="pt-PT" altLang="pt-PT" dirty="0"/>
              <a:t>Etc.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Marcador de Posição do Rodapé 3">
            <a:extLst>
              <a:ext uri="{FF2B5EF4-FFF2-40B4-BE49-F238E27FC236}">
                <a16:creationId xmlns:a16="http://schemas.microsoft.com/office/drawing/2014/main" id="{953929B2-4A2B-4B31-8A9E-410D8A6EB20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pt-PT" sz="1400">
                <a:solidFill>
                  <a:srgbClr val="0000FF"/>
                </a:solidFill>
              </a:rPr>
              <a:t>Computer Vision - TP11 - Introduction to Segmentation</a:t>
            </a:r>
            <a:endParaRPr lang="pt-PT" altLang="pt-PT" sz="1400">
              <a:solidFill>
                <a:srgbClr val="0000FF"/>
              </a:solidFill>
            </a:endParaRPr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88C3CB46-6852-493D-A8A1-D40851019A1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pt-PT" dirty="0"/>
              <a:t>Topic: Segmentation by clustering</a:t>
            </a:r>
          </a:p>
        </p:txBody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0C3B1111-BBBC-4B03-9EF8-6700851C745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3700463"/>
          </a:xfrm>
        </p:spPr>
        <p:txBody>
          <a:bodyPr/>
          <a:lstStyle/>
          <a:p>
            <a:pPr eaLnBrk="1" hangingPunct="1"/>
            <a:r>
              <a:rPr lang="en-US" altLang="pt-PT" dirty="0">
                <a:solidFill>
                  <a:schemeClr val="bg1">
                    <a:lumMod val="50000"/>
                  </a:schemeClr>
                </a:solidFill>
              </a:rPr>
              <a:t>Introduction to segmentation</a:t>
            </a:r>
          </a:p>
          <a:p>
            <a:pPr eaLnBrk="1" hangingPunct="1"/>
            <a:r>
              <a:rPr lang="en-US" altLang="pt-PT" dirty="0">
                <a:solidFill>
                  <a:schemeClr val="bg1">
                    <a:lumMod val="50000"/>
                  </a:schemeClr>
                </a:solidFill>
              </a:rPr>
              <a:t>Thresholding</a:t>
            </a:r>
          </a:p>
          <a:p>
            <a:pPr eaLnBrk="1" hangingPunct="1"/>
            <a:r>
              <a:rPr lang="en-US" altLang="pt-PT" dirty="0">
                <a:solidFill>
                  <a:schemeClr val="bg1">
                    <a:lumMod val="50000"/>
                  </a:schemeClr>
                </a:solidFill>
              </a:rPr>
              <a:t>Region based segmentation</a:t>
            </a:r>
          </a:p>
          <a:p>
            <a:pPr eaLnBrk="1" hangingPunct="1"/>
            <a:r>
              <a:rPr lang="en-US" altLang="pt-PT" dirty="0">
                <a:solidFill>
                  <a:srgbClr val="993300"/>
                </a:solidFill>
              </a:rPr>
              <a:t>Segmentation by clustering</a:t>
            </a:r>
          </a:p>
          <a:p>
            <a:pPr marL="0" indent="0" eaLnBrk="1" hangingPunct="1">
              <a:buNone/>
            </a:pPr>
            <a:endParaRPr lang="en-US" altLang="pt-PT" dirty="0"/>
          </a:p>
          <a:p>
            <a:pPr eaLnBrk="1" hangingPunct="1"/>
            <a:endParaRPr lang="en-US" altLang="pt-PT" dirty="0"/>
          </a:p>
        </p:txBody>
      </p:sp>
    </p:spTree>
    <p:extLst>
      <p:ext uri="{BB962C8B-B14F-4D97-AF65-F5344CB8AC3E}">
        <p14:creationId xmlns:p14="http://schemas.microsoft.com/office/powerpoint/2010/main" val="413643918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5E682B5-D9B7-4D8A-80CD-D602D498AA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GB" dirty="0"/>
              <a:t>What is ‘Segmentation’? (again?)</a:t>
            </a:r>
          </a:p>
        </p:txBody>
      </p:sp>
      <p:sp>
        <p:nvSpPr>
          <p:cNvPr id="8195" name="Marcador de Posição de Conteúdo 2">
            <a:extLst>
              <a:ext uri="{FF2B5EF4-FFF2-40B4-BE49-F238E27FC236}">
                <a16:creationId xmlns:a16="http://schemas.microsoft.com/office/drawing/2014/main" id="{89D7781E-2C08-40CD-A30A-E769E0CB0D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altLang="pt-PT" dirty="0"/>
              <a:t>Traditional definition:</a:t>
            </a:r>
          </a:p>
          <a:p>
            <a:pPr lvl="1">
              <a:buFontTx/>
              <a:buNone/>
            </a:pPr>
            <a:r>
              <a:rPr lang="en-GB" altLang="pt-PT" dirty="0"/>
              <a:t>“</a:t>
            </a:r>
            <a:r>
              <a:rPr lang="en-US" altLang="pt-PT" dirty="0"/>
              <a:t>Separation of the image in different areas“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pt-PT" dirty="0"/>
              <a:t>Decompose an image into “</a:t>
            </a:r>
            <a:r>
              <a:rPr lang="en-US" altLang="pt-PT" dirty="0" err="1"/>
              <a:t>superpixels</a:t>
            </a:r>
            <a:r>
              <a:rPr lang="en-US" altLang="pt-PT" dirty="0"/>
              <a:t>”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pt-PT" dirty="0" err="1"/>
              <a:t>Colour</a:t>
            </a:r>
            <a:r>
              <a:rPr lang="en-US" altLang="pt-PT" dirty="0"/>
              <a:t> and texture coherence.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altLang="pt-PT" dirty="0"/>
          </a:p>
          <a:p>
            <a:r>
              <a:rPr lang="en-GB" altLang="pt-PT" dirty="0"/>
              <a:t>Aren’t there other ways to look at the ‘Segmentation’ concept?</a:t>
            </a:r>
          </a:p>
          <a:p>
            <a:pPr lvl="1">
              <a:buFontTx/>
              <a:buNone/>
            </a:pPr>
            <a:endParaRPr lang="en-GB" altLang="pt-PT" dirty="0"/>
          </a:p>
        </p:txBody>
      </p:sp>
      <p:sp>
        <p:nvSpPr>
          <p:cNvPr id="8196" name="Marcador de Posição do Rodapé 3">
            <a:extLst>
              <a:ext uri="{FF2B5EF4-FFF2-40B4-BE49-F238E27FC236}">
                <a16:creationId xmlns:a16="http://schemas.microsoft.com/office/drawing/2014/main" id="{7C54B37C-48E1-4E02-AECD-E9AECFB4A87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pt-PT" sz="1400">
                <a:solidFill>
                  <a:srgbClr val="0000FF"/>
                </a:solidFill>
              </a:rPr>
              <a:t>Computer Vision - TP11 - Introduction to Segmentation</a:t>
            </a:r>
            <a:endParaRPr lang="pt-PT" altLang="pt-PT" sz="140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ítulo 1">
            <a:extLst>
              <a:ext uri="{FF2B5EF4-FFF2-40B4-BE49-F238E27FC236}">
                <a16:creationId xmlns:a16="http://schemas.microsoft.com/office/drawing/2014/main" id="{D4BB4419-402B-4349-9901-CDEAE288BB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pt-PT"/>
              <a:t>Other ‘</a:t>
            </a:r>
            <a:r>
              <a:rPr lang="en-GB" altLang="pt-PT" i="1"/>
              <a:t>Segmentation</a:t>
            </a:r>
            <a:r>
              <a:rPr lang="en-GB" altLang="pt-PT"/>
              <a:t>’ problems</a:t>
            </a:r>
          </a:p>
        </p:txBody>
      </p:sp>
      <p:sp>
        <p:nvSpPr>
          <p:cNvPr id="10243" name="Marcador de Posição de Conteúdo 2">
            <a:extLst>
              <a:ext uri="{FF2B5EF4-FFF2-40B4-BE49-F238E27FC236}">
                <a16:creationId xmlns:a16="http://schemas.microsoft.com/office/drawing/2014/main" id="{BFB1052C-DFEE-468B-8BC0-3392D507C7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altLang="pt-PT" dirty="0"/>
              <a:t>Fitting lines to edge points</a:t>
            </a:r>
          </a:p>
          <a:p>
            <a:endParaRPr lang="en-GB" altLang="pt-PT" dirty="0"/>
          </a:p>
          <a:p>
            <a:endParaRPr lang="en-GB" altLang="pt-PT" dirty="0"/>
          </a:p>
          <a:p>
            <a:endParaRPr lang="en-GB" altLang="pt-PT" dirty="0"/>
          </a:p>
          <a:p>
            <a:endParaRPr lang="en-GB" altLang="pt-PT" dirty="0"/>
          </a:p>
          <a:p>
            <a:r>
              <a:rPr lang="en-GB" altLang="pt-PT" dirty="0"/>
              <a:t>Fitting a fundamental matrix to a set of feature points</a:t>
            </a:r>
          </a:p>
        </p:txBody>
      </p:sp>
      <p:sp>
        <p:nvSpPr>
          <p:cNvPr id="10244" name="Marcador de Posição do Rodapé 3">
            <a:extLst>
              <a:ext uri="{FF2B5EF4-FFF2-40B4-BE49-F238E27FC236}">
                <a16:creationId xmlns:a16="http://schemas.microsoft.com/office/drawing/2014/main" id="{4240828A-7D05-4C04-8D26-F2F5362B463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pt-PT" sz="1400">
                <a:solidFill>
                  <a:srgbClr val="0000FF"/>
                </a:solidFill>
              </a:rPr>
              <a:t>Computer Vision - TP11 - Introduction to Segmentation</a:t>
            </a:r>
            <a:endParaRPr lang="pt-PT" altLang="pt-PT" sz="1400">
              <a:solidFill>
                <a:srgbClr val="0000FF"/>
              </a:solidFill>
            </a:endParaRPr>
          </a:p>
        </p:txBody>
      </p:sp>
      <p:sp>
        <p:nvSpPr>
          <p:cNvPr id="10245" name="Chamada rectangular arredondada 5">
            <a:extLst>
              <a:ext uri="{FF2B5EF4-FFF2-40B4-BE49-F238E27FC236}">
                <a16:creationId xmlns:a16="http://schemas.microsoft.com/office/drawing/2014/main" id="{31F10781-774F-4D48-8139-78D8E733A3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00500" y="5214938"/>
            <a:ext cx="4143375" cy="714375"/>
          </a:xfrm>
          <a:prstGeom prst="wedgeRoundRectCallout">
            <a:avLst>
              <a:gd name="adj1" fmla="val -58838"/>
              <a:gd name="adj2" fmla="val -29944"/>
              <a:gd name="adj3" fmla="val 16667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pt-PT" sz="2400">
                <a:solidFill>
                  <a:schemeClr val="tx1"/>
                </a:solidFill>
              </a:rPr>
              <a:t>This one is complicated!</a:t>
            </a:r>
            <a:br>
              <a:rPr lang="en-GB" altLang="pt-PT" sz="2400">
                <a:solidFill>
                  <a:schemeClr val="tx1"/>
                </a:solidFill>
              </a:rPr>
            </a:br>
            <a:r>
              <a:rPr lang="en-GB" altLang="pt-PT" sz="1600">
                <a:solidFill>
                  <a:schemeClr val="tx1"/>
                </a:solidFill>
              </a:rPr>
              <a:t>Check Forsyth and Ponce, chap.14</a:t>
            </a:r>
          </a:p>
        </p:txBody>
      </p:sp>
      <p:sp>
        <p:nvSpPr>
          <p:cNvPr id="10246" name="Chamada rectangular arredondada 6">
            <a:extLst>
              <a:ext uri="{FF2B5EF4-FFF2-40B4-BE49-F238E27FC236}">
                <a16:creationId xmlns:a16="http://schemas.microsoft.com/office/drawing/2014/main" id="{D6ADC07F-C3EE-41CF-BA40-15DBF91472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86500" y="1785938"/>
            <a:ext cx="2214563" cy="2500312"/>
          </a:xfrm>
          <a:prstGeom prst="wedgeRoundRectCallout">
            <a:avLst>
              <a:gd name="adj1" fmla="val -100130"/>
              <a:gd name="adj2" fmla="val 23389"/>
              <a:gd name="adj3" fmla="val 16667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pt-PT" sz="2400">
                <a:solidFill>
                  <a:schemeClr val="tx1"/>
                </a:solidFill>
              </a:rPr>
              <a:t>We can’t see this as ‘separating an image in different areas’!</a:t>
            </a:r>
            <a:endParaRPr lang="en-GB" altLang="pt-PT" sz="1600">
              <a:solidFill>
                <a:schemeClr val="tx1"/>
              </a:solidFill>
            </a:endParaRPr>
          </a:p>
        </p:txBody>
      </p:sp>
      <p:grpSp>
        <p:nvGrpSpPr>
          <p:cNvPr id="10247" name="Grupo 18">
            <a:extLst>
              <a:ext uri="{FF2B5EF4-FFF2-40B4-BE49-F238E27FC236}">
                <a16:creationId xmlns:a16="http://schemas.microsoft.com/office/drawing/2014/main" id="{1C5358C6-46F7-436F-9695-F2D2CBFA368E}"/>
              </a:ext>
            </a:extLst>
          </p:cNvPr>
          <p:cNvGrpSpPr>
            <a:grpSpLocks/>
          </p:cNvGrpSpPr>
          <p:nvPr/>
        </p:nvGrpSpPr>
        <p:grpSpPr bwMode="auto">
          <a:xfrm>
            <a:off x="1357313" y="2500313"/>
            <a:ext cx="3286125" cy="1714500"/>
            <a:chOff x="1418739" y="2786058"/>
            <a:chExt cx="3286148" cy="1714512"/>
          </a:xfrm>
        </p:grpSpPr>
        <p:sp>
          <p:nvSpPr>
            <p:cNvPr id="10248" name="Oval 9">
              <a:extLst>
                <a:ext uri="{FF2B5EF4-FFF2-40B4-BE49-F238E27FC236}">
                  <a16:creationId xmlns:a16="http://schemas.microsoft.com/office/drawing/2014/main" id="{59A88BF2-FCB6-4F63-AFB0-43B63A522C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85918" y="3643314"/>
              <a:ext cx="142876" cy="142876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99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GB" altLang="pt-PT" sz="2400">
                <a:solidFill>
                  <a:schemeClr val="tx1"/>
                </a:solidFill>
              </a:endParaRPr>
            </a:p>
          </p:txBody>
        </p:sp>
        <p:sp>
          <p:nvSpPr>
            <p:cNvPr id="10249" name="Oval 10">
              <a:extLst>
                <a:ext uri="{FF2B5EF4-FFF2-40B4-BE49-F238E27FC236}">
                  <a16:creationId xmlns:a16="http://schemas.microsoft.com/office/drawing/2014/main" id="{9003F3D3-1C2C-42CE-8BB8-50BB4E1DD8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57554" y="3929066"/>
              <a:ext cx="142876" cy="142876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99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GB" altLang="pt-PT" sz="2400">
                <a:solidFill>
                  <a:schemeClr val="tx1"/>
                </a:solidFill>
              </a:endParaRPr>
            </a:p>
          </p:txBody>
        </p:sp>
        <p:sp>
          <p:nvSpPr>
            <p:cNvPr id="10250" name="Oval 11">
              <a:extLst>
                <a:ext uri="{FF2B5EF4-FFF2-40B4-BE49-F238E27FC236}">
                  <a16:creationId xmlns:a16="http://schemas.microsoft.com/office/drawing/2014/main" id="{7ED2FC5B-0BB6-4B7C-A3AA-A1D86C01C8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71670" y="4357694"/>
              <a:ext cx="142876" cy="142876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99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GB" altLang="pt-PT" sz="2400">
                <a:solidFill>
                  <a:schemeClr val="tx1"/>
                </a:solidFill>
              </a:endParaRPr>
            </a:p>
          </p:txBody>
        </p:sp>
        <p:sp>
          <p:nvSpPr>
            <p:cNvPr id="10251" name="Oval 12">
              <a:extLst>
                <a:ext uri="{FF2B5EF4-FFF2-40B4-BE49-F238E27FC236}">
                  <a16:creationId xmlns:a16="http://schemas.microsoft.com/office/drawing/2014/main" id="{BE5FAB83-2982-464D-892B-308D14B162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71736" y="3214686"/>
              <a:ext cx="142876" cy="142876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99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GB" altLang="pt-PT" sz="2400">
                <a:solidFill>
                  <a:schemeClr val="tx1"/>
                </a:solidFill>
              </a:endParaRPr>
            </a:p>
          </p:txBody>
        </p:sp>
        <p:sp>
          <p:nvSpPr>
            <p:cNvPr id="10252" name="Oval 13">
              <a:extLst>
                <a:ext uri="{FF2B5EF4-FFF2-40B4-BE49-F238E27FC236}">
                  <a16:creationId xmlns:a16="http://schemas.microsoft.com/office/drawing/2014/main" id="{EA51C2C4-3566-4AC8-B258-BD25DD8BF2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29124" y="3143248"/>
              <a:ext cx="142876" cy="142876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99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GB" altLang="pt-PT" sz="2400">
                <a:solidFill>
                  <a:schemeClr val="tx1"/>
                </a:solidFill>
              </a:endParaRPr>
            </a:p>
          </p:txBody>
        </p:sp>
        <p:sp>
          <p:nvSpPr>
            <p:cNvPr id="10253" name="Oval 14">
              <a:extLst>
                <a:ext uri="{FF2B5EF4-FFF2-40B4-BE49-F238E27FC236}">
                  <a16:creationId xmlns:a16="http://schemas.microsoft.com/office/drawing/2014/main" id="{79BAC073-80C5-46A6-B4B0-6857E5B199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86116" y="2928934"/>
              <a:ext cx="142876" cy="142876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99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GB" altLang="pt-PT" sz="2400">
                <a:solidFill>
                  <a:schemeClr val="tx1"/>
                </a:solidFill>
              </a:endParaRPr>
            </a:p>
          </p:txBody>
        </p:sp>
        <p:sp>
          <p:nvSpPr>
            <p:cNvPr id="10254" name="Oval 15">
              <a:extLst>
                <a:ext uri="{FF2B5EF4-FFF2-40B4-BE49-F238E27FC236}">
                  <a16:creationId xmlns:a16="http://schemas.microsoft.com/office/drawing/2014/main" id="{69CCC1BE-2F77-4F82-9A98-AC7E3671DD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3372" y="3500438"/>
              <a:ext cx="142876" cy="142876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99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GB" altLang="pt-PT" sz="2400">
                <a:solidFill>
                  <a:schemeClr val="tx1"/>
                </a:solidFill>
              </a:endParaRPr>
            </a:p>
          </p:txBody>
        </p:sp>
        <p:sp>
          <p:nvSpPr>
            <p:cNvPr id="10255" name="Oval 16">
              <a:extLst>
                <a:ext uri="{FF2B5EF4-FFF2-40B4-BE49-F238E27FC236}">
                  <a16:creationId xmlns:a16="http://schemas.microsoft.com/office/drawing/2014/main" id="{7496481C-40B8-4821-8FC3-32BCE7BC47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71934" y="2786058"/>
              <a:ext cx="142876" cy="142876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99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GB" altLang="pt-PT" sz="2400">
                <a:solidFill>
                  <a:schemeClr val="tx1"/>
                </a:solidFill>
              </a:endParaRPr>
            </a:p>
          </p:txBody>
        </p:sp>
        <p:sp>
          <p:nvSpPr>
            <p:cNvPr id="10256" name="Oval 17">
              <a:extLst>
                <a:ext uri="{FF2B5EF4-FFF2-40B4-BE49-F238E27FC236}">
                  <a16:creationId xmlns:a16="http://schemas.microsoft.com/office/drawing/2014/main" id="{FDCAB5FB-D66D-4C94-81DE-8249197AA5F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1438276">
              <a:off x="1418739" y="3124721"/>
              <a:ext cx="3286148" cy="1000132"/>
            </a:xfrm>
            <a:prstGeom prst="ellips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99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GB" altLang="pt-PT" sz="2400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ítulo 1">
            <a:extLst>
              <a:ext uri="{FF2B5EF4-FFF2-40B4-BE49-F238E27FC236}">
                <a16:creationId xmlns:a16="http://schemas.microsoft.com/office/drawing/2014/main" id="{868D0DF0-0AD5-4D4A-B6F7-1C1A235BD0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pt-PT"/>
              <a:t>Segmentation as Clustering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651855A5-CCA2-4D7F-ADE2-AFB031C37B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r>
              <a:rPr lang="en-GB" dirty="0"/>
              <a:t>Tries to answer the question:</a:t>
            </a:r>
          </a:p>
          <a:p>
            <a:pPr lvl="1">
              <a:buFontTx/>
              <a:buNone/>
              <a:defRPr/>
            </a:pPr>
            <a:r>
              <a:rPr lang="en-GB" dirty="0"/>
              <a:t>“Which components of the data set naturally belong together?”</a:t>
            </a:r>
          </a:p>
          <a:p>
            <a:pPr>
              <a:defRPr/>
            </a:pPr>
            <a:r>
              <a:rPr lang="en-GB" dirty="0"/>
              <a:t>Two approaches:</a:t>
            </a:r>
          </a:p>
          <a:p>
            <a:pPr lvl="1">
              <a:defRPr/>
            </a:pPr>
            <a:r>
              <a:rPr lang="en-GB" dirty="0"/>
              <a:t>Partitioning</a:t>
            </a:r>
          </a:p>
          <a:p>
            <a:pPr lvl="2">
              <a:defRPr/>
            </a:pPr>
            <a:r>
              <a:rPr lang="en-GB" dirty="0"/>
              <a:t>Decompose a large data set into pieces that are ‘good’ according to our model</a:t>
            </a:r>
          </a:p>
          <a:p>
            <a:pPr lvl="1">
              <a:defRPr/>
            </a:pPr>
            <a:r>
              <a:rPr lang="en-GB" dirty="0"/>
              <a:t>Grouping</a:t>
            </a:r>
          </a:p>
          <a:p>
            <a:pPr lvl="2">
              <a:defRPr/>
            </a:pPr>
            <a:r>
              <a:rPr lang="en-GB" dirty="0"/>
              <a:t>Collect sets of data items that ‘make sense’ according to our model</a:t>
            </a:r>
          </a:p>
        </p:txBody>
      </p:sp>
      <p:sp>
        <p:nvSpPr>
          <p:cNvPr id="11268" name="Marcador de Posição do Rodapé 3">
            <a:extLst>
              <a:ext uri="{FF2B5EF4-FFF2-40B4-BE49-F238E27FC236}">
                <a16:creationId xmlns:a16="http://schemas.microsoft.com/office/drawing/2014/main" id="{759E04A3-9922-410F-AB98-0D28764E46D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pt-PT" sz="1400">
                <a:solidFill>
                  <a:srgbClr val="0000FF"/>
                </a:solidFill>
              </a:rPr>
              <a:t>Computer Vision - TP11 - Introduction to Segmentation</a:t>
            </a:r>
            <a:endParaRPr lang="pt-PT" altLang="pt-PT" sz="140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ítulo 1">
            <a:extLst>
              <a:ext uri="{FF2B5EF4-FFF2-40B4-BE49-F238E27FC236}">
                <a16:creationId xmlns:a16="http://schemas.microsoft.com/office/drawing/2014/main" id="{0EB4A8CD-EE46-4401-9D82-1F6E377A49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pt-PT"/>
              <a:t>Simple clustering</a:t>
            </a:r>
          </a:p>
        </p:txBody>
      </p:sp>
      <p:sp>
        <p:nvSpPr>
          <p:cNvPr id="18435" name="Marcador de Posição de Conteúdo 2">
            <a:extLst>
              <a:ext uri="{FF2B5EF4-FFF2-40B4-BE49-F238E27FC236}">
                <a16:creationId xmlns:a16="http://schemas.microsoft.com/office/drawing/2014/main" id="{3683A9D8-7343-4A4B-83DF-12E4C9CB3E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altLang="pt-PT" dirty="0"/>
              <a:t>Two natural types of clustering:</a:t>
            </a:r>
          </a:p>
          <a:p>
            <a:pPr lvl="1"/>
            <a:r>
              <a:rPr lang="en-GB" altLang="pt-PT" dirty="0"/>
              <a:t>Divisive clustering</a:t>
            </a:r>
          </a:p>
          <a:p>
            <a:pPr lvl="2"/>
            <a:r>
              <a:rPr lang="en-GB" altLang="pt-PT" dirty="0"/>
              <a:t>Entire data set is regarded as a cluster</a:t>
            </a:r>
          </a:p>
          <a:p>
            <a:pPr lvl="2"/>
            <a:r>
              <a:rPr lang="en-GB" altLang="pt-PT" dirty="0"/>
              <a:t>Clusters are recursively split</a:t>
            </a:r>
          </a:p>
          <a:p>
            <a:pPr lvl="1"/>
            <a:r>
              <a:rPr lang="en-GB" altLang="pt-PT" dirty="0"/>
              <a:t>Agglomerative clustering</a:t>
            </a:r>
          </a:p>
          <a:p>
            <a:pPr lvl="2"/>
            <a:r>
              <a:rPr lang="en-GB" altLang="pt-PT" dirty="0"/>
              <a:t>Each data item is a cluster</a:t>
            </a:r>
          </a:p>
          <a:p>
            <a:pPr lvl="2"/>
            <a:r>
              <a:rPr lang="en-GB" altLang="pt-PT" dirty="0"/>
              <a:t>Clusters are recursively merged</a:t>
            </a:r>
          </a:p>
          <a:p>
            <a:r>
              <a:rPr lang="en-GB" altLang="pt-PT" dirty="0"/>
              <a:t>Where have I seen this before?</a:t>
            </a:r>
          </a:p>
        </p:txBody>
      </p:sp>
      <p:sp>
        <p:nvSpPr>
          <p:cNvPr id="18436" name="Marcador de Posição do Rodapé 3">
            <a:extLst>
              <a:ext uri="{FF2B5EF4-FFF2-40B4-BE49-F238E27FC236}">
                <a16:creationId xmlns:a16="http://schemas.microsoft.com/office/drawing/2014/main" id="{55E7B414-34B7-4FE3-8DD4-38233E65BF5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pt-PT" sz="1400">
                <a:solidFill>
                  <a:srgbClr val="0000FF"/>
                </a:solidFill>
              </a:rPr>
              <a:t>Computer Vision - TP11 - Introduction to Segmentation</a:t>
            </a:r>
            <a:endParaRPr lang="pt-PT" altLang="pt-PT" sz="140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Marcador de Posição do Rodapé 1">
            <a:extLst>
              <a:ext uri="{FF2B5EF4-FFF2-40B4-BE49-F238E27FC236}">
                <a16:creationId xmlns:a16="http://schemas.microsoft.com/office/drawing/2014/main" id="{FAF7AF9A-F938-464F-AB0B-C592951113D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pt-PT" sz="1400">
                <a:solidFill>
                  <a:srgbClr val="0000FF"/>
                </a:solidFill>
              </a:rPr>
              <a:t>Computer Vision - TP11 - Introduction to Segmentation</a:t>
            </a:r>
            <a:endParaRPr lang="pt-PT" altLang="pt-PT" sz="1400">
              <a:solidFill>
                <a:srgbClr val="0000FF"/>
              </a:solidFill>
            </a:endParaRPr>
          </a:p>
        </p:txBody>
      </p:sp>
      <p:sp>
        <p:nvSpPr>
          <p:cNvPr id="19459" name="Rectangle 5">
            <a:extLst>
              <a:ext uri="{FF2B5EF4-FFF2-40B4-BE49-F238E27FC236}">
                <a16:creationId xmlns:a16="http://schemas.microsoft.com/office/drawing/2014/main" id="{7B15F653-78CD-4EE2-88E5-CFCB2BF4DE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t-PT" altLang="pt-PT" sz="2400">
              <a:solidFill>
                <a:schemeClr val="tx1"/>
              </a:solidFill>
            </a:endParaRPr>
          </a:p>
        </p:txBody>
      </p:sp>
      <p:pic>
        <p:nvPicPr>
          <p:cNvPr id="19460" name="Picture 4" descr="region_growing">
            <a:extLst>
              <a:ext uri="{FF2B5EF4-FFF2-40B4-BE49-F238E27FC236}">
                <a16:creationId xmlns:a16="http://schemas.microsoft.com/office/drawing/2014/main" id="{9FE36C10-D72D-4F0A-8620-B84205D511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1575" y="0"/>
            <a:ext cx="68008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1" name="Chamada rectangular arredondada 5">
            <a:extLst>
              <a:ext uri="{FF2B5EF4-FFF2-40B4-BE49-F238E27FC236}">
                <a16:creationId xmlns:a16="http://schemas.microsoft.com/office/drawing/2014/main" id="{1BFE75FC-899C-4497-8FAB-0312455ACC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72125" y="1857375"/>
            <a:ext cx="3286125" cy="1928813"/>
          </a:xfrm>
          <a:prstGeom prst="wedgeRoundRectCallout">
            <a:avLst>
              <a:gd name="adj1" fmla="val -73319"/>
              <a:gd name="adj2" fmla="val 27718"/>
              <a:gd name="adj3" fmla="val 16667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pt-PT" sz="2400" dirty="0">
                <a:solidFill>
                  <a:schemeClr val="tx1"/>
                </a:solidFill>
              </a:rPr>
              <a:t>Split and Merge (Region-based segmentation) is in fact a </a:t>
            </a:r>
            <a:r>
              <a:rPr lang="en-GB" altLang="pt-PT" sz="2400" i="1" dirty="0">
                <a:solidFill>
                  <a:srgbClr val="FF0000"/>
                </a:solidFill>
              </a:rPr>
              <a:t>clustering</a:t>
            </a:r>
            <a:r>
              <a:rPr lang="en-GB" altLang="pt-PT" sz="2400" i="1" dirty="0">
                <a:solidFill>
                  <a:schemeClr val="tx1"/>
                </a:solidFill>
              </a:rPr>
              <a:t> </a:t>
            </a:r>
            <a:r>
              <a:rPr lang="en-GB" altLang="pt-PT" sz="2400" dirty="0">
                <a:solidFill>
                  <a:schemeClr val="tx1"/>
                </a:solidFill>
              </a:rPr>
              <a:t>algorithm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22823A5-8B68-41CD-BDE0-9ACE78C00B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GB" dirty="0"/>
              <a:t>Generic simple clustering algorithms</a:t>
            </a:r>
          </a:p>
        </p:txBody>
      </p:sp>
      <p:sp>
        <p:nvSpPr>
          <p:cNvPr id="20483" name="Marcador de Posição do Rodapé 3">
            <a:extLst>
              <a:ext uri="{FF2B5EF4-FFF2-40B4-BE49-F238E27FC236}">
                <a16:creationId xmlns:a16="http://schemas.microsoft.com/office/drawing/2014/main" id="{52FF030E-F4C5-4A34-A370-094D860E8E2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pt-PT" sz="1400">
                <a:solidFill>
                  <a:srgbClr val="0000FF"/>
                </a:solidFill>
              </a:rPr>
              <a:t>Computer Vision - TP11 - Introduction to Segmentation</a:t>
            </a:r>
            <a:endParaRPr lang="pt-PT" altLang="pt-PT" sz="1400">
              <a:solidFill>
                <a:srgbClr val="0000FF"/>
              </a:solidFill>
            </a:endParaRPr>
          </a:p>
        </p:txBody>
      </p:sp>
      <p:sp>
        <p:nvSpPr>
          <p:cNvPr id="6" name="Chamada rectangular arredondada 5">
            <a:extLst>
              <a:ext uri="{FF2B5EF4-FFF2-40B4-BE49-F238E27FC236}">
                <a16:creationId xmlns:a16="http://schemas.microsoft.com/office/drawing/2014/main" id="{AD81D0E2-018F-4AE3-90F4-02AEE5723827}"/>
              </a:ext>
            </a:extLst>
          </p:cNvPr>
          <p:cNvSpPr/>
          <p:nvPr/>
        </p:nvSpPr>
        <p:spPr bwMode="auto">
          <a:xfrm>
            <a:off x="5643563" y="3286125"/>
            <a:ext cx="3214687" cy="928688"/>
          </a:xfrm>
          <a:prstGeom prst="wedgeRoundRectCallout">
            <a:avLst>
              <a:gd name="adj1" fmla="val -58420"/>
              <a:gd name="adj2" fmla="val -48555"/>
              <a:gd name="adj3" fmla="val 16667"/>
            </a:avLst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r>
              <a:rPr lang="en-GB" dirty="0">
                <a:latin typeface="Arial" charset="0"/>
              </a:rPr>
              <a:t>Which inter-cluster distance?</a:t>
            </a:r>
          </a:p>
        </p:txBody>
      </p:sp>
      <p:sp>
        <p:nvSpPr>
          <p:cNvPr id="7" name="Chamada rectangular arredondada 6">
            <a:extLst>
              <a:ext uri="{FF2B5EF4-FFF2-40B4-BE49-F238E27FC236}">
                <a16:creationId xmlns:a16="http://schemas.microsoft.com/office/drawing/2014/main" id="{D55F751E-0F43-4C2D-A564-6446514C4FDD}"/>
              </a:ext>
            </a:extLst>
          </p:cNvPr>
          <p:cNvSpPr/>
          <p:nvPr/>
        </p:nvSpPr>
        <p:spPr bwMode="auto">
          <a:xfrm>
            <a:off x="5572125" y="5572125"/>
            <a:ext cx="3214688" cy="928688"/>
          </a:xfrm>
          <a:prstGeom prst="wedgeRoundRectCallout">
            <a:avLst>
              <a:gd name="adj1" fmla="val -40586"/>
              <a:gd name="adj2" fmla="val -108530"/>
              <a:gd name="adj3" fmla="val 16667"/>
            </a:avLst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r>
              <a:rPr lang="en-GB" dirty="0">
                <a:latin typeface="Arial" charset="0"/>
              </a:rPr>
              <a:t>What does this mean?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13096014-CFCF-4975-B695-B68BF2BC55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en-GB" dirty="0"/>
              <a:t>Divisive Clustering</a:t>
            </a:r>
          </a:p>
          <a:p>
            <a:pPr lvl="1">
              <a:defRPr/>
            </a:pPr>
            <a:r>
              <a:rPr lang="en-GB" dirty="0"/>
              <a:t>Construct a single cluster containing all points</a:t>
            </a:r>
          </a:p>
          <a:p>
            <a:pPr lvl="1">
              <a:defRPr/>
            </a:pPr>
            <a:r>
              <a:rPr lang="en-GB" dirty="0"/>
              <a:t>While the clustering is not satisfactory</a:t>
            </a:r>
          </a:p>
          <a:p>
            <a:pPr lvl="2">
              <a:defRPr/>
            </a:pPr>
            <a:r>
              <a:rPr lang="en-GB" dirty="0"/>
              <a:t>Split the cluster that yields the two components with the largest inter-cluster distance</a:t>
            </a:r>
          </a:p>
          <a:p>
            <a:pPr lvl="1">
              <a:defRPr/>
            </a:pPr>
            <a:r>
              <a:rPr lang="en-GB" dirty="0"/>
              <a:t>end</a:t>
            </a:r>
          </a:p>
          <a:p>
            <a:pPr>
              <a:defRPr/>
            </a:pPr>
            <a:r>
              <a:rPr lang="en-GB" dirty="0"/>
              <a:t>Agglomerative Clustering</a:t>
            </a:r>
          </a:p>
          <a:p>
            <a:pPr lvl="1">
              <a:defRPr/>
            </a:pPr>
            <a:r>
              <a:rPr lang="en-GB" dirty="0"/>
              <a:t>Make each point a separate cluster</a:t>
            </a:r>
          </a:p>
          <a:p>
            <a:pPr lvl="1">
              <a:defRPr/>
            </a:pPr>
            <a:r>
              <a:rPr lang="en-GB" dirty="0"/>
              <a:t>Until the clustering is satisfactory</a:t>
            </a:r>
          </a:p>
          <a:p>
            <a:pPr lvl="2">
              <a:defRPr/>
            </a:pPr>
            <a:r>
              <a:rPr lang="en-GB" dirty="0"/>
              <a:t>Merge the two clusters with smallest </a:t>
            </a:r>
            <a:r>
              <a:rPr lang="en-GB"/>
              <a:t>inter-cluster distance</a:t>
            </a:r>
            <a:endParaRPr lang="en-GB" dirty="0"/>
          </a:p>
          <a:p>
            <a:pPr lvl="1">
              <a:defRPr/>
            </a:pPr>
            <a:r>
              <a:rPr lang="en-GB" dirty="0"/>
              <a:t>end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Marcador de Posição do Rodapé 2">
            <a:extLst>
              <a:ext uri="{FF2B5EF4-FFF2-40B4-BE49-F238E27FC236}">
                <a16:creationId xmlns:a16="http://schemas.microsoft.com/office/drawing/2014/main" id="{034181E9-F3CE-4FC9-BC7B-CC22C9BDC25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pt-PT" sz="1400">
                <a:solidFill>
                  <a:srgbClr val="0000FF"/>
                </a:solidFill>
              </a:rPr>
              <a:t>Computer Vision - TP11 - Introduction to Segmentation</a:t>
            </a:r>
            <a:endParaRPr lang="pt-PT" altLang="pt-PT" sz="1400">
              <a:solidFill>
                <a:srgbClr val="0000FF"/>
              </a:solidFill>
            </a:endParaRPr>
          </a:p>
        </p:txBody>
      </p:sp>
      <p:sp>
        <p:nvSpPr>
          <p:cNvPr id="10243" name="Rectangle 2">
            <a:extLst>
              <a:ext uri="{FF2B5EF4-FFF2-40B4-BE49-F238E27FC236}">
                <a16:creationId xmlns:a16="http://schemas.microsoft.com/office/drawing/2014/main" id="{0DC0947E-9E8E-4CD7-AE30-BD65D01A62A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>
                <a:ea typeface="ＭＳ Ｐゴシック" panose="020B0600070205080204" pitchFamily="34" charset="-128"/>
              </a:rPr>
              <a:t>Boundaries of Objects from Edges</a:t>
            </a:r>
          </a:p>
        </p:txBody>
      </p:sp>
      <p:pic>
        <p:nvPicPr>
          <p:cNvPr id="10244" name="Picture 4">
            <a:extLst>
              <a:ext uri="{FF2B5EF4-FFF2-40B4-BE49-F238E27FC236}">
                <a16:creationId xmlns:a16="http://schemas.microsoft.com/office/drawing/2014/main" id="{6E47D9FD-FEE7-497D-B5CF-EF43B15DCA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828800"/>
            <a:ext cx="4191000" cy="279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5" name="Text Box 5">
            <a:extLst>
              <a:ext uri="{FF2B5EF4-FFF2-40B4-BE49-F238E27FC236}">
                <a16:creationId xmlns:a16="http://schemas.microsoft.com/office/drawing/2014/main" id="{3D132BAD-3A8D-4720-AE1E-53A69FD5FF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600" y="4760913"/>
            <a:ext cx="39433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pt-PT" sz="1800">
                <a:solidFill>
                  <a:schemeClr val="tx1"/>
                </a:solidFill>
              </a:rPr>
              <a:t>Brightness Gradient (Edge detection)</a:t>
            </a:r>
          </a:p>
        </p:txBody>
      </p:sp>
      <p:pic>
        <p:nvPicPr>
          <p:cNvPr id="10246" name="Picture 6">
            <a:extLst>
              <a:ext uri="{FF2B5EF4-FFF2-40B4-BE49-F238E27FC236}">
                <a16:creationId xmlns:a16="http://schemas.microsoft.com/office/drawing/2014/main" id="{8CD4A603-87B0-42C9-81AA-9E01986EBA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lum contrast="-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828800"/>
            <a:ext cx="4200525" cy="280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7" name="Text Box 7">
            <a:extLst>
              <a:ext uri="{FF2B5EF4-FFF2-40B4-BE49-F238E27FC236}">
                <a16:creationId xmlns:a16="http://schemas.microsoft.com/office/drawing/2014/main" id="{8E1E9F87-7E18-41E9-B356-C1AEC55F9F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5229225"/>
            <a:ext cx="553561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pt-PT" sz="2000">
                <a:solidFill>
                  <a:schemeClr val="tx1"/>
                </a:solidFill>
              </a:rPr>
              <a:t> Missing edge continuity, many spurious edges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ítulo 3">
            <a:extLst>
              <a:ext uri="{FF2B5EF4-FFF2-40B4-BE49-F238E27FC236}">
                <a16:creationId xmlns:a16="http://schemas.microsoft.com/office/drawing/2014/main" id="{C866EFE7-095C-4B4E-BDF5-E0DDA79E97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pt-PT"/>
              <a:t>Simple clustering with images</a:t>
            </a:r>
          </a:p>
        </p:txBody>
      </p:sp>
      <p:sp>
        <p:nvSpPr>
          <p:cNvPr id="22531" name="Marcador de Posição de Conteúdo 4">
            <a:extLst>
              <a:ext uri="{FF2B5EF4-FFF2-40B4-BE49-F238E27FC236}">
                <a16:creationId xmlns:a16="http://schemas.microsoft.com/office/drawing/2014/main" id="{201D529C-9B11-4EDA-BDD3-8352679250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altLang="pt-PT" dirty="0"/>
              <a:t>Some specific problems arise:</a:t>
            </a:r>
          </a:p>
          <a:p>
            <a:pPr lvl="1"/>
            <a:r>
              <a:rPr lang="en-GB" altLang="pt-PT" dirty="0"/>
              <a:t>Lots of pixels! Graphical representations are harder to read</a:t>
            </a:r>
          </a:p>
          <a:p>
            <a:pPr lvl="1"/>
            <a:r>
              <a:rPr lang="en-GB" altLang="pt-PT" dirty="0"/>
              <a:t>Segmentation: It is desirable that certain objects are connected. How to enforce this?</a:t>
            </a:r>
          </a:p>
          <a:p>
            <a:pPr lvl="1"/>
            <a:r>
              <a:rPr lang="en-GB" altLang="pt-PT" dirty="0"/>
              <a:t>When do we stop splitting/merging process?</a:t>
            </a:r>
          </a:p>
          <a:p>
            <a:r>
              <a:rPr lang="en-GB" altLang="pt-PT" dirty="0"/>
              <a:t>Complex situations require more complex clustering solutions!</a:t>
            </a:r>
          </a:p>
        </p:txBody>
      </p:sp>
      <p:sp>
        <p:nvSpPr>
          <p:cNvPr id="22532" name="Marcador de Posição do Rodapé 1">
            <a:extLst>
              <a:ext uri="{FF2B5EF4-FFF2-40B4-BE49-F238E27FC236}">
                <a16:creationId xmlns:a16="http://schemas.microsoft.com/office/drawing/2014/main" id="{E4CEB51F-BC02-4899-AC49-B05E2234EAB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pt-PT" sz="1400">
                <a:solidFill>
                  <a:srgbClr val="0000FF"/>
                </a:solidFill>
              </a:rPr>
              <a:t>Computer Vision - TP11 - Introduction to Segmentation</a:t>
            </a:r>
            <a:endParaRPr lang="pt-PT" altLang="pt-PT" sz="140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ítulo 1">
            <a:extLst>
              <a:ext uri="{FF2B5EF4-FFF2-40B4-BE49-F238E27FC236}">
                <a16:creationId xmlns:a16="http://schemas.microsoft.com/office/drawing/2014/main" id="{28F31A1F-202A-425A-B044-8FFE12C138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pt-PT" dirty="0"/>
              <a:t>K-means Clustering</a:t>
            </a:r>
          </a:p>
        </p:txBody>
      </p:sp>
      <p:sp>
        <p:nvSpPr>
          <p:cNvPr id="24579" name="Marcador de Posição de Conteúdo 2">
            <a:extLst>
              <a:ext uri="{FF2B5EF4-FFF2-40B4-BE49-F238E27FC236}">
                <a16:creationId xmlns:a16="http://schemas.microsoft.com/office/drawing/2014/main" id="{C76E4CDF-1D17-441D-AED1-648F39379E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altLang="pt-PT" dirty="0"/>
              <a:t>What if we know that there are </a:t>
            </a:r>
            <a:r>
              <a:rPr lang="en-GB" altLang="pt-PT" i="1" dirty="0">
                <a:solidFill>
                  <a:srgbClr val="FF0000"/>
                </a:solidFill>
              </a:rPr>
              <a:t>k</a:t>
            </a:r>
            <a:r>
              <a:rPr lang="en-GB" altLang="pt-PT" dirty="0"/>
              <a:t> clusters in the image?</a:t>
            </a:r>
          </a:p>
          <a:p>
            <a:r>
              <a:rPr lang="en-GB" altLang="pt-PT" dirty="0"/>
              <a:t>We can define an </a:t>
            </a:r>
            <a:r>
              <a:rPr lang="en-GB" altLang="pt-PT" i="1" dirty="0"/>
              <a:t>objective function</a:t>
            </a:r>
            <a:r>
              <a:rPr lang="en-GB" altLang="pt-PT" dirty="0"/>
              <a:t>!</a:t>
            </a:r>
          </a:p>
          <a:p>
            <a:pPr lvl="1"/>
            <a:r>
              <a:rPr lang="en-GB" altLang="pt-PT" dirty="0"/>
              <a:t>Expresses how good my representation is</a:t>
            </a:r>
          </a:p>
          <a:p>
            <a:r>
              <a:rPr lang="en-GB" altLang="pt-PT" dirty="0"/>
              <a:t>We can now build an algorithm to obtain the </a:t>
            </a:r>
            <a:r>
              <a:rPr lang="en-GB" altLang="pt-PT" i="1" dirty="0"/>
              <a:t>best</a:t>
            </a:r>
            <a:r>
              <a:rPr lang="en-GB" altLang="pt-PT" dirty="0"/>
              <a:t> representation</a:t>
            </a:r>
          </a:p>
        </p:txBody>
      </p:sp>
      <p:sp>
        <p:nvSpPr>
          <p:cNvPr id="24580" name="Marcador de Posição do Rodapé 3">
            <a:extLst>
              <a:ext uri="{FF2B5EF4-FFF2-40B4-BE49-F238E27FC236}">
                <a16:creationId xmlns:a16="http://schemas.microsoft.com/office/drawing/2014/main" id="{C3FC5C11-3D12-4039-A249-0AC8075DCA2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pt-PT" sz="1400">
                <a:solidFill>
                  <a:srgbClr val="0000FF"/>
                </a:solidFill>
              </a:rPr>
              <a:t>Computer Vision - TP11 - Introduction to Segmentation</a:t>
            </a:r>
            <a:endParaRPr lang="pt-PT" altLang="pt-PT" sz="1400">
              <a:solidFill>
                <a:srgbClr val="0000FF"/>
              </a:solidFill>
            </a:endParaRPr>
          </a:p>
        </p:txBody>
      </p:sp>
      <p:sp>
        <p:nvSpPr>
          <p:cNvPr id="24581" name="Chamada rectangular arredondada 5">
            <a:extLst>
              <a:ext uri="{FF2B5EF4-FFF2-40B4-BE49-F238E27FC236}">
                <a16:creationId xmlns:a16="http://schemas.microsoft.com/office/drawing/2014/main" id="{DC488BF8-667D-43D3-AA03-8E91279E39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7563" y="4929188"/>
            <a:ext cx="5143500" cy="1071562"/>
          </a:xfrm>
          <a:prstGeom prst="wedgeRoundRectCallout">
            <a:avLst>
              <a:gd name="adj1" fmla="val -56884"/>
              <a:gd name="adj2" fmla="val -53648"/>
              <a:gd name="adj3" fmla="val 16667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pt-PT" sz="2400" b="1">
                <a:solidFill>
                  <a:schemeClr val="tx1"/>
                </a:solidFill>
              </a:rPr>
              <a:t>Caution! </a:t>
            </a:r>
            <a:r>
              <a:rPr lang="en-GB" altLang="pt-PT" sz="2400">
                <a:solidFill>
                  <a:schemeClr val="tx1"/>
                </a:solidFill>
              </a:rPr>
              <a:t>“</a:t>
            </a:r>
            <a:r>
              <a:rPr lang="en-GB" altLang="pt-PT" sz="2400" i="1">
                <a:solidFill>
                  <a:schemeClr val="tx1"/>
                </a:solidFill>
              </a:rPr>
              <a:t>Best</a:t>
            </a:r>
            <a:r>
              <a:rPr lang="en-GB" altLang="pt-PT" sz="2400">
                <a:solidFill>
                  <a:schemeClr val="tx1"/>
                </a:solidFill>
              </a:rPr>
              <a:t>” given my objective function!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ítulo 1">
            <a:extLst>
              <a:ext uri="{FF2B5EF4-FFF2-40B4-BE49-F238E27FC236}">
                <a16:creationId xmlns:a16="http://schemas.microsoft.com/office/drawing/2014/main" id="{88264F7E-5968-4BC9-BCD3-C0B389635F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pt-PT"/>
              <a:t>K-means Clustering</a:t>
            </a:r>
          </a:p>
        </p:txBody>
      </p:sp>
      <p:sp>
        <p:nvSpPr>
          <p:cNvPr id="25603" name="Marcador de Posição de Conteúdo 2">
            <a:extLst>
              <a:ext uri="{FF2B5EF4-FFF2-40B4-BE49-F238E27FC236}">
                <a16:creationId xmlns:a16="http://schemas.microsoft.com/office/drawing/2014/main" id="{8634EBEB-62FF-4298-8D23-A555FBFDBB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altLang="pt-PT" dirty="0"/>
              <a:t>Assume:</a:t>
            </a:r>
          </a:p>
          <a:p>
            <a:pPr lvl="1"/>
            <a:r>
              <a:rPr lang="en-GB" altLang="pt-PT" dirty="0"/>
              <a:t>We have </a:t>
            </a:r>
            <a:r>
              <a:rPr lang="en-GB" altLang="pt-PT" i="1" dirty="0">
                <a:solidFill>
                  <a:srgbClr val="FF0000"/>
                </a:solidFill>
              </a:rPr>
              <a:t>k</a:t>
            </a:r>
            <a:r>
              <a:rPr lang="en-GB" altLang="pt-PT" dirty="0"/>
              <a:t> clusters</a:t>
            </a:r>
          </a:p>
          <a:p>
            <a:pPr lvl="1"/>
            <a:r>
              <a:rPr lang="en-GB" altLang="pt-PT" dirty="0"/>
              <a:t>Each cluster </a:t>
            </a:r>
            <a:r>
              <a:rPr lang="en-GB" altLang="pt-PT" i="1" dirty="0" err="1">
                <a:solidFill>
                  <a:srgbClr val="FF0000"/>
                </a:solidFill>
              </a:rPr>
              <a:t>i</a:t>
            </a:r>
            <a:r>
              <a:rPr lang="en-GB" altLang="pt-PT" dirty="0"/>
              <a:t> has a centre </a:t>
            </a:r>
            <a:r>
              <a:rPr lang="en-GB" altLang="pt-PT" i="1" dirty="0">
                <a:solidFill>
                  <a:srgbClr val="FF0000"/>
                </a:solidFill>
              </a:rPr>
              <a:t>c</a:t>
            </a:r>
            <a:r>
              <a:rPr lang="en-GB" altLang="pt-PT" i="1" baseline="-25000" dirty="0">
                <a:solidFill>
                  <a:srgbClr val="FF0000"/>
                </a:solidFill>
              </a:rPr>
              <a:t>i</a:t>
            </a:r>
            <a:endParaRPr lang="en-GB" altLang="pt-PT" dirty="0"/>
          </a:p>
          <a:p>
            <a:pPr lvl="1"/>
            <a:r>
              <a:rPr lang="en-GB" altLang="pt-PT" dirty="0"/>
              <a:t>Element </a:t>
            </a:r>
            <a:r>
              <a:rPr lang="en-GB" altLang="pt-PT" i="1" dirty="0">
                <a:solidFill>
                  <a:srgbClr val="FF0000"/>
                </a:solidFill>
              </a:rPr>
              <a:t>j</a:t>
            </a:r>
            <a:r>
              <a:rPr lang="en-GB" altLang="pt-PT" dirty="0"/>
              <a:t> to be clustered is described by a feature vector </a:t>
            </a:r>
            <a:r>
              <a:rPr lang="en-GB" altLang="pt-PT" i="1" dirty="0" err="1">
                <a:solidFill>
                  <a:srgbClr val="FF0000"/>
                </a:solidFill>
              </a:rPr>
              <a:t>x</a:t>
            </a:r>
            <a:r>
              <a:rPr lang="en-GB" altLang="pt-PT" i="1" baseline="-25000" dirty="0" err="1">
                <a:solidFill>
                  <a:srgbClr val="FF0000"/>
                </a:solidFill>
              </a:rPr>
              <a:t>j</a:t>
            </a:r>
            <a:endParaRPr lang="en-GB" altLang="pt-PT" dirty="0"/>
          </a:p>
          <a:p>
            <a:r>
              <a:rPr lang="en-GB" altLang="pt-PT" dirty="0"/>
              <a:t>Our objective function is thus:</a:t>
            </a:r>
          </a:p>
        </p:txBody>
      </p:sp>
      <p:sp>
        <p:nvSpPr>
          <p:cNvPr id="25604" name="Marcador de Posição do Rodapé 3">
            <a:extLst>
              <a:ext uri="{FF2B5EF4-FFF2-40B4-BE49-F238E27FC236}">
                <a16:creationId xmlns:a16="http://schemas.microsoft.com/office/drawing/2014/main" id="{6E4ED22F-8C79-4315-8797-7F546EC0B55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pt-PT" sz="1400">
                <a:solidFill>
                  <a:srgbClr val="0000FF"/>
                </a:solidFill>
              </a:rPr>
              <a:t>Computer Vision - TP11 - Introduction to Segmentation</a:t>
            </a:r>
            <a:endParaRPr lang="pt-PT" altLang="pt-PT" sz="1400">
              <a:solidFill>
                <a:srgbClr val="0000FF"/>
              </a:solidFill>
            </a:endParaRPr>
          </a:p>
        </p:txBody>
      </p:sp>
      <p:graphicFrame>
        <p:nvGraphicFramePr>
          <p:cNvPr id="25605" name="Object 2">
            <a:extLst>
              <a:ext uri="{FF2B5EF4-FFF2-40B4-BE49-F238E27FC236}">
                <a16:creationId xmlns:a16="http://schemas.microsoft.com/office/drawing/2014/main" id="{47EC4B78-00A6-4308-8F2D-E93E630BCC8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785938" y="4929188"/>
          <a:ext cx="5572125" cy="857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ção" r:id="rId2" imgW="3136900" imgH="482600" progId="Equation.3">
                  <p:embed/>
                </p:oleObj>
              </mc:Choice>
              <mc:Fallback>
                <p:oleObj name="Equação" r:id="rId2" imgW="3136900" imgH="482600" progId="Equation.3">
                  <p:embed/>
                  <p:pic>
                    <p:nvPicPr>
                      <p:cNvPr id="25605" name="Object 2">
                        <a:extLst>
                          <a:ext uri="{FF2B5EF4-FFF2-40B4-BE49-F238E27FC236}">
                            <a16:creationId xmlns:a16="http://schemas.microsoft.com/office/drawing/2014/main" id="{47EC4B78-00A6-4308-8F2D-E93E630BCC8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85938" y="4929188"/>
                        <a:ext cx="5572125" cy="857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Chamada rectangular arredondada 6">
            <a:extLst>
              <a:ext uri="{FF2B5EF4-FFF2-40B4-BE49-F238E27FC236}">
                <a16:creationId xmlns:a16="http://schemas.microsoft.com/office/drawing/2014/main" id="{B435F1FD-7530-48BB-8B22-EC016F50050B}"/>
              </a:ext>
            </a:extLst>
          </p:cNvPr>
          <p:cNvSpPr/>
          <p:nvPr/>
        </p:nvSpPr>
        <p:spPr bwMode="auto">
          <a:xfrm>
            <a:off x="6286500" y="3786188"/>
            <a:ext cx="2571750" cy="1071562"/>
          </a:xfrm>
          <a:prstGeom prst="wedgeRoundRectCallout">
            <a:avLst>
              <a:gd name="adj1" fmla="val -46808"/>
              <a:gd name="adj2" fmla="val 58854"/>
              <a:gd name="adj3" fmla="val 16667"/>
            </a:avLst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r>
              <a:rPr lang="en-GB" dirty="0">
                <a:latin typeface="Arial" charset="0"/>
              </a:rPr>
              <a:t>What does this mean?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ítulo 1">
            <a:extLst>
              <a:ext uri="{FF2B5EF4-FFF2-40B4-BE49-F238E27FC236}">
                <a16:creationId xmlns:a16="http://schemas.microsoft.com/office/drawing/2014/main" id="{6A914C37-E99F-46BC-9B0F-0DE19415AF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pt-PT"/>
              <a:t>Iteration step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F826D095-42A7-43B0-8E41-49EB1E68E9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r>
              <a:rPr lang="en-GB" dirty="0"/>
              <a:t>Too many possible allocations of points to clusters to search this space for a minimum</a:t>
            </a:r>
          </a:p>
          <a:p>
            <a:pPr>
              <a:defRPr/>
            </a:pPr>
            <a:r>
              <a:rPr lang="en-GB" dirty="0"/>
              <a:t>Iterate!</a:t>
            </a:r>
          </a:p>
          <a:p>
            <a:pPr lvl="1">
              <a:defRPr/>
            </a:pPr>
            <a:r>
              <a:rPr lang="en-GB" dirty="0">
                <a:solidFill>
                  <a:srgbClr val="FF0000"/>
                </a:solidFill>
              </a:rPr>
              <a:t>Assume cluster centres are known </a:t>
            </a:r>
            <a:r>
              <a:rPr lang="en-GB" dirty="0"/>
              <a:t>and allocate each point to the closest cluster centre</a:t>
            </a:r>
          </a:p>
          <a:p>
            <a:pPr lvl="1">
              <a:defRPr/>
            </a:pPr>
            <a:r>
              <a:rPr lang="en-GB" dirty="0">
                <a:solidFill>
                  <a:srgbClr val="FF0000"/>
                </a:solidFill>
              </a:rPr>
              <a:t>Assume the allocation is known </a:t>
            </a:r>
            <a:r>
              <a:rPr lang="en-GB" dirty="0"/>
              <a:t>and choose a new set of cluster centres. Each centre is the mean of the points allocated to that cluster</a:t>
            </a:r>
          </a:p>
          <a:p>
            <a:pPr lvl="1">
              <a:defRPr/>
            </a:pPr>
            <a:endParaRPr lang="en-GB" dirty="0"/>
          </a:p>
        </p:txBody>
      </p:sp>
      <p:sp>
        <p:nvSpPr>
          <p:cNvPr id="26628" name="Marcador de Posição do Rodapé 3">
            <a:extLst>
              <a:ext uri="{FF2B5EF4-FFF2-40B4-BE49-F238E27FC236}">
                <a16:creationId xmlns:a16="http://schemas.microsoft.com/office/drawing/2014/main" id="{3F7F98B3-8018-4C89-95CE-8818C3C91B2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pt-PT" sz="1400">
                <a:solidFill>
                  <a:srgbClr val="0000FF"/>
                </a:solidFill>
              </a:rPr>
              <a:t>Computer Vision - TP11 - Introduction to Segmentation</a:t>
            </a:r>
            <a:endParaRPr lang="pt-PT" altLang="pt-PT" sz="140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5">
            <a:extLst>
              <a:ext uri="{FF2B5EF4-FFF2-40B4-BE49-F238E27FC236}">
                <a16:creationId xmlns:a16="http://schemas.microsoft.com/office/drawing/2014/main" id="{A19D4607-63BF-4378-915A-6DE91A239B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t-PT" altLang="pt-PT" sz="2400">
              <a:solidFill>
                <a:schemeClr val="tx1"/>
              </a:solidFill>
            </a:endParaRPr>
          </a:p>
        </p:txBody>
      </p:sp>
      <p:sp>
        <p:nvSpPr>
          <p:cNvPr id="27651" name="Text Box 6">
            <a:extLst>
              <a:ext uri="{FF2B5EF4-FFF2-40B4-BE49-F238E27FC236}">
                <a16:creationId xmlns:a16="http://schemas.microsoft.com/office/drawing/2014/main" id="{7080893B-55BB-4F24-B773-5743D8F35A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91500" y="6469063"/>
            <a:ext cx="80962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pt-PT" sz="1000">
                <a:solidFill>
                  <a:schemeClr val="tx1"/>
                </a:solidFill>
              </a:rPr>
              <a:t>[Wikipedia]</a:t>
            </a:r>
          </a:p>
        </p:txBody>
      </p:sp>
      <p:pic>
        <p:nvPicPr>
          <p:cNvPr id="27652" name="Picture 2">
            <a:extLst>
              <a:ext uri="{FF2B5EF4-FFF2-40B4-BE49-F238E27FC236}">
                <a16:creationId xmlns:a16="http://schemas.microsoft.com/office/drawing/2014/main" id="{D3969C0A-5E63-4CD4-B410-A89B58BFAC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0" y="0"/>
            <a:ext cx="660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3" name="Marcador de Posição do Rodapé 4">
            <a:extLst>
              <a:ext uri="{FF2B5EF4-FFF2-40B4-BE49-F238E27FC236}">
                <a16:creationId xmlns:a16="http://schemas.microsoft.com/office/drawing/2014/main" id="{F41971BC-CCB4-4B19-B78E-3ADCD0EA1B9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pt-PT" sz="1400">
                <a:solidFill>
                  <a:srgbClr val="0000FF"/>
                </a:solidFill>
              </a:rPr>
              <a:t>Computer Vision - TP11 - Introduction to Segmentation</a:t>
            </a:r>
            <a:endParaRPr lang="pt-PT" altLang="pt-PT" sz="140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883FEFE-9546-4708-8BF9-7975691713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Mean Shift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41CBCB8-1433-4F6D-A4BF-36CA2B96A1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K-means:</a:t>
            </a:r>
          </a:p>
          <a:p>
            <a:pPr lvl="1"/>
            <a:r>
              <a:rPr lang="en-US" dirty="0"/>
              <a:t>Segments our feature space (and not the image!) into clusters (and not regions)</a:t>
            </a:r>
          </a:p>
          <a:p>
            <a:pPr lvl="1"/>
            <a:r>
              <a:rPr lang="en-US" dirty="0"/>
              <a:t>Uses a parametric model for its distributions (e.g. Gaussians), whose locations (centers) and shape (covariance) can be estimated</a:t>
            </a:r>
          </a:p>
          <a:p>
            <a:r>
              <a:rPr lang="en-US" dirty="0"/>
              <a:t>Mean shift:</a:t>
            </a:r>
          </a:p>
          <a:p>
            <a:pPr lvl="1"/>
            <a:r>
              <a:rPr lang="en-US" dirty="0"/>
              <a:t>Segments an image (and not the feature space) into regions</a:t>
            </a:r>
          </a:p>
          <a:p>
            <a:pPr lvl="1"/>
            <a:r>
              <a:rPr lang="en-US" dirty="0"/>
              <a:t>Uses a non-parametric model (simply tries to find distribution peaks)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D05B330-A129-402F-A760-6F17990C0C8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Computer Vision - TP11 - Introduction to Segmentation</a:t>
            </a:r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42915928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F9B4731-C110-4516-AF51-FF1840CE8EB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Computer Vision - TP11 - Introduction to Segmentation</a:t>
            </a:r>
            <a:endParaRPr lang="pt-PT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21E9ECB-97D6-448D-AAAB-BA8EE2459D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053" y="0"/>
            <a:ext cx="4544794" cy="312454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92BE4D3-A1A2-4538-8622-1387AA79FE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6741" y="0"/>
            <a:ext cx="4473009" cy="316596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97107C5-E9AB-4574-A754-F8E410A3AC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4772" y="3049002"/>
            <a:ext cx="3933692" cy="311630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51749F3-F4DA-44F2-B50D-8552DD4987B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8053" y="3115643"/>
            <a:ext cx="4611757" cy="300161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66F1279-1A30-4E0A-94F8-10A83E5CF4A5}"/>
              </a:ext>
            </a:extLst>
          </p:cNvPr>
          <p:cNvSpPr txBox="1"/>
          <p:nvPr/>
        </p:nvSpPr>
        <p:spPr>
          <a:xfrm>
            <a:off x="4526741" y="0"/>
            <a:ext cx="4617259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dirty="0" err="1"/>
              <a:t>Comaniciu</a:t>
            </a:r>
            <a:r>
              <a:rPr lang="en-US" sz="1000" dirty="0"/>
              <a:t>, D. and Meer, P. (2002). Mean shift: A robust approach toward feature space analysis. IEEE Transactions on Pattern Analysis and Machine Intelligence, 24(5):603– 619.</a:t>
            </a:r>
          </a:p>
        </p:txBody>
      </p:sp>
    </p:spTree>
    <p:extLst>
      <p:ext uri="{BB962C8B-B14F-4D97-AF65-F5344CB8AC3E}">
        <p14:creationId xmlns:p14="http://schemas.microsoft.com/office/powerpoint/2010/main" val="47674968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498013E-F91A-4A9A-963B-CA35A9FEC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does it work?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EF9E5BE-2CEB-4DCD-877E-5EA0AEC1A6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Each pixel ‘finds’ its nearest distribution peak by ‘climbing uphill’ the image’s </a:t>
            </a:r>
            <a:r>
              <a:rPr lang="en-US" dirty="0">
                <a:solidFill>
                  <a:srgbClr val="FF0000"/>
                </a:solidFill>
              </a:rPr>
              <a:t>kernel density function f(x)</a:t>
            </a:r>
          </a:p>
          <a:p>
            <a:r>
              <a:rPr lang="en-US" dirty="0"/>
              <a:t>The gradient of f(x) defines the direction for this ‘climb’, by defining </a:t>
            </a:r>
            <a:r>
              <a:rPr lang="en-US" dirty="0">
                <a:solidFill>
                  <a:srgbClr val="FF0000"/>
                </a:solidFill>
              </a:rPr>
              <a:t>mean-shift vectors</a:t>
            </a:r>
          </a:p>
          <a:p>
            <a:r>
              <a:rPr lang="en-US" dirty="0"/>
              <a:t>Pixels that ‘climb’ to the same peak form a </a:t>
            </a:r>
            <a:r>
              <a:rPr lang="en-US" dirty="0">
                <a:solidFill>
                  <a:srgbClr val="FF0000"/>
                </a:solidFill>
              </a:rPr>
              <a:t>region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25C5FAE-8598-4100-BCA2-4CCAB85B1D5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Computer Vision - TP11 - Introduction to Segmentation</a:t>
            </a:r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3724656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74E909-B47F-4504-ABC8-EBFE6E44AF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One-dimensional example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3C40CB85-FDFF-4773-9414-2327FAF7AB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2861" y="1600200"/>
            <a:ext cx="7878277" cy="4525963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FAAD3AD-A684-45B5-AC15-89D184C35FA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Computer Vision - TP11 - Introduction to Segmentation</a:t>
            </a:r>
            <a:endParaRPr lang="pt-PT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301BBBE-38F4-48CE-8984-9934A36BE88A}"/>
              </a:ext>
            </a:extLst>
          </p:cNvPr>
          <p:cNvSpPr txBox="1"/>
          <p:nvPr/>
        </p:nvSpPr>
        <p:spPr>
          <a:xfrm>
            <a:off x="3939138" y="1473242"/>
            <a:ext cx="4572000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50" dirty="0" err="1"/>
              <a:t>Szeliski</a:t>
            </a:r>
            <a:r>
              <a:rPr lang="en-US" sz="1050" dirty="0"/>
              <a:t>, “Computer Vision: Algorithms and Applications”, Springer, 2011</a:t>
            </a:r>
          </a:p>
        </p:txBody>
      </p:sp>
    </p:spTree>
    <p:extLst>
      <p:ext uri="{BB962C8B-B14F-4D97-AF65-F5344CB8AC3E}">
        <p14:creationId xmlns:p14="http://schemas.microsoft.com/office/powerpoint/2010/main" val="170234431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313CE566-4187-4BA0-A182-8749E2F316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Mean Shift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F372095D-7407-4773-9BFD-4A9A4479203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08552" y="2292799"/>
            <a:ext cx="3935896" cy="3140765"/>
          </a:xfrm>
        </p:spPr>
      </p:pic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2D4BE7A5-AAAB-4CDA-BBBE-EAFBDC566F2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99552" y="2292799"/>
            <a:ext cx="3935896" cy="3140765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62AC94A-7A04-4EC9-8BBE-4EAEEA696E9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Computer Vision - TP11 - Introduction to Segmentation</a:t>
            </a:r>
            <a:endParaRPr lang="pt-PT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7A92BE0-C429-4439-A407-9F4F770237A8}"/>
              </a:ext>
            </a:extLst>
          </p:cNvPr>
          <p:cNvSpPr txBox="1"/>
          <p:nvPr/>
        </p:nvSpPr>
        <p:spPr>
          <a:xfrm>
            <a:off x="508552" y="1709838"/>
            <a:ext cx="812689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 err="1"/>
              <a:t>Comaniciu</a:t>
            </a:r>
            <a:r>
              <a:rPr lang="en-US" sz="1000" dirty="0"/>
              <a:t>, D. and Meer, P. (2002). Mean shift: A robust approach toward feature space analysis. IEEE Transactions on Pattern Analysis and Machine Intelligence, 24(5):603– 619.</a:t>
            </a:r>
          </a:p>
        </p:txBody>
      </p:sp>
    </p:spTree>
    <p:extLst>
      <p:ext uri="{BB962C8B-B14F-4D97-AF65-F5344CB8AC3E}">
        <p14:creationId xmlns:p14="http://schemas.microsoft.com/office/powerpoint/2010/main" val="6836245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Marcador de Posição do Rodapé 2">
            <a:extLst>
              <a:ext uri="{FF2B5EF4-FFF2-40B4-BE49-F238E27FC236}">
                <a16:creationId xmlns:a16="http://schemas.microsoft.com/office/drawing/2014/main" id="{A8142F21-74AB-46E5-9045-466CBCB7042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pt-PT" sz="1400">
                <a:solidFill>
                  <a:srgbClr val="0000FF"/>
                </a:solidFill>
              </a:rPr>
              <a:t>Computer Vision - TP11 - Introduction to Segmentation</a:t>
            </a:r>
            <a:endParaRPr lang="pt-PT" altLang="pt-PT" sz="1400">
              <a:solidFill>
                <a:srgbClr val="0000FF"/>
              </a:solidFill>
            </a:endParaRPr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5D075012-C3D3-4083-BF39-A00AE89A787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>
                <a:ea typeface="ＭＳ Ｐゴシック" panose="020B0600070205080204" pitchFamily="34" charset="-128"/>
              </a:rPr>
              <a:t>Boundaries of Objects from Edges</a:t>
            </a:r>
          </a:p>
        </p:txBody>
      </p:sp>
      <p:pic>
        <p:nvPicPr>
          <p:cNvPr id="12292" name="Picture 4">
            <a:extLst>
              <a:ext uri="{FF2B5EF4-FFF2-40B4-BE49-F238E27FC236}">
                <a16:creationId xmlns:a16="http://schemas.microsoft.com/office/drawing/2014/main" id="{5A408B99-51F9-4576-8D5E-2C2975C9BF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828800"/>
            <a:ext cx="4191000" cy="279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3" name="Text Box 5">
            <a:extLst>
              <a:ext uri="{FF2B5EF4-FFF2-40B4-BE49-F238E27FC236}">
                <a16:creationId xmlns:a16="http://schemas.microsoft.com/office/drawing/2014/main" id="{45FD9E2B-E7DA-4DEC-9A92-7C32CB619D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2850" y="4760913"/>
            <a:ext cx="3359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pt-PT" sz="1800">
                <a:solidFill>
                  <a:schemeClr val="tx1"/>
                </a:solidFill>
              </a:rPr>
              <a:t>Multi-scale Brightness Gradient</a:t>
            </a:r>
          </a:p>
        </p:txBody>
      </p:sp>
      <p:pic>
        <p:nvPicPr>
          <p:cNvPr id="12294" name="Picture 6">
            <a:extLst>
              <a:ext uri="{FF2B5EF4-FFF2-40B4-BE49-F238E27FC236}">
                <a16:creationId xmlns:a16="http://schemas.microsoft.com/office/drawing/2014/main" id="{F6FB4DF8-B3DD-4944-B4A1-3862623892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2475" y="1828800"/>
            <a:ext cx="4200525" cy="280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5" name="Rectangle 7">
            <a:extLst>
              <a:ext uri="{FF2B5EF4-FFF2-40B4-BE49-F238E27FC236}">
                <a16:creationId xmlns:a16="http://schemas.microsoft.com/office/drawing/2014/main" id="{5EDA55D5-DE5C-4C6A-874A-2BC35E2E49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5300663"/>
            <a:ext cx="55721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pt-PT" sz="2000">
                <a:solidFill>
                  <a:schemeClr val="tx1"/>
                </a:solidFill>
              </a:rPr>
              <a:t> But, low strength edges may be very important</a:t>
            </a: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ítulo 1">
            <a:extLst>
              <a:ext uri="{FF2B5EF4-FFF2-40B4-BE49-F238E27FC236}">
                <a16:creationId xmlns:a16="http://schemas.microsoft.com/office/drawing/2014/main" id="{C41E2DAA-F14B-439D-B05E-F32BA6EDCC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pt-PT" dirty="0"/>
              <a:t>Normalized Cuts</a:t>
            </a:r>
          </a:p>
        </p:txBody>
      </p:sp>
      <p:sp>
        <p:nvSpPr>
          <p:cNvPr id="33795" name="Marcador de Posição de Conteúdo 2">
            <a:extLst>
              <a:ext uri="{FF2B5EF4-FFF2-40B4-BE49-F238E27FC236}">
                <a16:creationId xmlns:a16="http://schemas.microsoft.com/office/drawing/2014/main" id="{A1542B3A-E863-462A-9FFC-C59F6DEFEA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r>
              <a:rPr lang="en-GB" dirty="0"/>
              <a:t>Clustering can be seen as a problem of “</a:t>
            </a:r>
            <a:r>
              <a:rPr lang="en-GB" i="1" dirty="0"/>
              <a:t>cutting graphs into good pieces</a:t>
            </a:r>
            <a:r>
              <a:rPr lang="en-GB" dirty="0"/>
              <a:t>” </a:t>
            </a:r>
          </a:p>
          <a:p>
            <a:pPr>
              <a:defRPr/>
            </a:pPr>
            <a:r>
              <a:rPr lang="en-GB" dirty="0"/>
              <a:t>Data Items</a:t>
            </a:r>
          </a:p>
          <a:p>
            <a:pPr lvl="1">
              <a:defRPr/>
            </a:pPr>
            <a:r>
              <a:rPr lang="en-GB" dirty="0"/>
              <a:t>Vertex in a weighted graph</a:t>
            </a:r>
          </a:p>
          <a:p>
            <a:pPr lvl="1">
              <a:defRPr/>
            </a:pPr>
            <a:r>
              <a:rPr lang="en-GB" dirty="0"/>
              <a:t>Weights are large if elements are similar</a:t>
            </a:r>
          </a:p>
          <a:p>
            <a:pPr>
              <a:defRPr/>
            </a:pPr>
            <a:r>
              <a:rPr lang="en-GB" dirty="0"/>
              <a:t>Cut edges</a:t>
            </a:r>
          </a:p>
          <a:p>
            <a:pPr lvl="1">
              <a:defRPr/>
            </a:pPr>
            <a:r>
              <a:rPr lang="en-GB" dirty="0"/>
              <a:t>Cut edges with small weights</a:t>
            </a:r>
          </a:p>
          <a:p>
            <a:pPr lvl="1">
              <a:defRPr/>
            </a:pPr>
            <a:r>
              <a:rPr lang="en-GB" dirty="0"/>
              <a:t>Keep connected components with large interior weights</a:t>
            </a:r>
          </a:p>
          <a:p>
            <a:pPr>
              <a:defRPr/>
            </a:pPr>
            <a:endParaRPr lang="en-GB" dirty="0"/>
          </a:p>
        </p:txBody>
      </p:sp>
      <p:sp>
        <p:nvSpPr>
          <p:cNvPr id="30724" name="Marcador de Posição do Rodapé 3">
            <a:extLst>
              <a:ext uri="{FF2B5EF4-FFF2-40B4-BE49-F238E27FC236}">
                <a16:creationId xmlns:a16="http://schemas.microsoft.com/office/drawing/2014/main" id="{2EC50850-C099-4449-879E-93C00C6EED9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pt-PT" sz="1400">
                <a:solidFill>
                  <a:srgbClr val="0000FF"/>
                </a:solidFill>
              </a:rPr>
              <a:t>Computer Vision - TP11 - Introduction to Segmentation</a:t>
            </a:r>
            <a:endParaRPr lang="pt-PT" altLang="pt-PT" sz="1400">
              <a:solidFill>
                <a:srgbClr val="0000FF"/>
              </a:solidFill>
            </a:endParaRPr>
          </a:p>
        </p:txBody>
      </p:sp>
      <p:sp>
        <p:nvSpPr>
          <p:cNvPr id="6" name="Chamada rectangular arredondada 5">
            <a:extLst>
              <a:ext uri="{FF2B5EF4-FFF2-40B4-BE49-F238E27FC236}">
                <a16:creationId xmlns:a16="http://schemas.microsoft.com/office/drawing/2014/main" id="{9612D9E6-8116-4737-8866-1F5452D2348B}"/>
              </a:ext>
            </a:extLst>
          </p:cNvPr>
          <p:cNvSpPr/>
          <p:nvPr/>
        </p:nvSpPr>
        <p:spPr bwMode="auto">
          <a:xfrm>
            <a:off x="4214813" y="5500688"/>
            <a:ext cx="4143375" cy="500062"/>
          </a:xfrm>
          <a:prstGeom prst="wedgeRoundRectCallout">
            <a:avLst>
              <a:gd name="adj1" fmla="val -55775"/>
              <a:gd name="adj2" fmla="val -46706"/>
              <a:gd name="adj3" fmla="val 16667"/>
            </a:avLst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GB" dirty="0">
                <a:latin typeface="Arial" charset="0"/>
              </a:rPr>
              <a:t>Regions!</a:t>
            </a: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Marcador de Posição do Rodapé 3">
            <a:extLst>
              <a:ext uri="{FF2B5EF4-FFF2-40B4-BE49-F238E27FC236}">
                <a16:creationId xmlns:a16="http://schemas.microsoft.com/office/drawing/2014/main" id="{F709B85E-1989-45A8-BE84-DE3129654FF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pt-PT" sz="1400">
                <a:solidFill>
                  <a:srgbClr val="0000FF"/>
                </a:solidFill>
              </a:rPr>
              <a:t>Computer Vision - TP11 - Introduction to Segmentation</a:t>
            </a:r>
            <a:endParaRPr lang="pt-PT" altLang="pt-PT" sz="1400">
              <a:solidFill>
                <a:srgbClr val="0000FF"/>
              </a:solidFill>
            </a:endParaRPr>
          </a:p>
        </p:txBody>
      </p:sp>
      <p:sp>
        <p:nvSpPr>
          <p:cNvPr id="31747" name="Rectangle 5">
            <a:extLst>
              <a:ext uri="{FF2B5EF4-FFF2-40B4-BE49-F238E27FC236}">
                <a16:creationId xmlns:a16="http://schemas.microsoft.com/office/drawing/2014/main" id="{CE78A086-04D3-4503-A66C-08ACBFC74A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t-PT" altLang="pt-PT" sz="2400">
              <a:solidFill>
                <a:schemeClr val="tx1"/>
              </a:solidFill>
            </a:endParaRPr>
          </a:p>
        </p:txBody>
      </p:sp>
      <p:pic>
        <p:nvPicPr>
          <p:cNvPr id="31748" name="Picture 2">
            <a:extLst>
              <a:ext uri="{FF2B5EF4-FFF2-40B4-BE49-F238E27FC236}">
                <a16:creationId xmlns:a16="http://schemas.microsoft.com/office/drawing/2014/main" id="{2AEAB901-DC7E-4057-85EA-2C28D6F96C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1100" y="0"/>
            <a:ext cx="6781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ítulo 3">
            <a:extLst>
              <a:ext uri="{FF2B5EF4-FFF2-40B4-BE49-F238E27FC236}">
                <a16:creationId xmlns:a16="http://schemas.microsoft.com/office/drawing/2014/main" id="{696B788A-218F-4377-A182-CAC3DCBD2D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pt-PT"/>
              <a:t>Graphs and Clustering</a:t>
            </a:r>
          </a:p>
        </p:txBody>
      </p:sp>
      <p:sp>
        <p:nvSpPr>
          <p:cNvPr id="32771" name="Marcador de Posição de Conteúdo 4">
            <a:extLst>
              <a:ext uri="{FF2B5EF4-FFF2-40B4-BE49-F238E27FC236}">
                <a16:creationId xmlns:a16="http://schemas.microsoft.com/office/drawing/2014/main" id="{2D93EF28-8DE2-428F-8F3A-0504AA5A74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altLang="pt-PT" dirty="0"/>
              <a:t>Associate each element to be clustered with a </a:t>
            </a:r>
            <a:r>
              <a:rPr lang="en-GB" altLang="pt-PT" dirty="0">
                <a:solidFill>
                  <a:srgbClr val="FF0000"/>
                </a:solidFill>
              </a:rPr>
              <a:t>vertex</a:t>
            </a:r>
            <a:r>
              <a:rPr lang="en-GB" altLang="pt-PT" dirty="0"/>
              <a:t> on a graph</a:t>
            </a:r>
          </a:p>
          <a:p>
            <a:r>
              <a:rPr lang="en-GB" altLang="pt-PT" dirty="0"/>
              <a:t>Construct an </a:t>
            </a:r>
            <a:r>
              <a:rPr lang="en-GB" altLang="pt-PT" dirty="0">
                <a:solidFill>
                  <a:srgbClr val="FF0000"/>
                </a:solidFill>
              </a:rPr>
              <a:t>edge</a:t>
            </a:r>
            <a:r>
              <a:rPr lang="en-GB" altLang="pt-PT" dirty="0"/>
              <a:t> from every element to every other</a:t>
            </a:r>
          </a:p>
          <a:p>
            <a:r>
              <a:rPr lang="en-GB" altLang="pt-PT" dirty="0"/>
              <a:t>Associate a </a:t>
            </a:r>
            <a:r>
              <a:rPr lang="en-GB" altLang="pt-PT" dirty="0">
                <a:solidFill>
                  <a:srgbClr val="FF0000"/>
                </a:solidFill>
              </a:rPr>
              <a:t>weight</a:t>
            </a:r>
            <a:r>
              <a:rPr lang="en-GB" altLang="pt-PT" dirty="0"/>
              <a:t> with each edge based on a similarity measure</a:t>
            </a:r>
          </a:p>
          <a:p>
            <a:r>
              <a:rPr lang="en-GB" altLang="pt-PT" dirty="0">
                <a:solidFill>
                  <a:srgbClr val="FF0000"/>
                </a:solidFill>
              </a:rPr>
              <a:t>Cut the edges </a:t>
            </a:r>
            <a:r>
              <a:rPr lang="en-GB" altLang="pt-PT" dirty="0"/>
              <a:t>in the graph to form a good set of connected components</a:t>
            </a:r>
          </a:p>
        </p:txBody>
      </p:sp>
      <p:sp>
        <p:nvSpPr>
          <p:cNvPr id="32772" name="Marcador de Posição do Rodapé 1">
            <a:extLst>
              <a:ext uri="{FF2B5EF4-FFF2-40B4-BE49-F238E27FC236}">
                <a16:creationId xmlns:a16="http://schemas.microsoft.com/office/drawing/2014/main" id="{A2A43017-8B42-4748-BE94-A39A50840CF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pt-PT" sz="1400">
                <a:solidFill>
                  <a:srgbClr val="0000FF"/>
                </a:solidFill>
              </a:rPr>
              <a:t>Computer Vision - TP11 - Introduction to Segmentation</a:t>
            </a:r>
            <a:endParaRPr lang="pt-PT" altLang="pt-PT" sz="140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ítulo 1">
            <a:extLst>
              <a:ext uri="{FF2B5EF4-FFF2-40B4-BE49-F238E27FC236}">
                <a16:creationId xmlns:a16="http://schemas.microsoft.com/office/drawing/2014/main" id="{308DD5F8-33A2-4A66-8126-85BADE0D1F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pt-PT"/>
              <a:t>Weight Matrices</a:t>
            </a:r>
          </a:p>
        </p:txBody>
      </p:sp>
      <p:sp>
        <p:nvSpPr>
          <p:cNvPr id="33795" name="Marcador de Posição de Conteúdo 2">
            <a:extLst>
              <a:ext uri="{FF2B5EF4-FFF2-40B4-BE49-F238E27FC236}">
                <a16:creationId xmlns:a16="http://schemas.microsoft.com/office/drawing/2014/main" id="{B1A42447-AACE-4CCF-8832-E65668DAA3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altLang="pt-PT" dirty="0"/>
              <a:t>Typically look like block diagonal matrices</a:t>
            </a:r>
          </a:p>
          <a:p>
            <a:r>
              <a:rPr lang="en-GB" altLang="pt-PT" dirty="0"/>
              <a:t>Why?</a:t>
            </a:r>
          </a:p>
          <a:p>
            <a:pPr lvl="1"/>
            <a:r>
              <a:rPr lang="en-GB" altLang="pt-PT" dirty="0" err="1"/>
              <a:t>Interclusters</a:t>
            </a:r>
            <a:r>
              <a:rPr lang="en-GB" altLang="pt-PT" dirty="0"/>
              <a:t> similarities are strong</a:t>
            </a:r>
          </a:p>
          <a:p>
            <a:pPr lvl="1"/>
            <a:r>
              <a:rPr lang="en-GB" altLang="pt-PT" dirty="0" err="1"/>
              <a:t>Intracluster</a:t>
            </a:r>
            <a:r>
              <a:rPr lang="en-GB" altLang="pt-PT" dirty="0"/>
              <a:t> similarities are weak</a:t>
            </a:r>
          </a:p>
          <a:p>
            <a:r>
              <a:rPr lang="en-GB" altLang="pt-PT" dirty="0"/>
              <a:t>Split a matrix into smaller matrices, each of which is a block</a:t>
            </a:r>
          </a:p>
          <a:p>
            <a:r>
              <a:rPr lang="en-GB" altLang="pt-PT" dirty="0"/>
              <a:t>Define </a:t>
            </a:r>
            <a:r>
              <a:rPr lang="en-GB" altLang="pt-PT" i="1" dirty="0">
                <a:solidFill>
                  <a:srgbClr val="FF0000"/>
                </a:solidFill>
              </a:rPr>
              <a:t>Affinity Measures</a:t>
            </a:r>
            <a:endParaRPr lang="en-GB" altLang="pt-PT" dirty="0"/>
          </a:p>
        </p:txBody>
      </p:sp>
      <p:sp>
        <p:nvSpPr>
          <p:cNvPr id="33796" name="Marcador de Posição do Rodapé 3">
            <a:extLst>
              <a:ext uri="{FF2B5EF4-FFF2-40B4-BE49-F238E27FC236}">
                <a16:creationId xmlns:a16="http://schemas.microsoft.com/office/drawing/2014/main" id="{9FA87E97-A497-4914-AC6D-A9ABA81E57B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pt-PT" sz="1400">
                <a:solidFill>
                  <a:srgbClr val="0000FF"/>
                </a:solidFill>
              </a:rPr>
              <a:t>Computer Vision - TP11 - Introduction to Segmentation</a:t>
            </a:r>
            <a:endParaRPr lang="pt-PT" altLang="pt-PT" sz="140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ítulo 1">
            <a:extLst>
              <a:ext uri="{FF2B5EF4-FFF2-40B4-BE49-F238E27FC236}">
                <a16:creationId xmlns:a16="http://schemas.microsoft.com/office/drawing/2014/main" id="{EEEBB76A-504C-4D49-9D18-F097A0BEA8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pt-PT"/>
              <a:t>More on this</a:t>
            </a:r>
          </a:p>
        </p:txBody>
      </p:sp>
      <p:sp>
        <p:nvSpPr>
          <p:cNvPr id="34819" name="Marcador de Posição de Conteúdo 2">
            <a:extLst>
              <a:ext uri="{FF2B5EF4-FFF2-40B4-BE49-F238E27FC236}">
                <a16:creationId xmlns:a16="http://schemas.microsoft.com/office/drawing/2014/main" id="{3EE32D3E-E2A8-42D7-A150-B444694FA8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altLang="pt-PT"/>
              <a:t>Affinity measures</a:t>
            </a:r>
          </a:p>
          <a:p>
            <a:pPr lvl="1"/>
            <a:r>
              <a:rPr lang="en-GB" altLang="pt-PT"/>
              <a:t>Affinity by Distance</a:t>
            </a:r>
          </a:p>
          <a:p>
            <a:pPr lvl="1"/>
            <a:r>
              <a:rPr lang="en-GB" altLang="pt-PT"/>
              <a:t>Affinity by Intensity</a:t>
            </a:r>
          </a:p>
          <a:p>
            <a:pPr lvl="1"/>
            <a:r>
              <a:rPr lang="en-GB" altLang="pt-PT"/>
              <a:t>Affinity by Colour</a:t>
            </a:r>
          </a:p>
          <a:p>
            <a:pPr lvl="1"/>
            <a:r>
              <a:rPr lang="en-GB" altLang="pt-PT"/>
              <a:t>Affinity by Texture</a:t>
            </a:r>
          </a:p>
          <a:p>
            <a:r>
              <a:rPr lang="en-GB" altLang="pt-PT"/>
              <a:t>Popular method: Normalized cuts</a:t>
            </a:r>
          </a:p>
          <a:p>
            <a:pPr lvl="2">
              <a:buFontTx/>
              <a:buNone/>
            </a:pPr>
            <a:r>
              <a:rPr lang="en-US" altLang="pt-PT" sz="2000"/>
              <a:t>Jianbo Shi and Jitendra Malik, “Normalized Cuts and Image Segmentation”, IEEE Transactions on Pattern Analysis And Machine Intelligence, Vol. 22, No. 8, August 2000</a:t>
            </a:r>
            <a:endParaRPr lang="en-GB" altLang="pt-PT" sz="2000"/>
          </a:p>
          <a:p>
            <a:endParaRPr lang="en-GB" altLang="pt-PT"/>
          </a:p>
          <a:p>
            <a:endParaRPr lang="en-GB" altLang="pt-PT"/>
          </a:p>
        </p:txBody>
      </p:sp>
      <p:sp>
        <p:nvSpPr>
          <p:cNvPr id="34820" name="Marcador de Posição do Rodapé 3">
            <a:extLst>
              <a:ext uri="{FF2B5EF4-FFF2-40B4-BE49-F238E27FC236}">
                <a16:creationId xmlns:a16="http://schemas.microsoft.com/office/drawing/2014/main" id="{21DA1A99-7C44-4680-A2CE-C1BB87CD800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pt-PT" sz="1400">
                <a:solidFill>
                  <a:srgbClr val="0000FF"/>
                </a:solidFill>
              </a:rPr>
              <a:t>Computer Vision - TP11 - Introduction to Segmentation</a:t>
            </a:r>
            <a:endParaRPr lang="pt-PT" altLang="pt-PT" sz="1400">
              <a:solidFill>
                <a:srgbClr val="0000FF"/>
              </a:solidFill>
            </a:endParaRPr>
          </a:p>
        </p:txBody>
      </p:sp>
      <p:sp>
        <p:nvSpPr>
          <p:cNvPr id="6" name="Rectângulo 5">
            <a:extLst>
              <a:ext uri="{FF2B5EF4-FFF2-40B4-BE49-F238E27FC236}">
                <a16:creationId xmlns:a16="http://schemas.microsoft.com/office/drawing/2014/main" id="{1D955382-F13A-4F63-8E10-A6D3950C268B}"/>
              </a:ext>
            </a:extLst>
          </p:cNvPr>
          <p:cNvSpPr/>
          <p:nvPr/>
        </p:nvSpPr>
        <p:spPr bwMode="auto">
          <a:xfrm>
            <a:off x="5357813" y="1857375"/>
            <a:ext cx="3286125" cy="1643063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r>
              <a:rPr lang="en-GB" b="1" dirty="0">
                <a:latin typeface="Arial" charset="0"/>
              </a:rPr>
              <a:t>Want to know more?</a:t>
            </a:r>
          </a:p>
          <a:p>
            <a:pPr algn="ctr" eaLnBrk="1" hangingPunct="1">
              <a:defRPr/>
            </a:pPr>
            <a:r>
              <a:rPr lang="en-GB" dirty="0">
                <a:latin typeface="Arial" charset="0"/>
              </a:rPr>
              <a:t>Check out: Forsyth and Ponce, Section 14.5</a:t>
            </a: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Marcador de Posição do Rodapé 3">
            <a:extLst>
              <a:ext uri="{FF2B5EF4-FFF2-40B4-BE49-F238E27FC236}">
                <a16:creationId xmlns:a16="http://schemas.microsoft.com/office/drawing/2014/main" id="{BAAB3610-04C6-4188-A54B-063783E2C6E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pt-PT" sz="1400">
                <a:solidFill>
                  <a:srgbClr val="0000FF"/>
                </a:solidFill>
              </a:rPr>
              <a:t>Computer Vision - TP11 - Introduction to Segmentation</a:t>
            </a:r>
            <a:endParaRPr lang="pt-PT" altLang="pt-PT" sz="1400">
              <a:solidFill>
                <a:srgbClr val="0000FF"/>
              </a:solidFill>
            </a:endParaRPr>
          </a:p>
        </p:txBody>
      </p:sp>
      <p:sp>
        <p:nvSpPr>
          <p:cNvPr id="68611" name="Rectangle 2">
            <a:extLst>
              <a:ext uri="{FF2B5EF4-FFF2-40B4-BE49-F238E27FC236}">
                <a16:creationId xmlns:a16="http://schemas.microsoft.com/office/drawing/2014/main" id="{EDFC5C1A-C215-4156-9DF7-3129484E69B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pt-PT"/>
              <a:t>Resources</a:t>
            </a:r>
          </a:p>
        </p:txBody>
      </p:sp>
      <p:sp>
        <p:nvSpPr>
          <p:cNvPr id="68612" name="Rectangle 3">
            <a:extLst>
              <a:ext uri="{FF2B5EF4-FFF2-40B4-BE49-F238E27FC236}">
                <a16:creationId xmlns:a16="http://schemas.microsoft.com/office/drawing/2014/main" id="{79A93343-DCDC-499A-9DEF-78A7C7E3BFE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GB" altLang="pt-PT"/>
              <a:t>Szeliski, “Computer Vision: Algorithms and Applications”, Springer, 2011</a:t>
            </a:r>
          </a:p>
          <a:p>
            <a:pPr lvl="1" eaLnBrk="1" hangingPunct="1"/>
            <a:r>
              <a:rPr lang="en-GB" altLang="pt-PT"/>
              <a:t>Chapter 5 – “Segmentation”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Marcador de Posição do Rodapé 3">
            <a:extLst>
              <a:ext uri="{FF2B5EF4-FFF2-40B4-BE49-F238E27FC236}">
                <a16:creationId xmlns:a16="http://schemas.microsoft.com/office/drawing/2014/main" id="{8B595BCA-72EE-47A6-B825-C59F68589FD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pt-PT" sz="1400">
                <a:solidFill>
                  <a:srgbClr val="0000FF"/>
                </a:solidFill>
              </a:rPr>
              <a:t>Computer Vision - TP11 - Introduction to Segmentation</a:t>
            </a:r>
            <a:endParaRPr lang="pt-PT" altLang="pt-PT" sz="1400">
              <a:solidFill>
                <a:srgbClr val="0000FF"/>
              </a:solidFill>
            </a:endParaRPr>
          </a:p>
        </p:txBody>
      </p:sp>
      <p:sp>
        <p:nvSpPr>
          <p:cNvPr id="14339" name="Rectangle 10">
            <a:extLst>
              <a:ext uri="{FF2B5EF4-FFF2-40B4-BE49-F238E27FC236}">
                <a16:creationId xmlns:a16="http://schemas.microsoft.com/office/drawing/2014/main" id="{CF15D8A0-A29E-42FE-BAA3-4AB00B7FB7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t-PT" altLang="pt-PT" sz="2400">
              <a:solidFill>
                <a:schemeClr val="tx1"/>
              </a:solidFill>
            </a:endParaRPr>
          </a:p>
        </p:txBody>
      </p:sp>
      <p:pic>
        <p:nvPicPr>
          <p:cNvPr id="14340" name="Picture 4">
            <a:extLst>
              <a:ext uri="{FF2B5EF4-FFF2-40B4-BE49-F238E27FC236}">
                <a16:creationId xmlns:a16="http://schemas.microsoft.com/office/drawing/2014/main" id="{DA092237-46BA-43B4-AF24-F1094E8234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025650"/>
            <a:ext cx="4314825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5">
            <a:extLst>
              <a:ext uri="{FF2B5EF4-FFF2-40B4-BE49-F238E27FC236}">
                <a16:creationId xmlns:a16="http://schemas.microsoft.com/office/drawing/2014/main" id="{062A9E1E-3236-4DF5-B358-3496514A0D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606425"/>
            <a:ext cx="4314825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6">
            <a:extLst>
              <a:ext uri="{FF2B5EF4-FFF2-40B4-BE49-F238E27FC236}">
                <a16:creationId xmlns:a16="http://schemas.microsoft.com/office/drawing/2014/main" id="{4473901B-0C3A-4818-B9AF-4B534C67BB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502025"/>
            <a:ext cx="4314825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3" name="Text Box 7">
            <a:extLst>
              <a:ext uri="{FF2B5EF4-FFF2-40B4-BE49-F238E27FC236}">
                <a16:creationId xmlns:a16="http://schemas.microsoft.com/office/drawing/2014/main" id="{C437A4BC-B290-4CF3-B929-BA43FAE701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3713" y="4937125"/>
            <a:ext cx="889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pt-PT" sz="2000">
                <a:solidFill>
                  <a:schemeClr val="tx1"/>
                </a:solidFill>
              </a:rPr>
              <a:t>Image</a:t>
            </a:r>
          </a:p>
        </p:txBody>
      </p:sp>
      <p:sp>
        <p:nvSpPr>
          <p:cNvPr id="14344" name="Text Box 8">
            <a:extLst>
              <a:ext uri="{FF2B5EF4-FFF2-40B4-BE49-F238E27FC236}">
                <a16:creationId xmlns:a16="http://schemas.microsoft.com/office/drawing/2014/main" id="{25C17BFB-0E20-4EDB-83BE-D4731CEFD9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4625" y="184150"/>
            <a:ext cx="29511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pt-PT" sz="2000">
                <a:solidFill>
                  <a:schemeClr val="tx1"/>
                </a:solidFill>
              </a:rPr>
              <a:t>Machine Edge Detection</a:t>
            </a:r>
          </a:p>
        </p:txBody>
      </p:sp>
      <p:sp>
        <p:nvSpPr>
          <p:cNvPr id="14345" name="Text Box 9">
            <a:extLst>
              <a:ext uri="{FF2B5EF4-FFF2-40B4-BE49-F238E27FC236}">
                <a16:creationId xmlns:a16="http://schemas.microsoft.com/office/drawing/2014/main" id="{FF7DF5B4-82D7-4F1C-9A20-612BC9C81C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62550" y="6305550"/>
            <a:ext cx="31337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pt-PT" sz="2000">
                <a:solidFill>
                  <a:schemeClr val="tx1"/>
                </a:solidFill>
              </a:rPr>
              <a:t>Human Boundary Marking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Marcador de Posição do Rodapé 2">
            <a:extLst>
              <a:ext uri="{FF2B5EF4-FFF2-40B4-BE49-F238E27FC236}">
                <a16:creationId xmlns:a16="http://schemas.microsoft.com/office/drawing/2014/main" id="{CE4B1C7E-4FBF-4107-BF40-0366A1BDF8F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pt-PT" sz="1400">
                <a:solidFill>
                  <a:srgbClr val="0000FF"/>
                </a:solidFill>
              </a:rPr>
              <a:t>Computer Vision - TP11 - Introduction to Segmentation</a:t>
            </a:r>
            <a:endParaRPr lang="pt-PT" altLang="pt-PT" sz="1400">
              <a:solidFill>
                <a:srgbClr val="0000FF"/>
              </a:solidFill>
            </a:endParaRPr>
          </a:p>
        </p:txBody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id="{3BEE9FCC-10B8-4212-A721-D51E7C9F8E7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>
                <a:ea typeface="ＭＳ Ｐゴシック" panose="020B0600070205080204" pitchFamily="34" charset="-128"/>
              </a:rPr>
              <a:t>Boundaries in Medical Imaging</a:t>
            </a:r>
          </a:p>
        </p:txBody>
      </p:sp>
      <p:pic>
        <p:nvPicPr>
          <p:cNvPr id="16388" name="Picture 4">
            <a:extLst>
              <a:ext uri="{FF2B5EF4-FFF2-40B4-BE49-F238E27FC236}">
                <a16:creationId xmlns:a16="http://schemas.microsoft.com/office/drawing/2014/main" id="{F6CBABD9-25F3-457A-A8B7-4CBD6DC9C1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857375"/>
            <a:ext cx="7781925" cy="317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9" name="Text Box 5">
            <a:extLst>
              <a:ext uri="{FF2B5EF4-FFF2-40B4-BE49-F238E27FC236}">
                <a16:creationId xmlns:a16="http://schemas.microsoft.com/office/drawing/2014/main" id="{B3466894-597C-4453-905A-934119A28C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5314950"/>
            <a:ext cx="44735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pt-PT" sz="2400" dirty="0">
                <a:solidFill>
                  <a:schemeClr val="tx1"/>
                </a:solidFill>
              </a:rPr>
              <a:t>Detection of cancerous regions</a:t>
            </a:r>
          </a:p>
        </p:txBody>
      </p:sp>
      <p:sp>
        <p:nvSpPr>
          <p:cNvPr id="16390" name="Text Box 6">
            <a:extLst>
              <a:ext uri="{FF2B5EF4-FFF2-40B4-BE49-F238E27FC236}">
                <a16:creationId xmlns:a16="http://schemas.microsoft.com/office/drawing/2014/main" id="{24A815DD-A630-4CFD-8408-6C89AAA593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7400" y="6477000"/>
            <a:ext cx="31877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pt-PT" sz="1400">
                <a:solidFill>
                  <a:schemeClr val="tx1"/>
                </a:solidFill>
              </a:rPr>
              <a:t>[Foran, Comaniciu, Meer, Goodell, 00]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Marcador de Posição do Rodapé 2">
            <a:extLst>
              <a:ext uri="{FF2B5EF4-FFF2-40B4-BE49-F238E27FC236}">
                <a16:creationId xmlns:a16="http://schemas.microsoft.com/office/drawing/2014/main" id="{46270B75-D50F-41EF-86D1-3C067931EAD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pt-PT" sz="1400">
                <a:solidFill>
                  <a:srgbClr val="0000FF"/>
                </a:solidFill>
              </a:rPr>
              <a:t>Computer Vision - TP11 - Introduction to Segmentation</a:t>
            </a:r>
            <a:endParaRPr lang="pt-PT" altLang="pt-PT" sz="1400">
              <a:solidFill>
                <a:srgbClr val="0000FF"/>
              </a:solidFill>
            </a:endParaRPr>
          </a:p>
        </p:txBody>
      </p:sp>
      <p:sp>
        <p:nvSpPr>
          <p:cNvPr id="18435" name="Rectangle 2">
            <a:extLst>
              <a:ext uri="{FF2B5EF4-FFF2-40B4-BE49-F238E27FC236}">
                <a16:creationId xmlns:a16="http://schemas.microsoft.com/office/drawing/2014/main" id="{8097390E-E74D-4A61-A3DF-AEE2B787502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>
                <a:ea typeface="ＭＳ Ｐゴシック" panose="020B0600070205080204" pitchFamily="34" charset="-128"/>
              </a:rPr>
              <a:t>Boundaries in Ultrasound Images</a:t>
            </a:r>
          </a:p>
        </p:txBody>
      </p:sp>
      <p:pic>
        <p:nvPicPr>
          <p:cNvPr id="18436" name="Picture 4">
            <a:extLst>
              <a:ext uri="{FF2B5EF4-FFF2-40B4-BE49-F238E27FC236}">
                <a16:creationId xmlns:a16="http://schemas.microsoft.com/office/drawing/2014/main" id="{E34F36B3-915B-47EF-A287-ACEC3C5D12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628775"/>
            <a:ext cx="4662488" cy="4021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5">
            <a:extLst>
              <a:ext uri="{FF2B5EF4-FFF2-40B4-BE49-F238E27FC236}">
                <a16:creationId xmlns:a16="http://schemas.microsoft.com/office/drawing/2014/main" id="{4D08AE8D-4059-4B5D-86B3-157B3FA43D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314575"/>
            <a:ext cx="342900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8" name="Text Box 6">
            <a:extLst>
              <a:ext uri="{FF2B5EF4-FFF2-40B4-BE49-F238E27FC236}">
                <a16:creationId xmlns:a16="http://schemas.microsoft.com/office/drawing/2014/main" id="{EE695BE4-CEA5-4403-96B1-B9DED2226E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5661025"/>
            <a:ext cx="73040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pt-PT" sz="2000">
                <a:solidFill>
                  <a:schemeClr val="tx1"/>
                </a:solidFill>
              </a:rPr>
              <a:t>Hard to detect in the presence of large amount of speckle noise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delo de apresentação predefinido">
  <a:themeElements>
    <a:clrScheme name="Modelo de apresentação predefini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elo de apresentação predefini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PT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PT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odelo de apresentação predefini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o de apresentação predefini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o de apresentação predefini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o de apresentação predefini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o de apresentação predefini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o de apresentação predefini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o de apresentação predefini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o de apresentação predefini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o de apresentação predefini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o de apresentação predefini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o de apresentação predefini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o de apresentação predefini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1737</TotalTime>
  <Words>2491</Words>
  <Application>Microsoft Office PowerPoint</Application>
  <PresentationFormat>Apresentação no Ecrã (4:3)</PresentationFormat>
  <Paragraphs>435</Paragraphs>
  <Slides>65</Slides>
  <Notes>8</Notes>
  <HiddenSlides>0</HiddenSlides>
  <MMClips>0</MMClips>
  <ScaleCrop>false</ScaleCrop>
  <HeadingPairs>
    <vt:vector size="8" baseType="variant">
      <vt:variant>
        <vt:lpstr>Tipos de letra usados</vt:lpstr>
      </vt:variant>
      <vt:variant>
        <vt:i4>3</vt:i4>
      </vt:variant>
      <vt:variant>
        <vt:lpstr>Tema</vt:lpstr>
      </vt:variant>
      <vt:variant>
        <vt:i4>1</vt:i4>
      </vt:variant>
      <vt:variant>
        <vt:lpstr>Servidores OLE incorporados</vt:lpstr>
      </vt:variant>
      <vt:variant>
        <vt:i4>2</vt:i4>
      </vt:variant>
      <vt:variant>
        <vt:lpstr>Títulos dos diapositivos</vt:lpstr>
      </vt:variant>
      <vt:variant>
        <vt:i4>65</vt:i4>
      </vt:variant>
    </vt:vector>
  </HeadingPairs>
  <TitlesOfParts>
    <vt:vector size="71" baseType="lpstr">
      <vt:lpstr>Arial</vt:lpstr>
      <vt:lpstr>Cambria Math</vt:lpstr>
      <vt:lpstr>Times New Roman</vt:lpstr>
      <vt:lpstr>Modelo de apresentação predefinido</vt:lpstr>
      <vt:lpstr>Equation</vt:lpstr>
      <vt:lpstr>Equação</vt:lpstr>
      <vt:lpstr>Apresentação do PowerPoint</vt:lpstr>
      <vt:lpstr>Outline</vt:lpstr>
      <vt:lpstr>Topic: Introduction to segmentation</vt:lpstr>
      <vt:lpstr>Boundaries of Objects</vt:lpstr>
      <vt:lpstr>Boundaries of Objects from Edges</vt:lpstr>
      <vt:lpstr>Boundaries of Objects from Edges</vt:lpstr>
      <vt:lpstr>Apresentação do PowerPoint</vt:lpstr>
      <vt:lpstr>Boundaries in Medical Imaging</vt:lpstr>
      <vt:lpstr>Boundaries in Ultrasound Images</vt:lpstr>
      <vt:lpstr>Apresentação do PowerPoint</vt:lpstr>
      <vt:lpstr>What is ‘Segmentation’?</vt:lpstr>
      <vt:lpstr>Subjectivity</vt:lpstr>
      <vt:lpstr>Topic: Thresholding</vt:lpstr>
      <vt:lpstr>Core Technique: Thresholding</vt:lpstr>
      <vt:lpstr>Finding the ‘magic number’</vt:lpstr>
      <vt:lpstr>Apresentação do PowerPoint</vt:lpstr>
      <vt:lpstr>Adaptive Thresholding</vt:lpstr>
      <vt:lpstr>Apresentação do PowerPoint</vt:lpstr>
      <vt:lpstr>Otsu’s Thresholding</vt:lpstr>
      <vt:lpstr>Within Class Variance</vt:lpstr>
      <vt:lpstr>Apresentação do PowerPoint</vt:lpstr>
      <vt:lpstr>Apresentação do PowerPoint</vt:lpstr>
      <vt:lpstr>Topic: Region based segmentation</vt:lpstr>
      <vt:lpstr>Why Region Based Segmentation?</vt:lpstr>
      <vt:lpstr>Definitions</vt:lpstr>
      <vt:lpstr>Apresentação do PowerPoint</vt:lpstr>
      <vt:lpstr>Apresentação do PowerPoint</vt:lpstr>
      <vt:lpstr>Basic Formulation</vt:lpstr>
      <vt:lpstr>How do we form regions?</vt:lpstr>
      <vt:lpstr>Region growing</vt:lpstr>
      <vt:lpstr>Apresentação do PowerPoint</vt:lpstr>
      <vt:lpstr>Region merging</vt:lpstr>
      <vt:lpstr>Similarity Criteria</vt:lpstr>
      <vt:lpstr>Gray-Level Criteria</vt:lpstr>
      <vt:lpstr>Region splitting</vt:lpstr>
      <vt:lpstr>Apresentação do PowerPoint</vt:lpstr>
      <vt:lpstr>Split and Merge</vt:lpstr>
      <vt:lpstr>The Watershed Transform</vt:lpstr>
      <vt:lpstr>The Drainage Analogy</vt:lpstr>
      <vt:lpstr>The Immersion Analogy</vt:lpstr>
      <vt:lpstr>Apresentação do PowerPoint</vt:lpstr>
      <vt:lpstr>Over-Segmentation</vt:lpstr>
      <vt:lpstr>Topic: Segmentation by clustering</vt:lpstr>
      <vt:lpstr>What is ‘Segmentation’? (again?)</vt:lpstr>
      <vt:lpstr>Other ‘Segmentation’ problems</vt:lpstr>
      <vt:lpstr>Segmentation as Clustering</vt:lpstr>
      <vt:lpstr>Simple clustering</vt:lpstr>
      <vt:lpstr>Apresentação do PowerPoint</vt:lpstr>
      <vt:lpstr>Generic simple clustering algorithms</vt:lpstr>
      <vt:lpstr>Simple clustering with images</vt:lpstr>
      <vt:lpstr>K-means Clustering</vt:lpstr>
      <vt:lpstr>K-means Clustering</vt:lpstr>
      <vt:lpstr>Iteration step</vt:lpstr>
      <vt:lpstr>Apresentação do PowerPoint</vt:lpstr>
      <vt:lpstr>Mean Shift</vt:lpstr>
      <vt:lpstr>Apresentação do PowerPoint</vt:lpstr>
      <vt:lpstr>How does it work?</vt:lpstr>
      <vt:lpstr>One-dimensional example</vt:lpstr>
      <vt:lpstr>Mean Shift</vt:lpstr>
      <vt:lpstr>Normalized Cuts</vt:lpstr>
      <vt:lpstr>Apresentação do PowerPoint</vt:lpstr>
      <vt:lpstr>Graphs and Clustering</vt:lpstr>
      <vt:lpstr>Weight Matrices</vt:lpstr>
      <vt:lpstr>More on this</vt:lpstr>
      <vt:lpstr>Resources</vt:lpstr>
    </vt:vector>
  </TitlesOfParts>
  <Company>Casa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Diapositivo 1</dc:title>
  <dc:creator>Miguel</dc:creator>
  <cp:lastModifiedBy>Miguel Coimbra</cp:lastModifiedBy>
  <cp:revision>541</cp:revision>
  <cp:lastPrinted>2020-08-26T15:07:24Z</cp:lastPrinted>
  <dcterms:created xsi:type="dcterms:W3CDTF">2006-09-04T13:22:43Z</dcterms:created>
  <dcterms:modified xsi:type="dcterms:W3CDTF">2022-09-01T11:47:49Z</dcterms:modified>
</cp:coreProperties>
</file>