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11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3" r:id="rId19"/>
    <p:sldId id="334" r:id="rId20"/>
    <p:sldId id="339" r:id="rId21"/>
    <p:sldId id="312" r:id="rId22"/>
    <p:sldId id="345" r:id="rId23"/>
    <p:sldId id="315" r:id="rId24"/>
    <p:sldId id="346" r:id="rId25"/>
    <p:sldId id="347" r:id="rId26"/>
    <p:sldId id="355" r:id="rId27"/>
    <p:sldId id="349" r:id="rId28"/>
    <p:sldId id="350" r:id="rId29"/>
    <p:sldId id="354" r:id="rId30"/>
    <p:sldId id="351" r:id="rId31"/>
    <p:sldId id="352" r:id="rId32"/>
    <p:sldId id="31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42" r:id="rId41"/>
    <p:sldId id="343" r:id="rId42"/>
    <p:sldId id="344" r:id="rId43"/>
    <p:sldId id="303" r:id="rId44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A4BE1-2F5B-4087-890E-43971D946258}" v="2" dt="2022-09-22T13:15:4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oimbra" userId="886f1fb4-dee8-4943-9147-91ac47e3c32e" providerId="ADAL" clId="{DEC8C90A-E908-4AF3-9D6E-02B033BF1C8F}"/>
    <pc:docChg chg="modSld">
      <pc:chgData name="Miguel Coimbra" userId="886f1fb4-dee8-4943-9147-91ac47e3c32e" providerId="ADAL" clId="{DEC8C90A-E908-4AF3-9D6E-02B033BF1C8F}" dt="2021-10-11T13:12:58.320" v="17" actId="20577"/>
      <pc:docMkLst>
        <pc:docMk/>
      </pc:docMkLst>
      <pc:sldChg chg="modSp mod">
        <pc:chgData name="Miguel Coimbra" userId="886f1fb4-dee8-4943-9147-91ac47e3c32e" providerId="ADAL" clId="{DEC8C90A-E908-4AF3-9D6E-02B033BF1C8F}" dt="2021-10-11T13:12:58.320" v="17" actId="20577"/>
        <pc:sldMkLst>
          <pc:docMk/>
          <pc:sldMk cId="0" sldId="257"/>
        </pc:sldMkLst>
        <pc:spChg chg="mod">
          <ac:chgData name="Miguel Coimbra" userId="886f1fb4-dee8-4943-9147-91ac47e3c32e" providerId="ADAL" clId="{DEC8C90A-E908-4AF3-9D6E-02B033BF1C8F}" dt="2021-10-11T13:12:58.320" v="17" actId="20577"/>
          <ac:spMkLst>
            <pc:docMk/>
            <pc:sldMk cId="0" sldId="257"/>
            <ac:spMk id="5124" creationId="{954DD64A-02C2-43D6-B129-0A15D05E6380}"/>
          </ac:spMkLst>
        </pc:spChg>
      </pc:sldChg>
    </pc:docChg>
  </pc:docChgLst>
  <pc:docChgLst>
    <pc:chgData name="Miguel Coimbra" userId="886f1fb4-dee8-4943-9147-91ac47e3c32e" providerId="ADAL" clId="{BF252527-D284-4406-8863-3788A5461C8E}"/>
    <pc:docChg chg="modSld">
      <pc:chgData name="Miguel Coimbra" userId="886f1fb4-dee8-4943-9147-91ac47e3c32e" providerId="ADAL" clId="{BF252527-D284-4406-8863-3788A5461C8E}" dt="2022-08-31T09:07:38.053" v="2"/>
      <pc:docMkLst>
        <pc:docMk/>
      </pc:docMkLst>
      <pc:sldChg chg="modSp mod">
        <pc:chgData name="Miguel Coimbra" userId="886f1fb4-dee8-4943-9147-91ac47e3c32e" providerId="ADAL" clId="{BF252527-D284-4406-8863-3788A5461C8E}" dt="2022-08-31T09:07:38.053" v="2"/>
        <pc:sldMkLst>
          <pc:docMk/>
          <pc:sldMk cId="0" sldId="257"/>
        </pc:sldMkLst>
        <pc:spChg chg="mod">
          <ac:chgData name="Miguel Coimbra" userId="886f1fb4-dee8-4943-9147-91ac47e3c32e" providerId="ADAL" clId="{BF252527-D284-4406-8863-3788A5461C8E}" dt="2022-08-31T09:07:32.965" v="1" actId="20577"/>
          <ac:spMkLst>
            <pc:docMk/>
            <pc:sldMk cId="0" sldId="257"/>
            <ac:spMk id="5123" creationId="{878BD39A-29B8-470F-9F19-B695ECA22838}"/>
          </ac:spMkLst>
        </pc:spChg>
        <pc:spChg chg="mod">
          <ac:chgData name="Miguel Coimbra" userId="886f1fb4-dee8-4943-9147-91ac47e3c32e" providerId="ADAL" clId="{BF252527-D284-4406-8863-3788A5461C8E}" dt="2022-08-31T09:07:38.053" v="2"/>
          <ac:spMkLst>
            <pc:docMk/>
            <pc:sldMk cId="0" sldId="257"/>
            <ac:spMk id="5124" creationId="{954DD64A-02C2-43D6-B129-0A15D05E6380}"/>
          </ac:spMkLst>
        </pc:spChg>
      </pc:sldChg>
    </pc:docChg>
  </pc:docChgLst>
  <pc:docChgLst>
    <pc:chgData name="up423346@ms.uporto.pt" userId="886f1fb4-dee8-4943-9147-91ac47e3c32e" providerId="ADAL" clId="{1B233BF0-0F54-4A5B-A20B-8CC15FD408AF}"/>
    <pc:docChg chg="custSel modHandout">
      <pc:chgData name="up423346@ms.uporto.pt" userId="886f1fb4-dee8-4943-9147-91ac47e3c32e" providerId="ADAL" clId="{1B233BF0-0F54-4A5B-A20B-8CC15FD408AF}" dt="2020-08-26T13:34:58.817" v="3"/>
      <pc:docMkLst>
        <pc:docMk/>
      </pc:docMkLst>
    </pc:docChg>
  </pc:docChgLst>
  <pc:docChgLst>
    <pc:chgData name="Miguel Coimbra" userId="886f1fb4-dee8-4943-9147-91ac47e3c32e" providerId="ADAL" clId="{B6BA4BE1-2F5B-4087-890E-43971D946258}"/>
    <pc:docChg chg="modSld">
      <pc:chgData name="Miguel Coimbra" userId="886f1fb4-dee8-4943-9147-91ac47e3c32e" providerId="ADAL" clId="{B6BA4BE1-2F5B-4087-890E-43971D946258}" dt="2022-09-22T13:15:48.878" v="3" actId="20577"/>
      <pc:docMkLst>
        <pc:docMk/>
      </pc:docMkLst>
      <pc:sldChg chg="addSp delSp modSp mod">
        <pc:chgData name="Miguel Coimbra" userId="886f1fb4-dee8-4943-9147-91ac47e3c32e" providerId="ADAL" clId="{B6BA4BE1-2F5B-4087-890E-43971D946258}" dt="2022-09-22T13:15:48.878" v="3" actId="20577"/>
        <pc:sldMkLst>
          <pc:docMk/>
          <pc:sldMk cId="0" sldId="333"/>
        </pc:sldMkLst>
        <pc:spChg chg="add mod">
          <ac:chgData name="Miguel Coimbra" userId="886f1fb4-dee8-4943-9147-91ac47e3c32e" providerId="ADAL" clId="{B6BA4BE1-2F5B-4087-890E-43971D946258}" dt="2022-09-22T13:15:48.878" v="3" actId="20577"/>
          <ac:spMkLst>
            <pc:docMk/>
            <pc:sldMk cId="0" sldId="333"/>
            <ac:spMk id="36876" creationId="{C399EEDD-F938-4348-8A0E-A783757D454F}"/>
          </ac:spMkLst>
        </pc:spChg>
        <pc:graphicFrameChg chg="del mod replId">
          <ac:chgData name="Miguel Coimbra" userId="886f1fb4-dee8-4943-9147-91ac47e3c32e" providerId="ADAL" clId="{B6BA4BE1-2F5B-4087-890E-43971D946258}" dt="2022-09-22T13:15:44.220" v="1"/>
          <ac:graphicFrameMkLst>
            <pc:docMk/>
            <pc:sldMk cId="0" sldId="333"/>
            <ac:graphicFrameMk id="2" creationId="{C399EEDD-F938-4348-8A0E-A783757D454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242BCDA-D6CD-474B-A3AB-9FFFD8416A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TP3 - Frequency Space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48B798-E3A7-4BE9-98C5-CF8275D408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FB5DCB-3A51-459E-B2D4-0CFA1959B9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C10B999-BED3-48F9-BE98-2365A9477F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B58A6F5-9027-4BF6-8F51-7D0A2828B1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EAE1C30-A6AF-4F79-863C-4796FA795C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A8E1341-2C01-4649-8857-4297C4EAF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B8A294F0-9965-4ADE-8449-E7F7CCBCDD8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82E10CE4-773A-47C5-AAE7-29E2E05AF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7E75908-3025-44E7-A7F7-AA643A7F2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EB88F-ACB3-4309-B4CF-56277B5F11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A3017F23-CF40-48B2-9DEC-AACC82128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EADFA3-3C61-442D-8562-315CD88BC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803DDF-8C42-4518-936D-7C02BA5E63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84E0EA87-6A3A-456A-9688-6BF03D2FD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6509745-55E5-43A9-8332-D80938D2A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3C765F-E8A2-492B-82FB-F67C965C64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25AFA130-52D8-48BE-A40F-D96C32FCB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C2E1F11-E88E-4BCB-813B-DC25BBFD3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2D805-6888-4370-BF29-35FD516A5A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E38BA258-8214-4134-977B-955443DF8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871231C-318B-4A1C-86AC-7AE17DD33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18CD15-E689-4CC4-A08A-6A1AC07452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575B3910-AA6F-486A-8E4A-3C70CFDE0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2F97AA4-F23E-4196-A7D4-09C17D565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191B3-E050-45F7-9466-806A892D1D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C13A33D-D240-4A87-B0AB-CCAFD2425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5AF487B-202E-478B-89B4-019CE33B9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79303-9BF3-40D5-ABE2-858C1CB04D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0F06C763-8204-4A1E-A94A-CD43E0297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E6D9398-8E45-4A69-8C36-611BBC210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F061D7-F99C-442D-AEE7-1C4B3768B0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F201C65E-C6C9-49F3-9BB1-09E1B8583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DF5FA33-02A2-460A-8777-B77155FD4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CE4B0F-D5BF-4E19-A6D4-F173BB3E76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70295622-56E7-483B-B87A-161EE5F4F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FCCF788-AC5A-4D63-8627-20C49A4D4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3940A-593C-41A8-A751-4A5193D91D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63859F3D-E3DB-4DD0-AE0B-F896E38EF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A68EC86-2003-45D3-AAFB-972432F40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99C7F-25C4-4BB6-921D-7F87A7529F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F4351BB8-467D-4C07-975A-FCEF0C248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0CAF6C-CA4E-4B36-B3E5-57FE5D9CE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DB279-8FCE-4336-B750-405EBF23BC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4CB70F1B-1BFB-4373-84AD-F3DFE3DA2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FBD6967-39D6-4709-9C76-EC6A85479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DD1B82-C3B8-4FBB-ABB9-9DAB171452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FD3364E4-E7AB-4481-AF95-8CC40EC37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B56334E-E592-4EEA-8B73-270A8FD18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154C7A-E4DA-4CF2-983A-045D19DBDE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A28B1F8F-37F4-436B-A1C2-D0531C34D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768EC04-48E1-42BF-8AC5-F40ED9214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4ED8B6-C90B-4B20-A393-B23C918F06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6BDD805F-AD30-4D05-BF33-2E4ABA95B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C179778-E2DA-413C-9D1C-DD8470E1C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51C2D0-4737-4951-9802-75EF48EBC4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>
            <a:extLst>
              <a:ext uri="{FF2B5EF4-FFF2-40B4-BE49-F238E27FC236}">
                <a16:creationId xmlns:a16="http://schemas.microsoft.com/office/drawing/2014/main" id="{A25768E4-5549-4F7F-B1D1-C516234AB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B2D2532-CD6E-4A00-A23C-D4499E540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C5F38-4A61-466D-8DE7-8922463A6B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786DB9B5-299D-4DBB-BA2C-96A4890E6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9B070DB-69F7-4C7C-8DD6-AB3C0AD4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1D5493-CBDB-4EFF-8DF9-81F27C3D6F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6E4B6F6A-BF25-43A2-92C3-BACB7271B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9D29A73-2E65-491D-BD10-01313539C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C622B-B1CB-4B3E-8EC7-24B06C8300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17EB24B9-1F27-4DF0-AAE3-E0B40B4BB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9F82ADB-DD9E-46D7-A107-6633C6A2B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60DD1-D230-42F6-A11E-688765A354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6DFFF7B5-F92A-4D38-A460-9FF413B60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75CFAAD-EDB4-404F-8000-D7BD8CB77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1D5AE-4115-45EF-8FAD-F9F235C162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571C4A1A-F0C1-4E7B-A96A-D8DEAF63C5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2691A9-6E52-4DF3-B9ED-616E8E7EB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78184-32AB-4B31-B61C-F851C4EEDB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AB6692ED-8B93-4E5E-B5AE-2BFACDB07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FF2E3D8-578E-469C-B958-DA48503A9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5898F-7C86-43D8-A8D8-CA322D8AE0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DE9A6D7F-43CB-4153-A8AA-5C9CDF11B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95FBA7C-0F6F-4D86-B6A0-2116A156B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0771A-566F-4E69-8BCA-6446787EAC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3085E1EC-137E-4FD7-B7AC-266D94E1B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CC20386-6ABC-4145-8CBA-B382B5348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6CBE2-F528-4278-AC43-B934F69E12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6DA51ABB-56BF-4A00-AAD4-EB64E2BAF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B51A8D1-8CF5-4FAF-BF22-5DA6F239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FCBD2-C9D5-415A-BE8A-970CBBC1C5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3F4F00EA-C84A-4F3E-AE9E-CFD51A17F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7274395-4BE5-4BDF-B4B5-E6C28DD5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30107-0578-4C80-9537-09392C042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7FDDFD99-F2E5-4492-8FDD-E3A02856F3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AA62F6EB-1346-416C-B24C-2C3B18940D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AB139-1FED-4797-A794-E88C557AB6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71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38C26-11E1-4EBA-BD4C-53F771E2BB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E5F87C-F026-4C08-8AC4-F434D08EAA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2DFF-BA0E-4B57-A8F0-BD86EAF46C13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911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25AF49-DFA0-4F0E-81EC-23A0792C44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E486B-3070-43F9-B0AC-CE09090306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26EB-AE26-488F-A872-19F5576B1D6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4385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942CA1-E355-4811-B553-188518B7A7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6F623F-127F-4583-BC60-1084579855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57E3-569A-4726-933D-A895669B2E9A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417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BAAC22-F606-4654-8366-E0EA21973A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F4E968-EDA5-458B-AE7B-82203B42EC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2E1E-3934-4254-9806-F4012DF29241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645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C5ED2-39D2-48F2-B27B-6A6E4C375C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332AA-2197-4F82-9138-49A803E82C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3BB6-1E01-4001-831E-BC91F7D13C78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5310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177D5F-2FBF-46C9-9515-B8E7B6D441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92CC83-F277-4F65-94B5-CFE1E7AA93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7E1E-AEB3-4C80-9799-767295709C0A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155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BDC5A5-9382-4FA3-85B3-6515AB4BB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50639-A26D-427B-A4BE-213C76BD2E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B726-E483-444C-B9D2-9DDF0CCF8233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2451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DEEB8B6-27C6-49DD-8777-C04EE1D317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C37B67-99F6-4E1A-B861-85C8F3D74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B56C-B9E9-4647-BCFE-F87F5EA88893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040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B3655-69EB-411F-87F8-401A8E05F7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CAAEF-6A93-4C6C-9E84-37B6A794E2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7CA64-658C-4D82-92C7-2669B1786A75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548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AF5C7-CB10-474F-BABE-B932393528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BF610-2DAA-451A-8505-0E091A3C9E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1BE8-3F5D-4EDC-902D-7C4B4F5DE38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784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A49E5-DF2B-4FF4-894E-93DD481D1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77393-6C31-4103-A596-AE3586E78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917420-9DAC-4608-A92D-1EB4D4F35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TP2 - Frequency Space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08A1D8-B522-4257-8D09-E03398DA8E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D76BFB01-EBE7-4F55-A032-EDC70521F16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506ECF5-ADAA-4D6D-87AB-CE468E586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49F2149-8D56-412D-AEF9-342EF400F7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43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3.gif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7.wmf"/><Relationship Id="rId4" Type="http://schemas.openxmlformats.org/officeDocument/2006/relationships/image" Target="../media/image64.gif"/><Relationship Id="rId9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50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7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81.png"/><Relationship Id="rId7" Type="http://schemas.openxmlformats.org/officeDocument/2006/relationships/image" Target="../media/image82.wmf"/><Relationship Id="rId12" Type="http://schemas.openxmlformats.org/officeDocument/2006/relationships/image" Target="../media/image78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0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77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7.bin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66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0.wmf"/><Relationship Id="rId20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23" Type="http://schemas.openxmlformats.org/officeDocument/2006/relationships/image" Target="../media/image92.wmf"/><Relationship Id="rId10" Type="http://schemas.openxmlformats.org/officeDocument/2006/relationships/image" Target="../media/image73.wmf"/><Relationship Id="rId19" Type="http://schemas.openxmlformats.org/officeDocument/2006/relationships/image" Target="../media/image91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9.wmf"/><Relationship Id="rId22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96.w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95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9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103.wmf"/><Relationship Id="rId26" Type="http://schemas.openxmlformats.org/officeDocument/2006/relationships/oleObject" Target="../embeddings/oleObject90.bin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5.bin"/><Relationship Id="rId25" Type="http://schemas.openxmlformats.org/officeDocument/2006/relationships/image" Target="../media/image105.w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5.wmf"/><Relationship Id="rId20" Type="http://schemas.openxmlformats.org/officeDocument/2006/relationships/image" Target="../media/image74.wmf"/><Relationship Id="rId29" Type="http://schemas.openxmlformats.org/officeDocument/2006/relationships/image" Target="../media/image10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82.bin"/><Relationship Id="rId24" Type="http://schemas.openxmlformats.org/officeDocument/2006/relationships/oleObject" Target="../embeddings/oleObject89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oleObject" Target="../embeddings/oleObject91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02.wmf"/><Relationship Id="rId22" Type="http://schemas.openxmlformats.org/officeDocument/2006/relationships/image" Target="../media/image104.wmf"/><Relationship Id="rId27" Type="http://schemas.openxmlformats.org/officeDocument/2006/relationships/image" Target="../media/image10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99.bin"/><Relationship Id="rId3" Type="http://schemas.openxmlformats.org/officeDocument/2006/relationships/image" Target="../media/image108.png"/><Relationship Id="rId21" Type="http://schemas.openxmlformats.org/officeDocument/2006/relationships/image" Target="../media/image117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15.wmf"/><Relationship Id="rId2" Type="http://schemas.openxmlformats.org/officeDocument/2006/relationships/notesSlide" Target="../notesSlides/notesSlide27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C6AD717-FBD6-438A-A420-620249461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8BD39A-29B8-470F-9F19-B695ECA2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TP2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Frequency Space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54DD64A-02C2-43D6-B129-0A15D05E6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Hélder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>
            <a:extLst>
              <a:ext uri="{FF2B5EF4-FFF2-40B4-BE49-F238E27FC236}">
                <a16:creationId xmlns:a16="http://schemas.microsoft.com/office/drawing/2014/main" id="{C1D3E863-F063-416B-959D-6D58CF4A2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ACB0BE1-4304-4B3F-8878-E2FFCC10B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6DB5625-1DEC-43F9-8C9E-2F7E378C5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85" name="Picture 4" descr="a6">
            <a:extLst>
              <a:ext uri="{FF2B5EF4-FFF2-40B4-BE49-F238E27FC236}">
                <a16:creationId xmlns:a16="http://schemas.microsoft.com/office/drawing/2014/main" id="{31F06CF0-09D3-488D-A93E-AA6C7FFE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a2">
            <a:extLst>
              <a:ext uri="{FF2B5EF4-FFF2-40B4-BE49-F238E27FC236}">
                <a16:creationId xmlns:a16="http://schemas.microsoft.com/office/drawing/2014/main" id="{6CD399ED-4E1E-49DF-A979-CB0149EA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a4">
            <a:extLst>
              <a:ext uri="{FF2B5EF4-FFF2-40B4-BE49-F238E27FC236}">
                <a16:creationId xmlns:a16="http://schemas.microsoft.com/office/drawing/2014/main" id="{1B1BA5B1-C0BC-42E8-88AE-2DF1B133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7">
            <a:extLst>
              <a:ext uri="{FF2B5EF4-FFF2-40B4-BE49-F238E27FC236}">
                <a16:creationId xmlns:a16="http://schemas.microsoft.com/office/drawing/2014/main" id="{D1BDA998-6AFC-4BE1-9A33-A6049463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D1C56237-1438-43D2-B01D-83B93D32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490" name="Picture 9" descr="a5">
            <a:extLst>
              <a:ext uri="{FF2B5EF4-FFF2-40B4-BE49-F238E27FC236}">
                <a16:creationId xmlns:a16="http://schemas.microsoft.com/office/drawing/2014/main" id="{5B6C6E95-C685-4BB0-86C5-19A845D0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AB581DA1-B91E-4706-8E68-7BE7BF8BB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1E97641-48D4-4A31-AF7A-3E96D507F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C9B77D1-BB5D-4CD2-AF4C-DDC56A2F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>
                <a:ea typeface="Arial Unicode MS" pitchFamily="34" charset="-128"/>
                <a:cs typeface="Times New Roman" panose="02020603050405020304" pitchFamily="18" charset="0"/>
              </a:rPr>
              <a:t>Usually, frequency is more interesting than the phase</a:t>
            </a:r>
          </a:p>
        </p:txBody>
      </p:sp>
      <p:pic>
        <p:nvPicPr>
          <p:cNvPr id="22533" name="Picture 4" descr="a45">
            <a:extLst>
              <a:ext uri="{FF2B5EF4-FFF2-40B4-BE49-F238E27FC236}">
                <a16:creationId xmlns:a16="http://schemas.microsoft.com/office/drawing/2014/main" id="{3108BDE1-9D70-49FC-9FFF-532150A1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365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2">
            <a:extLst>
              <a:ext uri="{FF2B5EF4-FFF2-40B4-BE49-F238E27FC236}">
                <a16:creationId xmlns:a16="http://schemas.microsoft.com/office/drawing/2014/main" id="{3902A4DE-AA34-4047-8ADF-6CB8E1466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4579" name="Picture 2" descr="a45">
            <a:extLst>
              <a:ext uri="{FF2B5EF4-FFF2-40B4-BE49-F238E27FC236}">
                <a16:creationId xmlns:a16="http://schemas.microsoft.com/office/drawing/2014/main" id="{2E614BA2-9D91-4156-8BBC-E932F0C4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a2">
            <a:extLst>
              <a:ext uri="{FF2B5EF4-FFF2-40B4-BE49-F238E27FC236}">
                <a16:creationId xmlns:a16="http://schemas.microsoft.com/office/drawing/2014/main" id="{3EE6C4C6-8BAD-4B34-81D8-E7E6DE5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4">
            <a:extLst>
              <a:ext uri="{FF2B5EF4-FFF2-40B4-BE49-F238E27FC236}">
                <a16:creationId xmlns:a16="http://schemas.microsoft.com/office/drawing/2014/main" id="{9CDC844C-1139-435D-8164-587F019B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>
            <a:extLst>
              <a:ext uri="{FF2B5EF4-FFF2-40B4-BE49-F238E27FC236}">
                <a16:creationId xmlns:a16="http://schemas.microsoft.com/office/drawing/2014/main" id="{15AE02A8-A9A0-471B-9CCE-562CE6E5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D623F53B-5A28-4F9E-BB44-B34417DD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4584" name="Picture 7" descr="a6">
            <a:extLst>
              <a:ext uri="{FF2B5EF4-FFF2-40B4-BE49-F238E27FC236}">
                <a16:creationId xmlns:a16="http://schemas.microsoft.com/office/drawing/2014/main" id="{EBDF13D2-F01B-411F-8206-8BACE393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8">
            <a:extLst>
              <a:ext uri="{FF2B5EF4-FFF2-40B4-BE49-F238E27FC236}">
                <a16:creationId xmlns:a16="http://schemas.microsoft.com/office/drawing/2014/main" id="{6DC75973-8504-4A68-9831-C94BFAE5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586" name="Rectangle 9">
            <a:extLst>
              <a:ext uri="{FF2B5EF4-FFF2-40B4-BE49-F238E27FC236}">
                <a16:creationId xmlns:a16="http://schemas.microsoft.com/office/drawing/2014/main" id="{D0DC1C9D-A0F8-468A-BB2D-FA34D663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>
            <a:extLst>
              <a:ext uri="{FF2B5EF4-FFF2-40B4-BE49-F238E27FC236}">
                <a16:creationId xmlns:a16="http://schemas.microsoft.com/office/drawing/2014/main" id="{40B6014B-5F06-4642-BFA6-32070833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6627" name="Picture 2" descr="a45">
            <a:extLst>
              <a:ext uri="{FF2B5EF4-FFF2-40B4-BE49-F238E27FC236}">
                <a16:creationId xmlns:a16="http://schemas.microsoft.com/office/drawing/2014/main" id="{BF57A437-E7B3-4DDF-B9D8-DB4C8ED2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id="{30E5F45E-CFC4-4677-9323-6EF8E903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840C9E67-5590-4404-B17B-CF6635D2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A9B71DAA-165A-45A3-8058-4CCD6FAD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6631" name="Picture 6" descr="a6">
            <a:extLst>
              <a:ext uri="{FF2B5EF4-FFF2-40B4-BE49-F238E27FC236}">
                <a16:creationId xmlns:a16="http://schemas.microsoft.com/office/drawing/2014/main" id="{AC402C9D-2885-4BFB-BB64-DB32FB29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a30">
            <a:extLst>
              <a:ext uri="{FF2B5EF4-FFF2-40B4-BE49-F238E27FC236}">
                <a16:creationId xmlns:a16="http://schemas.microsoft.com/office/drawing/2014/main" id="{1309B275-6230-4185-91B5-F0689644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a35">
            <a:extLst>
              <a:ext uri="{FF2B5EF4-FFF2-40B4-BE49-F238E27FC236}">
                <a16:creationId xmlns:a16="http://schemas.microsoft.com/office/drawing/2014/main" id="{04A9904D-8A98-4B1E-8821-4215171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9">
            <a:extLst>
              <a:ext uri="{FF2B5EF4-FFF2-40B4-BE49-F238E27FC236}">
                <a16:creationId xmlns:a16="http://schemas.microsoft.com/office/drawing/2014/main" id="{7EA727ED-C64A-4AFE-B650-AA28D958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3">
            <a:extLst>
              <a:ext uri="{FF2B5EF4-FFF2-40B4-BE49-F238E27FC236}">
                <a16:creationId xmlns:a16="http://schemas.microsoft.com/office/drawing/2014/main" id="{FCB0F4D9-1C57-477D-97AE-794BCAB5A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8675" name="Picture 2" descr="a45">
            <a:extLst>
              <a:ext uri="{FF2B5EF4-FFF2-40B4-BE49-F238E27FC236}">
                <a16:creationId xmlns:a16="http://schemas.microsoft.com/office/drawing/2014/main" id="{982E592F-BB59-4845-9A70-E43B4A51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6CE9FCFB-BBED-45B0-9F31-3F4B9F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E8C6B439-D7F8-4EAD-8735-50221E27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F807B85A-432B-4C76-8365-1D767F67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6" descr="a30">
            <a:extLst>
              <a:ext uri="{FF2B5EF4-FFF2-40B4-BE49-F238E27FC236}">
                <a16:creationId xmlns:a16="http://schemas.microsoft.com/office/drawing/2014/main" id="{0689B1B8-7E31-430A-872D-77127ED3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a31">
            <a:extLst>
              <a:ext uri="{FF2B5EF4-FFF2-40B4-BE49-F238E27FC236}">
                <a16:creationId xmlns:a16="http://schemas.microsoft.com/office/drawing/2014/main" id="{D61FC15C-A5FF-4465-99AE-574982AF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 descr="a36">
            <a:extLst>
              <a:ext uri="{FF2B5EF4-FFF2-40B4-BE49-F238E27FC236}">
                <a16:creationId xmlns:a16="http://schemas.microsoft.com/office/drawing/2014/main" id="{1899809A-00D3-4A4C-9756-C4F5B574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9">
            <a:extLst>
              <a:ext uri="{FF2B5EF4-FFF2-40B4-BE49-F238E27FC236}">
                <a16:creationId xmlns:a16="http://schemas.microsoft.com/office/drawing/2014/main" id="{839ECBA4-B862-42D5-8BE2-9537F384B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CF226103-7B34-42FE-B165-23892E8A2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0723" name="Picture 2" descr="a45">
            <a:extLst>
              <a:ext uri="{FF2B5EF4-FFF2-40B4-BE49-F238E27FC236}">
                <a16:creationId xmlns:a16="http://schemas.microsoft.com/office/drawing/2014/main" id="{B7468E18-3D7C-4858-8246-4810C30F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>
            <a:extLst>
              <a:ext uri="{FF2B5EF4-FFF2-40B4-BE49-F238E27FC236}">
                <a16:creationId xmlns:a16="http://schemas.microsoft.com/office/drawing/2014/main" id="{DB07F640-8B58-4270-918D-42DB3BC0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286F270B-1E35-4C74-B2AE-E7D61D99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0BA8D072-E030-4AA6-AD8D-5BFD379F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6" descr="a32">
            <a:extLst>
              <a:ext uri="{FF2B5EF4-FFF2-40B4-BE49-F238E27FC236}">
                <a16:creationId xmlns:a16="http://schemas.microsoft.com/office/drawing/2014/main" id="{480D4CD4-B046-41E2-8665-071CB18A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a38">
            <a:extLst>
              <a:ext uri="{FF2B5EF4-FFF2-40B4-BE49-F238E27FC236}">
                <a16:creationId xmlns:a16="http://schemas.microsoft.com/office/drawing/2014/main" id="{E24C6D99-DAC6-49C2-828B-FF5C2FFE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kk1">
            <a:extLst>
              <a:ext uri="{FF2B5EF4-FFF2-40B4-BE49-F238E27FC236}">
                <a16:creationId xmlns:a16="http://schemas.microsoft.com/office/drawing/2014/main" id="{8DF4078B-DAC8-4785-989A-39E8E0AF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9">
            <a:extLst>
              <a:ext uri="{FF2B5EF4-FFF2-40B4-BE49-F238E27FC236}">
                <a16:creationId xmlns:a16="http://schemas.microsoft.com/office/drawing/2014/main" id="{76CD7DBC-4EF3-4EDE-BD1C-64AF097D6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3">
            <a:extLst>
              <a:ext uri="{FF2B5EF4-FFF2-40B4-BE49-F238E27FC236}">
                <a16:creationId xmlns:a16="http://schemas.microsoft.com/office/drawing/2014/main" id="{509FA7AF-668E-4EAF-8246-CC9D68E1C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2771" name="Picture 2" descr="a45">
            <a:extLst>
              <a:ext uri="{FF2B5EF4-FFF2-40B4-BE49-F238E27FC236}">
                <a16:creationId xmlns:a16="http://schemas.microsoft.com/office/drawing/2014/main" id="{53A49BD3-DDB5-408D-B75D-BF27A162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E71A11A2-B496-47F0-87CB-B52CC940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6104233-4E7F-478A-A193-E53AC4E3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3126CAD1-3C53-4AD4-8866-6A3D504B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6" descr="a39">
            <a:extLst>
              <a:ext uri="{FF2B5EF4-FFF2-40B4-BE49-F238E27FC236}">
                <a16:creationId xmlns:a16="http://schemas.microsoft.com/office/drawing/2014/main" id="{31B49B0C-FF2E-4425-BE6B-EC2DE073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a34">
            <a:extLst>
              <a:ext uri="{FF2B5EF4-FFF2-40B4-BE49-F238E27FC236}">
                <a16:creationId xmlns:a16="http://schemas.microsoft.com/office/drawing/2014/main" id="{815A9F9F-A3A2-4E17-990B-42FA54F5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kk1">
            <a:extLst>
              <a:ext uri="{FF2B5EF4-FFF2-40B4-BE49-F238E27FC236}">
                <a16:creationId xmlns:a16="http://schemas.microsoft.com/office/drawing/2014/main" id="{1736BCB5-615E-4CFA-9274-76CAED86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9">
            <a:extLst>
              <a:ext uri="{FF2B5EF4-FFF2-40B4-BE49-F238E27FC236}">
                <a16:creationId xmlns:a16="http://schemas.microsoft.com/office/drawing/2014/main" id="{214A6140-A4FC-4E55-8A17-7789E6A33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>
            <a:extLst>
              <a:ext uri="{FF2B5EF4-FFF2-40B4-BE49-F238E27FC236}">
                <a16:creationId xmlns:a16="http://schemas.microsoft.com/office/drawing/2014/main" id="{D6A43075-FCDA-41F2-BDEA-3669583C6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4819" name="Picture 2" descr="a45">
            <a:extLst>
              <a:ext uri="{FF2B5EF4-FFF2-40B4-BE49-F238E27FC236}">
                <a16:creationId xmlns:a16="http://schemas.microsoft.com/office/drawing/2014/main" id="{7CA4DB45-2B20-44B8-9F5F-EE1E4E2A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B2CAF964-5872-4765-9D33-14CDB1DD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4" descr="a5">
            <a:extLst>
              <a:ext uri="{FF2B5EF4-FFF2-40B4-BE49-F238E27FC236}">
                <a16:creationId xmlns:a16="http://schemas.microsoft.com/office/drawing/2014/main" id="{700D3F59-66B0-4CA3-8817-D23FBA2E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2" name="Object 5">
            <a:extLst>
              <a:ext uri="{FF2B5EF4-FFF2-40B4-BE49-F238E27FC236}">
                <a16:creationId xmlns:a16="http://schemas.microsoft.com/office/drawing/2014/main" id="{FE56AA8C-9AF6-4D38-94F6-8799CFFFF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254" imgH="431613" progId="Equation.DSMT4">
                  <p:embed/>
                </p:oleObj>
              </mc:Choice>
              <mc:Fallback>
                <p:oleObj name="Equation" r:id="rId5" imgW="1028254" imgH="431613" progId="Equation.DSMT4">
                  <p:embed/>
                  <p:pic>
                    <p:nvPicPr>
                      <p:cNvPr id="34822" name="Object 5">
                        <a:extLst>
                          <a:ext uri="{FF2B5EF4-FFF2-40B4-BE49-F238E27FC236}">
                            <a16:creationId xmlns:a16="http://schemas.microsoft.com/office/drawing/2014/main" id="{FE56AA8C-9AF6-4D38-94F6-8799CFFFFF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6">
            <a:extLst>
              <a:ext uri="{FF2B5EF4-FFF2-40B4-BE49-F238E27FC236}">
                <a16:creationId xmlns:a16="http://schemas.microsoft.com/office/drawing/2014/main" id="{E213E4AE-FA10-4563-9708-2DAD5B405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2">
            <a:extLst>
              <a:ext uri="{FF2B5EF4-FFF2-40B4-BE49-F238E27FC236}">
                <a16:creationId xmlns:a16="http://schemas.microsoft.com/office/drawing/2014/main" id="{5CBC1407-7376-4BB3-9799-F746903B9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5B2FC4-4F51-4753-BA67-61576D47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– more formally</a:t>
            </a:r>
          </a:p>
        </p:txBody>
      </p:sp>
      <p:grpSp>
        <p:nvGrpSpPr>
          <p:cNvPr id="36868" name="Group 3">
            <a:extLst>
              <a:ext uri="{FF2B5EF4-FFF2-40B4-BE49-F238E27FC236}">
                <a16:creationId xmlns:a16="http://schemas.microsoft.com/office/drawing/2014/main" id="{B91F0262-7E14-43CE-B9E7-CA5BC317F501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3740150"/>
            <a:ext cx="6381750" cy="396875"/>
            <a:chOff x="762" y="1325"/>
            <a:chExt cx="4020" cy="250"/>
          </a:xfrm>
        </p:grpSpPr>
        <p:sp>
          <p:nvSpPr>
            <p:cNvPr id="36880" name="Text Box 4">
              <a:extLst>
                <a:ext uri="{FF2B5EF4-FFF2-40B4-BE49-F238E27FC236}">
                  <a16:creationId xmlns:a16="http://schemas.microsoft.com/office/drawing/2014/main" id="{1BC150DA-A7E3-4EE0-8137-B3FEB1B4D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" y="1325"/>
              <a:ext cx="13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Arbitrary function </a:t>
              </a:r>
            </a:p>
          </p:txBody>
        </p:sp>
        <p:sp>
          <p:nvSpPr>
            <p:cNvPr id="36881" name="Text Box 5">
              <a:extLst>
                <a:ext uri="{FF2B5EF4-FFF2-40B4-BE49-F238E27FC236}">
                  <a16:creationId xmlns:a16="http://schemas.microsoft.com/office/drawing/2014/main" id="{C8DD925C-0F1F-4E43-B7FE-C8BFEF728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325"/>
              <a:ext cx="20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Single Analytic Expression</a:t>
              </a:r>
            </a:p>
          </p:txBody>
        </p:sp>
        <p:sp>
          <p:nvSpPr>
            <p:cNvPr id="36882" name="Line 6">
              <a:extLst>
                <a:ext uri="{FF2B5EF4-FFF2-40B4-BE49-F238E27FC236}">
                  <a16:creationId xmlns:a16="http://schemas.microsoft.com/office/drawing/2014/main" id="{A7CB2C51-DF9D-48A7-9A57-A754E85AC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450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9" name="Group 7">
            <a:extLst>
              <a:ext uri="{FF2B5EF4-FFF2-40B4-BE49-F238E27FC236}">
                <a16:creationId xmlns:a16="http://schemas.microsoft.com/office/drawing/2014/main" id="{3096A9BE-57A5-4418-9335-46FF1990AA73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4129088"/>
            <a:ext cx="5883275" cy="396875"/>
            <a:chOff x="780" y="1682"/>
            <a:chExt cx="3706" cy="250"/>
          </a:xfrm>
        </p:grpSpPr>
        <p:sp>
          <p:nvSpPr>
            <p:cNvPr id="36877" name="Text Box 8">
              <a:extLst>
                <a:ext uri="{FF2B5EF4-FFF2-40B4-BE49-F238E27FC236}">
                  <a16:creationId xmlns:a16="http://schemas.microsoft.com/office/drawing/2014/main" id="{6ED17B6D-C092-467C-81E9-2B59A3EAA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1682"/>
              <a:ext cx="1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Spatial Domain (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x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36878" name="Text Box 9">
              <a:extLst>
                <a:ext uri="{FF2B5EF4-FFF2-40B4-BE49-F238E27FC236}">
                  <a16:creationId xmlns:a16="http://schemas.microsoft.com/office/drawing/2014/main" id="{AF21D7C3-0E5C-4832-B7EA-BCDEDCA25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682"/>
              <a:ext cx="17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Frequency Domain (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36879" name="Line 10">
              <a:extLst>
                <a:ext uri="{FF2B5EF4-FFF2-40B4-BE49-F238E27FC236}">
                  <a16:creationId xmlns:a16="http://schemas.microsoft.com/office/drawing/2014/main" id="{D8CE57BE-0528-477B-9BDD-755F7D97B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817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Text Box 11">
            <a:extLst>
              <a:ext uri="{FF2B5EF4-FFF2-40B4-BE49-F238E27FC236}">
                <a16:creationId xmlns:a16="http://schemas.microsoft.com/office/drawing/2014/main" id="{FA4278A3-4480-4467-A59E-B00DF334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717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Represent the signal as an infinite weighted sum of an infinite number of sinusoids</a:t>
            </a:r>
          </a:p>
        </p:txBody>
      </p:sp>
      <p:graphicFrame>
        <p:nvGraphicFramePr>
          <p:cNvPr id="36871" name="Object 12">
            <a:extLst>
              <a:ext uri="{FF2B5EF4-FFF2-40B4-BE49-F238E27FC236}">
                <a16:creationId xmlns:a16="http://schemas.microsoft.com/office/drawing/2014/main" id="{48E4B86B-FB71-408E-A416-B68DB7351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241550"/>
          <a:ext cx="39481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800" imgH="330200" progId="Equation.3">
                  <p:embed/>
                </p:oleObj>
              </mc:Choice>
              <mc:Fallback>
                <p:oleObj name="Equation" r:id="rId3" imgW="1447800" imgH="330200" progId="Equation.3">
                  <p:embed/>
                  <p:pic>
                    <p:nvPicPr>
                      <p:cNvPr id="36871" name="Object 12">
                        <a:extLst>
                          <a:ext uri="{FF2B5EF4-FFF2-40B4-BE49-F238E27FC236}">
                            <a16:creationId xmlns:a16="http://schemas.microsoft.com/office/drawing/2014/main" id="{48E4B86B-FB71-408E-A416-B68DB7351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41550"/>
                        <a:ext cx="39481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3">
            <a:extLst>
              <a:ext uri="{FF2B5EF4-FFF2-40B4-BE49-F238E27FC236}">
                <a16:creationId xmlns:a16="http://schemas.microsoft.com/office/drawing/2014/main" id="{A41C100E-47E4-4341-97D8-A0077201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4471988"/>
            <a:ext cx="3243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(Frequency Spectrum </a:t>
            </a:r>
            <a:r>
              <a:rPr lang="en-US" altLang="ja-JP" sz="2000" i="1">
                <a:solidFill>
                  <a:schemeClr val="tx1"/>
                </a:solidFill>
                <a:ea typeface="ＭＳ Ｐゴシック" panose="020B0600070205080204" pitchFamily="34" charset="-128"/>
              </a:rPr>
              <a:t>F(u)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graphicFrame>
        <p:nvGraphicFramePr>
          <p:cNvPr id="36873" name="Object 14">
            <a:extLst>
              <a:ext uri="{FF2B5EF4-FFF2-40B4-BE49-F238E27FC236}">
                <a16:creationId xmlns:a16="http://schemas.microsoft.com/office/drawing/2014/main" id="{072DDA84-6DBA-4C79-A66A-DC4B674EE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3162300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241300" progId="Equation.3">
                  <p:embed/>
                </p:oleObj>
              </mc:Choice>
              <mc:Fallback>
                <p:oleObj name="Equation" r:id="rId5" imgW="1841500" imgH="241300" progId="Equation.3">
                  <p:embed/>
                  <p:pic>
                    <p:nvPicPr>
                      <p:cNvPr id="36873" name="Object 14">
                        <a:extLst>
                          <a:ext uri="{FF2B5EF4-FFF2-40B4-BE49-F238E27FC236}">
                            <a16:creationId xmlns:a16="http://schemas.microsoft.com/office/drawing/2014/main" id="{072DDA84-6DBA-4C79-A66A-DC4B674EE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162300"/>
                        <a:ext cx="36655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5">
            <a:extLst>
              <a:ext uri="{FF2B5EF4-FFF2-40B4-BE49-F238E27FC236}">
                <a16:creationId xmlns:a16="http://schemas.microsoft.com/office/drawing/2014/main" id="{3DAB4E07-3EE3-4808-977A-25047C53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222625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Note:</a:t>
            </a:r>
          </a:p>
        </p:txBody>
      </p:sp>
      <p:sp>
        <p:nvSpPr>
          <p:cNvPr id="36875" name="Text Box 16">
            <a:extLst>
              <a:ext uri="{FF2B5EF4-FFF2-40B4-BE49-F238E27FC236}">
                <a16:creationId xmlns:a16="http://schemas.microsoft.com/office/drawing/2014/main" id="{E0137848-A4DA-4C5A-83D2-26342E701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76850"/>
            <a:ext cx="373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Inverse Fourier Transform (IFT)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76" name="Object 17">
                <a:extLst>
                  <a:ext uri="{FF2B5EF4-FFF2-40B4-BE49-F238E27FC236}">
                    <a16:creationId xmlns:a16="http://schemas.microsoft.com/office/drawing/2014/main" id="{C399EEDD-F938-4348-8A0E-A783757D454F}"/>
                  </a:ext>
                </a:extLst>
              </p:cNvPr>
              <p:cNvSpPr txBox="1"/>
              <p:nvPr/>
            </p:nvSpPr>
            <p:spPr bwMode="auto">
              <a:xfrm>
                <a:off x="4572000" y="5013325"/>
                <a:ext cx="3775075" cy="900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𝑢𝑥</m:t>
                              </m:r>
                            </m:sup>
                          </m:sSup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6876" name="Object 17">
                <a:extLst>
                  <a:ext uri="{FF2B5EF4-FFF2-40B4-BE49-F238E27FC236}">
                    <a16:creationId xmlns:a16="http://schemas.microsoft.com/office/drawing/2014/main" id="{C399EEDD-F938-4348-8A0E-A783757D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013325"/>
                <a:ext cx="3775075" cy="900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2">
            <a:extLst>
              <a:ext uri="{FF2B5EF4-FFF2-40B4-BE49-F238E27FC236}">
                <a16:creationId xmlns:a16="http://schemas.microsoft.com/office/drawing/2014/main" id="{E1638CB7-57A7-4D1A-9490-337CD7E00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14">
            <a:extLst>
              <a:ext uri="{FF2B5EF4-FFF2-40B4-BE49-F238E27FC236}">
                <a16:creationId xmlns:a16="http://schemas.microsoft.com/office/drawing/2014/main" id="{FA00DE3D-CCAD-4176-B7B7-B9F77BE3F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>
                <a:ea typeface="ＭＳ Ｐゴシック" panose="020B0600070205080204" pitchFamily="34" charset="-128"/>
              </a:rPr>
              <a:t>Fourier Transform</a:t>
            </a:r>
            <a:endParaRPr lang="pt-PT" altLang="pt-PT" sz="3600" dirty="0">
              <a:ea typeface="ＭＳ Ｐゴシック" panose="020B0600070205080204" pitchFamily="34" charset="-128"/>
            </a:endParaRPr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5DB59C72-3A92-4B6F-9C43-C6A1A9F5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92300"/>
            <a:ext cx="271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Also, defined as:</a:t>
            </a:r>
          </a:p>
        </p:txBody>
      </p:sp>
      <p:graphicFrame>
        <p:nvGraphicFramePr>
          <p:cNvPr id="38917" name="Object 3">
            <a:extLst>
              <a:ext uri="{FF2B5EF4-FFF2-40B4-BE49-F238E27FC236}">
                <a16:creationId xmlns:a16="http://schemas.microsoft.com/office/drawing/2014/main" id="{45842CCE-22FD-483C-8276-1683F2079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330200" progId="Equation.3">
                  <p:embed/>
                </p:oleObj>
              </mc:Choice>
              <mc:Fallback>
                <p:oleObj name="Equation" r:id="rId3" imgW="1346200" imgH="330200" progId="Equation.3">
                  <p:embed/>
                  <p:pic>
                    <p:nvPicPr>
                      <p:cNvPr id="38917" name="Object 3">
                        <a:extLst>
                          <a:ext uri="{FF2B5EF4-FFF2-40B4-BE49-F238E27FC236}">
                            <a16:creationId xmlns:a16="http://schemas.microsoft.com/office/drawing/2014/main" id="{45842CCE-22FD-483C-8276-1683F2079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4">
            <a:extLst>
              <a:ext uri="{FF2B5EF4-FFF2-40B4-BE49-F238E27FC236}">
                <a16:creationId xmlns:a16="http://schemas.microsoft.com/office/drawing/2014/main" id="{91734E39-BF85-4F50-817A-3DE187800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241300" progId="Equation.3">
                  <p:embed/>
                </p:oleObj>
              </mc:Choice>
              <mc:Fallback>
                <p:oleObj name="Equation" r:id="rId5" imgW="1841500" imgH="241300" progId="Equation.3">
                  <p:embed/>
                  <p:pic>
                    <p:nvPicPr>
                      <p:cNvPr id="38918" name="Object 4">
                        <a:extLst>
                          <a:ext uri="{FF2B5EF4-FFF2-40B4-BE49-F238E27FC236}">
                            <a16:creationId xmlns:a16="http://schemas.microsoft.com/office/drawing/2014/main" id="{91734E39-BF85-4F50-817A-3DE187800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5">
            <a:extLst>
              <a:ext uri="{FF2B5EF4-FFF2-40B4-BE49-F238E27FC236}">
                <a16:creationId xmlns:a16="http://schemas.microsoft.com/office/drawing/2014/main" id="{30C8434B-53B6-49AC-8941-8DD0FB4C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Note:</a:t>
            </a: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F376A93C-11C0-4BED-9948-E0495DAD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49725"/>
            <a:ext cx="475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Inverse Fourier Transform (IFT)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FC3EC-2202-40F7-BBA7-D6560043487B}"/>
                  </a:ext>
                </a:extLst>
              </p:cNvPr>
              <p:cNvSpPr txBox="1"/>
              <p:nvPr/>
            </p:nvSpPr>
            <p:spPr>
              <a:xfrm>
                <a:off x="2568556" y="4795371"/>
                <a:ext cx="4163684" cy="929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𝑖𝑢𝑥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FC3EC-2202-40F7-BBA7-D6560043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6" y="4795371"/>
                <a:ext cx="4163684" cy="9296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418CDD0A-364C-49D7-9C78-141B31BC7C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1AE6E29-5AAD-4038-A854-B16200B72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A6359C9-20C2-41AF-98D0-537A504A4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Fourier Transform</a:t>
            </a:r>
          </a:p>
          <a:p>
            <a:pPr eaLnBrk="1" hangingPunct="1"/>
            <a:r>
              <a:rPr lang="en-US" altLang="pt-PT"/>
              <a:t>Frequency Space</a:t>
            </a:r>
          </a:p>
          <a:p>
            <a:pPr eaLnBrk="1" hangingPunct="1"/>
            <a:r>
              <a:rPr lang="en-US" altLang="pt-PT"/>
              <a:t>Spatial Convolution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CE898C9E-937A-4DC8-92F1-5142852F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E2B8D29-A6BE-42C4-8D30-E0C93166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Properties of Fourier Transform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50DFAAFC-D3D3-41C0-A9E3-33333D6D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10699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Spatial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Domain</a:t>
            </a:r>
            <a:endParaRPr lang="en-US" altLang="ja-JP" sz="2000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A50A2568-67EB-4B68-A9EB-A9AB0832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2349500"/>
            <a:ext cx="13938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Frequency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Domain</a:t>
            </a:r>
            <a:endParaRPr lang="en-US" altLang="ja-JP" sz="2000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49FFD16F-A984-401E-AD6D-C300D77D70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1628775"/>
            <a:ext cx="14288" cy="43418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7" name="Group 6">
            <a:extLst>
              <a:ext uri="{FF2B5EF4-FFF2-40B4-BE49-F238E27FC236}">
                <a16:creationId xmlns:a16="http://schemas.microsoft.com/office/drawing/2014/main" id="{3C91D1F1-C61D-449F-B8DF-77FE0988C82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701800"/>
            <a:ext cx="6891337" cy="427038"/>
            <a:chOff x="241" y="1174"/>
            <a:chExt cx="4341" cy="269"/>
          </a:xfrm>
        </p:grpSpPr>
        <p:sp>
          <p:nvSpPr>
            <p:cNvPr id="40992" name="Text Box 7">
              <a:extLst>
                <a:ext uri="{FF2B5EF4-FFF2-40B4-BE49-F238E27FC236}">
                  <a16:creationId xmlns:a16="http://schemas.microsoft.com/office/drawing/2014/main" id="{8D606E19-F78F-4DD5-BB22-713D68263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188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Linearity</a:t>
              </a:r>
            </a:p>
          </p:txBody>
        </p:sp>
        <p:graphicFrame>
          <p:nvGraphicFramePr>
            <p:cNvPr id="40993" name="Object 8">
              <a:extLst>
                <a:ext uri="{FF2B5EF4-FFF2-40B4-BE49-F238E27FC236}">
                  <a16:creationId xmlns:a16="http://schemas.microsoft.com/office/drawing/2014/main" id="{376DE380-E5F0-46A6-82E5-DAD336695D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1174"/>
            <a:ext cx="116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39392" imgH="215806" progId="Equation.3">
                    <p:embed/>
                  </p:oleObj>
                </mc:Choice>
                <mc:Fallback>
                  <p:oleObj name="Equation" r:id="rId3" imgW="939392" imgH="215806" progId="Equation.3">
                    <p:embed/>
                    <p:pic>
                      <p:nvPicPr>
                        <p:cNvPr id="40993" name="Object 8">
                          <a:extLst>
                            <a:ext uri="{FF2B5EF4-FFF2-40B4-BE49-F238E27FC236}">
                              <a16:creationId xmlns:a16="http://schemas.microsoft.com/office/drawing/2014/main" id="{376DE380-E5F0-46A6-82E5-DAD336695D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1174"/>
                          <a:ext cx="116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4" name="Object 9">
              <a:extLst>
                <a:ext uri="{FF2B5EF4-FFF2-40B4-BE49-F238E27FC236}">
                  <a16:creationId xmlns:a16="http://schemas.microsoft.com/office/drawing/2014/main" id="{89A22D08-B873-478B-B5DF-760222312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1174"/>
            <a:ext cx="119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64781" imgH="215806" progId="Equation.3">
                    <p:embed/>
                  </p:oleObj>
                </mc:Choice>
                <mc:Fallback>
                  <p:oleObj name="Equation" r:id="rId5" imgW="964781" imgH="215806" progId="Equation.3">
                    <p:embed/>
                    <p:pic>
                      <p:nvPicPr>
                        <p:cNvPr id="40994" name="Object 9">
                          <a:extLst>
                            <a:ext uri="{FF2B5EF4-FFF2-40B4-BE49-F238E27FC236}">
                              <a16:creationId xmlns:a16="http://schemas.microsoft.com/office/drawing/2014/main" id="{89A22D08-B873-478B-B5DF-7602223125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1174"/>
                          <a:ext cx="119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8" name="Group 10">
            <a:extLst>
              <a:ext uri="{FF2B5EF4-FFF2-40B4-BE49-F238E27FC236}">
                <a16:creationId xmlns:a16="http://schemas.microsoft.com/office/drawing/2014/main" id="{F10B5761-E78A-4868-8A1B-E3FAEF5E7F48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2200275"/>
            <a:ext cx="6142037" cy="904875"/>
            <a:chOff x="241" y="1529"/>
            <a:chExt cx="3869" cy="570"/>
          </a:xfrm>
        </p:grpSpPr>
        <p:sp>
          <p:nvSpPr>
            <p:cNvPr id="40989" name="Text Box 11">
              <a:extLst>
                <a:ext uri="{FF2B5EF4-FFF2-40B4-BE49-F238E27FC236}">
                  <a16:creationId xmlns:a16="http://schemas.microsoft.com/office/drawing/2014/main" id="{FC1441BC-6DD1-49F5-A3EC-D5060E498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694"/>
              <a:ext cx="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Scaling</a:t>
              </a:r>
            </a:p>
          </p:txBody>
        </p:sp>
        <p:graphicFrame>
          <p:nvGraphicFramePr>
            <p:cNvPr id="40990" name="Object 12">
              <a:extLst>
                <a:ext uri="{FF2B5EF4-FFF2-40B4-BE49-F238E27FC236}">
                  <a16:creationId xmlns:a16="http://schemas.microsoft.com/office/drawing/2014/main" id="{7BE73C02-C8F9-477B-82FE-1BAC068A71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1680"/>
            <a:ext cx="48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93359" imgH="215713" progId="Equation.3">
                    <p:embed/>
                  </p:oleObj>
                </mc:Choice>
                <mc:Fallback>
                  <p:oleObj name="Equation" r:id="rId7" imgW="393359" imgH="215713" progId="Equation.3">
                    <p:embed/>
                    <p:pic>
                      <p:nvPicPr>
                        <p:cNvPr id="40990" name="Object 12">
                          <a:extLst>
                            <a:ext uri="{FF2B5EF4-FFF2-40B4-BE49-F238E27FC236}">
                              <a16:creationId xmlns:a16="http://schemas.microsoft.com/office/drawing/2014/main" id="{7BE73C02-C8F9-477B-82FE-1BAC068A7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1680"/>
                          <a:ext cx="48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1" name="Object 13">
              <a:extLst>
                <a:ext uri="{FF2B5EF4-FFF2-40B4-BE49-F238E27FC236}">
                  <a16:creationId xmlns:a16="http://schemas.microsoft.com/office/drawing/2014/main" id="{B7F5D448-2578-4421-B289-B30E68A193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1529"/>
            <a:ext cx="725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83947" imgH="457002" progId="Equation.3">
                    <p:embed/>
                  </p:oleObj>
                </mc:Choice>
                <mc:Fallback>
                  <p:oleObj name="Equation" r:id="rId9" imgW="583947" imgH="457002" progId="Equation.3">
                    <p:embed/>
                    <p:pic>
                      <p:nvPicPr>
                        <p:cNvPr id="40991" name="Object 13">
                          <a:extLst>
                            <a:ext uri="{FF2B5EF4-FFF2-40B4-BE49-F238E27FC236}">
                              <a16:creationId xmlns:a16="http://schemas.microsoft.com/office/drawing/2014/main" id="{B7F5D448-2578-4421-B289-B30E68A193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1529"/>
                          <a:ext cx="725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9" name="Group 14">
            <a:extLst>
              <a:ext uri="{FF2B5EF4-FFF2-40B4-BE49-F238E27FC236}">
                <a16:creationId xmlns:a16="http://schemas.microsoft.com/office/drawing/2014/main" id="{D4BEF796-AEFD-47FE-9EA5-D9E4A261ADA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3203575"/>
            <a:ext cx="6418262" cy="452438"/>
            <a:chOff x="241" y="2215"/>
            <a:chExt cx="4043" cy="285"/>
          </a:xfrm>
        </p:grpSpPr>
        <p:sp>
          <p:nvSpPr>
            <p:cNvPr id="40986" name="Text Box 15">
              <a:extLst>
                <a:ext uri="{FF2B5EF4-FFF2-40B4-BE49-F238E27FC236}">
                  <a16:creationId xmlns:a16="http://schemas.microsoft.com/office/drawing/2014/main" id="{5E433876-6C65-4DE3-B09E-E941ED1A9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2237"/>
              <a:ext cx="6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Shifting</a:t>
              </a:r>
            </a:p>
          </p:txBody>
        </p:sp>
        <p:graphicFrame>
          <p:nvGraphicFramePr>
            <p:cNvPr id="40987" name="Object 16">
              <a:extLst>
                <a:ext uri="{FF2B5EF4-FFF2-40B4-BE49-F238E27FC236}">
                  <a16:creationId xmlns:a16="http://schemas.microsoft.com/office/drawing/2014/main" id="{716F1664-7253-4BA0-A32E-D2E8BD6B6A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2215"/>
            <a:ext cx="74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96900" imgH="228600" progId="Equation.3">
                    <p:embed/>
                  </p:oleObj>
                </mc:Choice>
                <mc:Fallback>
                  <p:oleObj name="Equation" r:id="rId11" imgW="596900" imgH="228600" progId="Equation.3">
                    <p:embed/>
                    <p:pic>
                      <p:nvPicPr>
                        <p:cNvPr id="40987" name="Object 16">
                          <a:extLst>
                            <a:ext uri="{FF2B5EF4-FFF2-40B4-BE49-F238E27FC236}">
                              <a16:creationId xmlns:a16="http://schemas.microsoft.com/office/drawing/2014/main" id="{716F1664-7253-4BA0-A32E-D2E8BD6B6A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215"/>
                          <a:ext cx="742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8" name="Object 17">
              <a:extLst>
                <a:ext uri="{FF2B5EF4-FFF2-40B4-BE49-F238E27FC236}">
                  <a16:creationId xmlns:a16="http://schemas.microsoft.com/office/drawing/2014/main" id="{13D7268A-5B47-49FE-97D0-80BFEEA3AA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2215"/>
            <a:ext cx="89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23586" imgH="228501" progId="Equation.3">
                    <p:embed/>
                  </p:oleObj>
                </mc:Choice>
                <mc:Fallback>
                  <p:oleObj name="Equation" r:id="rId13" imgW="723586" imgH="228501" progId="Equation.3">
                    <p:embed/>
                    <p:pic>
                      <p:nvPicPr>
                        <p:cNvPr id="40988" name="Object 17">
                          <a:extLst>
                            <a:ext uri="{FF2B5EF4-FFF2-40B4-BE49-F238E27FC236}">
                              <a16:creationId xmlns:a16="http://schemas.microsoft.com/office/drawing/2014/main" id="{13D7268A-5B47-49FE-97D0-80BFEEA3AA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2215"/>
                          <a:ext cx="899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0" name="Group 18">
            <a:extLst>
              <a:ext uri="{FF2B5EF4-FFF2-40B4-BE49-F238E27FC236}">
                <a16:creationId xmlns:a16="http://schemas.microsoft.com/office/drawing/2014/main" id="{ACDFB040-0C0B-4D42-8C59-34C907942AD4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3792538"/>
            <a:ext cx="5842000" cy="428625"/>
            <a:chOff x="241" y="2702"/>
            <a:chExt cx="3680" cy="270"/>
          </a:xfrm>
        </p:grpSpPr>
        <p:sp>
          <p:nvSpPr>
            <p:cNvPr id="40983" name="Text Box 19">
              <a:extLst>
                <a:ext uri="{FF2B5EF4-FFF2-40B4-BE49-F238E27FC236}">
                  <a16:creationId xmlns:a16="http://schemas.microsoft.com/office/drawing/2014/main" id="{0684F7AD-C780-41D3-B376-19FDEBFA5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2716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Symmetry</a:t>
              </a:r>
            </a:p>
          </p:txBody>
        </p:sp>
        <p:graphicFrame>
          <p:nvGraphicFramePr>
            <p:cNvPr id="40984" name="Object 20">
              <a:extLst>
                <a:ext uri="{FF2B5EF4-FFF2-40B4-BE49-F238E27FC236}">
                  <a16:creationId xmlns:a16="http://schemas.microsoft.com/office/drawing/2014/main" id="{DF8B30D9-C8B9-447B-B48F-180C866AA4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2702"/>
            <a:ext cx="41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30057" imgH="215806" progId="Equation.3">
                    <p:embed/>
                  </p:oleObj>
                </mc:Choice>
                <mc:Fallback>
                  <p:oleObj name="Equation" r:id="rId15" imgW="330057" imgH="215806" progId="Equation.3">
                    <p:embed/>
                    <p:pic>
                      <p:nvPicPr>
                        <p:cNvPr id="40984" name="Object 20">
                          <a:extLst>
                            <a:ext uri="{FF2B5EF4-FFF2-40B4-BE49-F238E27FC236}">
                              <a16:creationId xmlns:a16="http://schemas.microsoft.com/office/drawing/2014/main" id="{DF8B30D9-C8B9-447B-B48F-180C866AA4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702"/>
                          <a:ext cx="41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21">
              <a:extLst>
                <a:ext uri="{FF2B5EF4-FFF2-40B4-BE49-F238E27FC236}">
                  <a16:creationId xmlns:a16="http://schemas.microsoft.com/office/drawing/2014/main" id="{09FCA8CE-65B9-4FB3-AF08-B48A71AA61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2702"/>
            <a:ext cx="536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31613" imgH="215806" progId="Equation.3">
                    <p:embed/>
                  </p:oleObj>
                </mc:Choice>
                <mc:Fallback>
                  <p:oleObj name="Equation" r:id="rId17" imgW="431613" imgH="215806" progId="Equation.3">
                    <p:embed/>
                    <p:pic>
                      <p:nvPicPr>
                        <p:cNvPr id="40985" name="Object 21">
                          <a:extLst>
                            <a:ext uri="{FF2B5EF4-FFF2-40B4-BE49-F238E27FC236}">
                              <a16:creationId xmlns:a16="http://schemas.microsoft.com/office/drawing/2014/main" id="{09FCA8CE-65B9-4FB3-AF08-B48A71AA61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2702"/>
                          <a:ext cx="536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1" name="Group 22">
            <a:extLst>
              <a:ext uri="{FF2B5EF4-FFF2-40B4-BE49-F238E27FC236}">
                <a16:creationId xmlns:a16="http://schemas.microsoft.com/office/drawing/2014/main" id="{218226FD-5ECA-4B81-8415-555CA8154C4B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4267200"/>
            <a:ext cx="5991225" cy="452438"/>
            <a:chOff x="241" y="3142"/>
            <a:chExt cx="3774" cy="285"/>
          </a:xfrm>
        </p:grpSpPr>
        <p:sp>
          <p:nvSpPr>
            <p:cNvPr id="40980" name="Text Box 23">
              <a:extLst>
                <a:ext uri="{FF2B5EF4-FFF2-40B4-BE49-F238E27FC236}">
                  <a16:creationId xmlns:a16="http://schemas.microsoft.com/office/drawing/2014/main" id="{8FF6D617-0F34-4B0B-9158-F5799A8D0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164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Conjugation</a:t>
              </a:r>
            </a:p>
          </p:txBody>
        </p:sp>
        <p:graphicFrame>
          <p:nvGraphicFramePr>
            <p:cNvPr id="40981" name="Object 24">
              <a:extLst>
                <a:ext uri="{FF2B5EF4-FFF2-40B4-BE49-F238E27FC236}">
                  <a16:creationId xmlns:a16="http://schemas.microsoft.com/office/drawing/2014/main" id="{26AD8BBB-1DC4-482F-867F-E71D58CE72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142"/>
            <a:ext cx="47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81000" imgH="228600" progId="Equation.3">
                    <p:embed/>
                  </p:oleObj>
                </mc:Choice>
                <mc:Fallback>
                  <p:oleObj name="Equation" r:id="rId19" imgW="381000" imgH="228600" progId="Equation.3">
                    <p:embed/>
                    <p:pic>
                      <p:nvPicPr>
                        <p:cNvPr id="40981" name="Object 24">
                          <a:extLst>
                            <a:ext uri="{FF2B5EF4-FFF2-40B4-BE49-F238E27FC236}">
                              <a16:creationId xmlns:a16="http://schemas.microsoft.com/office/drawing/2014/main" id="{26AD8BBB-1DC4-482F-867F-E71D58CE72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142"/>
                          <a:ext cx="47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2" name="Object 25">
              <a:extLst>
                <a:ext uri="{FF2B5EF4-FFF2-40B4-BE49-F238E27FC236}">
                  <a16:creationId xmlns:a16="http://schemas.microsoft.com/office/drawing/2014/main" id="{AC000758-6482-4EC8-A9E9-9FC87A46F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142"/>
            <a:ext cx="630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508000" imgH="228600" progId="Equation.3">
                    <p:embed/>
                  </p:oleObj>
                </mc:Choice>
                <mc:Fallback>
                  <p:oleObj name="Equation" r:id="rId21" imgW="508000" imgH="228600" progId="Equation.3">
                    <p:embed/>
                    <p:pic>
                      <p:nvPicPr>
                        <p:cNvPr id="40982" name="Object 25">
                          <a:extLst>
                            <a:ext uri="{FF2B5EF4-FFF2-40B4-BE49-F238E27FC236}">
                              <a16:creationId xmlns:a16="http://schemas.microsoft.com/office/drawing/2014/main" id="{AC000758-6482-4EC8-A9E9-9FC87A46F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142"/>
                          <a:ext cx="630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2" name="Group 26">
            <a:extLst>
              <a:ext uri="{FF2B5EF4-FFF2-40B4-BE49-F238E27FC236}">
                <a16:creationId xmlns:a16="http://schemas.microsoft.com/office/drawing/2014/main" id="{07B4F7AC-74B9-4D45-A847-A89F38830B9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4754563"/>
            <a:ext cx="6216650" cy="427037"/>
            <a:chOff x="241" y="3514"/>
            <a:chExt cx="3916" cy="269"/>
          </a:xfrm>
        </p:grpSpPr>
        <p:sp>
          <p:nvSpPr>
            <p:cNvPr id="40977" name="Text Box 27">
              <a:extLst>
                <a:ext uri="{FF2B5EF4-FFF2-40B4-BE49-F238E27FC236}">
                  <a16:creationId xmlns:a16="http://schemas.microsoft.com/office/drawing/2014/main" id="{3EAA861F-C1A4-4538-978E-6CCB9FFFB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528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Convolution</a:t>
              </a:r>
            </a:p>
          </p:txBody>
        </p:sp>
        <p:graphicFrame>
          <p:nvGraphicFramePr>
            <p:cNvPr id="40978" name="Object 28">
              <a:extLst>
                <a:ext uri="{FF2B5EF4-FFF2-40B4-BE49-F238E27FC236}">
                  <a16:creationId xmlns:a16="http://schemas.microsoft.com/office/drawing/2014/main" id="{53E2169B-ACEF-4D33-9F97-8DF00522AF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514"/>
            <a:ext cx="86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698197" imgH="215806" progId="Equation.3">
                    <p:embed/>
                  </p:oleObj>
                </mc:Choice>
                <mc:Fallback>
                  <p:oleObj name="Equation" r:id="rId23" imgW="698197" imgH="215806" progId="Equation.3">
                    <p:embed/>
                    <p:pic>
                      <p:nvPicPr>
                        <p:cNvPr id="40978" name="Object 28">
                          <a:extLst>
                            <a:ext uri="{FF2B5EF4-FFF2-40B4-BE49-F238E27FC236}">
                              <a16:creationId xmlns:a16="http://schemas.microsoft.com/office/drawing/2014/main" id="{53E2169B-ACEF-4D33-9F97-8DF00522AF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514"/>
                          <a:ext cx="86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9" name="Object 29">
              <a:extLst>
                <a:ext uri="{FF2B5EF4-FFF2-40B4-BE49-F238E27FC236}">
                  <a16:creationId xmlns:a16="http://schemas.microsoft.com/office/drawing/2014/main" id="{F2C06D6D-3B28-4EB6-9122-8E26E091D6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514"/>
            <a:ext cx="772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622030" imgH="215806" progId="Equation.3">
                    <p:embed/>
                  </p:oleObj>
                </mc:Choice>
                <mc:Fallback>
                  <p:oleObj name="Equation" r:id="rId25" imgW="622030" imgH="215806" progId="Equation.3">
                    <p:embed/>
                    <p:pic>
                      <p:nvPicPr>
                        <p:cNvPr id="40979" name="Object 29">
                          <a:extLst>
                            <a:ext uri="{FF2B5EF4-FFF2-40B4-BE49-F238E27FC236}">
                              <a16:creationId xmlns:a16="http://schemas.microsoft.com/office/drawing/2014/main" id="{F2C06D6D-3B28-4EB6-9122-8E26E091D6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514"/>
                          <a:ext cx="772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3" name="Group 30">
            <a:extLst>
              <a:ext uri="{FF2B5EF4-FFF2-40B4-BE49-F238E27FC236}">
                <a16:creationId xmlns:a16="http://schemas.microsoft.com/office/drawing/2014/main" id="{C37A171F-B583-4A84-9EAD-F72F21C14895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5267325"/>
            <a:ext cx="6516687" cy="828675"/>
            <a:chOff x="241" y="3780"/>
            <a:chExt cx="4105" cy="522"/>
          </a:xfrm>
        </p:grpSpPr>
        <p:sp>
          <p:nvSpPr>
            <p:cNvPr id="40974" name="Text Box 31">
              <a:extLst>
                <a:ext uri="{FF2B5EF4-FFF2-40B4-BE49-F238E27FC236}">
                  <a16:creationId xmlns:a16="http://schemas.microsoft.com/office/drawing/2014/main" id="{0A87C048-9587-4643-830B-525671A8A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921"/>
              <a:ext cx="10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Differentiation</a:t>
              </a:r>
            </a:p>
          </p:txBody>
        </p:sp>
        <p:graphicFrame>
          <p:nvGraphicFramePr>
            <p:cNvPr id="40975" name="Object 32">
              <a:extLst>
                <a:ext uri="{FF2B5EF4-FFF2-40B4-BE49-F238E27FC236}">
                  <a16:creationId xmlns:a16="http://schemas.microsoft.com/office/drawing/2014/main" id="{23EC41A8-3C7E-4140-97F5-8076670C1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780"/>
            <a:ext cx="631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508000" imgH="419100" progId="Equation.3">
                    <p:embed/>
                  </p:oleObj>
                </mc:Choice>
                <mc:Fallback>
                  <p:oleObj name="Equation" r:id="rId27" imgW="508000" imgH="419100" progId="Equation.3">
                    <p:embed/>
                    <p:pic>
                      <p:nvPicPr>
                        <p:cNvPr id="40975" name="Object 32">
                          <a:extLst>
                            <a:ext uri="{FF2B5EF4-FFF2-40B4-BE49-F238E27FC236}">
                              <a16:creationId xmlns:a16="http://schemas.microsoft.com/office/drawing/2014/main" id="{23EC41A8-3C7E-4140-97F5-8076670C1B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780"/>
                          <a:ext cx="631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33">
              <a:extLst>
                <a:ext uri="{FF2B5EF4-FFF2-40B4-BE49-F238E27FC236}">
                  <a16:creationId xmlns:a16="http://schemas.microsoft.com/office/drawing/2014/main" id="{0D7BE190-7BA9-4F34-91D8-55A42AB43A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891"/>
            <a:ext cx="961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774364" imgH="241195" progId="Equation.3">
                    <p:embed/>
                  </p:oleObj>
                </mc:Choice>
                <mc:Fallback>
                  <p:oleObj name="Equation" r:id="rId29" imgW="774364" imgH="241195" progId="Equation.3">
                    <p:embed/>
                    <p:pic>
                      <p:nvPicPr>
                        <p:cNvPr id="40976" name="Object 33">
                          <a:extLst>
                            <a:ext uri="{FF2B5EF4-FFF2-40B4-BE49-F238E27FC236}">
                              <a16:creationId xmlns:a16="http://schemas.microsoft.com/office/drawing/2014/main" id="{0D7BE190-7BA9-4F34-91D8-55A42AB43A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891"/>
                          <a:ext cx="961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>
            <a:extLst>
              <a:ext uri="{FF2B5EF4-FFF2-40B4-BE49-F238E27FC236}">
                <a16:creationId xmlns:a16="http://schemas.microsoft.com/office/drawing/2014/main" id="{9F218010-9AE1-4B38-9373-C1CBDE1DA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6345693-62A5-4F13-8279-D7890F005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Frequency Space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50B677E-8179-45D7-B193-64AED6FC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Fourier Transform</a:t>
            </a:r>
          </a:p>
          <a:p>
            <a:pPr eaLnBrk="1" hangingPunct="1"/>
            <a:r>
              <a:rPr lang="en-US" altLang="pt-PT"/>
              <a:t>Frequency Space 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Spatial Convolution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4">
            <a:extLst>
              <a:ext uri="{FF2B5EF4-FFF2-40B4-BE49-F238E27FC236}">
                <a16:creationId xmlns:a16="http://schemas.microsoft.com/office/drawing/2014/main" id="{38010938-A141-4556-A9CE-DF6253536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1770FE7-E940-4606-BD8F-1A66017D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How does this apply to images?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4D298FF7-1131-4713-81E4-24C03CF61B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We have defined the Fourier Transform as 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But images are:</a:t>
            </a:r>
          </a:p>
          <a:p>
            <a:pPr lvl="1" eaLnBrk="1" hangingPunct="1"/>
            <a:r>
              <a:rPr lang="pt-PT" altLang="pt-PT"/>
              <a:t>Discrete.</a:t>
            </a:r>
          </a:p>
          <a:p>
            <a:pPr lvl="1" eaLnBrk="1" hangingPunct="1"/>
            <a:r>
              <a:rPr lang="pt-PT" altLang="pt-PT"/>
              <a:t>Two-dimensional.</a:t>
            </a:r>
          </a:p>
        </p:txBody>
      </p:sp>
      <p:sp>
        <p:nvSpPr>
          <p:cNvPr id="44037" name="Rectangle 11">
            <a:extLst>
              <a:ext uri="{FF2B5EF4-FFF2-40B4-BE49-F238E27FC236}">
                <a16:creationId xmlns:a16="http://schemas.microsoft.com/office/drawing/2014/main" id="{FD3AC5F8-8F34-46B3-82F5-FD34E334AE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grpSp>
        <p:nvGrpSpPr>
          <p:cNvPr id="44038" name="Group 4">
            <a:extLst>
              <a:ext uri="{FF2B5EF4-FFF2-40B4-BE49-F238E27FC236}">
                <a16:creationId xmlns:a16="http://schemas.microsoft.com/office/drawing/2014/main" id="{3897D753-935D-47B6-9CE8-885D79F6637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700213"/>
            <a:ext cx="3695700" cy="4256087"/>
            <a:chOff x="2836" y="1207"/>
            <a:chExt cx="2328" cy="2681"/>
          </a:xfrm>
        </p:grpSpPr>
        <p:pic>
          <p:nvPicPr>
            <p:cNvPr id="44040" name="Picture 5">
              <a:extLst>
                <a:ext uri="{FF2B5EF4-FFF2-40B4-BE49-F238E27FC236}">
                  <a16:creationId xmlns:a16="http://schemas.microsoft.com/office/drawing/2014/main" id="{FF090981-7913-4D7A-B2AE-27A656F8F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6">
              <a:extLst>
                <a:ext uri="{FF2B5EF4-FFF2-40B4-BE49-F238E27FC236}">
                  <a16:creationId xmlns:a16="http://schemas.microsoft.com/office/drawing/2014/main" id="{AADBBADD-BBC2-4F29-B2D1-F72E9D46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graphicFrame>
        <p:nvGraphicFramePr>
          <p:cNvPr id="44039" name="Object 9">
            <a:extLst>
              <a:ext uri="{FF2B5EF4-FFF2-40B4-BE49-F238E27FC236}">
                <a16:creationId xmlns:a16="http://schemas.microsoft.com/office/drawing/2014/main" id="{0FA24F9A-49BD-4B5F-ADE3-4836F095667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633663"/>
          <a:ext cx="2951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330200" progId="Equation.3">
                  <p:embed/>
                </p:oleObj>
              </mc:Choice>
              <mc:Fallback>
                <p:oleObj name="Equation" r:id="rId3" imgW="1346200" imgH="330200" progId="Equation.3">
                  <p:embed/>
                  <p:pic>
                    <p:nvPicPr>
                      <p:cNvPr id="44039" name="Object 9">
                        <a:extLst>
                          <a:ext uri="{FF2B5EF4-FFF2-40B4-BE49-F238E27FC236}">
                            <a16:creationId xmlns:a16="http://schemas.microsoft.com/office/drawing/2014/main" id="{0FA24F9A-49BD-4B5F-ADE3-4836F0956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33663"/>
                        <a:ext cx="29511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CA7DC560-AED3-47AF-AAD8-30619A9E1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284D6E-1D40-42D8-A869-CA7EAC616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2D Discrete FT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785C17D-EBBD-410A-A16F-A1C0E716B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In a 2-variable case, the discrete FT pair is:</a:t>
            </a:r>
          </a:p>
          <a:p>
            <a:pPr eaLnBrk="1" hangingPunct="1"/>
            <a:endParaRPr lang="pt-PT" altLang="pt-PT"/>
          </a:p>
        </p:txBody>
      </p:sp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077DFD53-73A0-435E-9AC1-C94FD2572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588" y="2667000"/>
          <a:ext cx="609123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900" imgH="444500" progId="Equation.3">
                  <p:embed/>
                </p:oleObj>
              </mc:Choice>
              <mc:Fallback>
                <p:oleObj name="Equation" r:id="rId2" imgW="3390900" imgH="444500" progId="Equation.3">
                  <p:embed/>
                  <p:pic>
                    <p:nvPicPr>
                      <p:cNvPr id="45061" name="Object 4">
                        <a:extLst>
                          <a:ext uri="{FF2B5EF4-FFF2-40B4-BE49-F238E27FC236}">
                            <a16:creationId xmlns:a16="http://schemas.microsoft.com/office/drawing/2014/main" id="{077DFD53-73A0-435E-9AC1-C94FD2572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667000"/>
                        <a:ext cx="609123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1D94E802-4B07-4F35-BDEA-FD98B12DA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4495800"/>
          <a:ext cx="5405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431800" progId="Equation.3">
                  <p:embed/>
                </p:oleObj>
              </mc:Choice>
              <mc:Fallback>
                <p:oleObj name="Equation" r:id="rId4" imgW="3009900" imgH="431800" progId="Equation.3">
                  <p:embed/>
                  <p:pic>
                    <p:nvPicPr>
                      <p:cNvPr id="45062" name="Object 5">
                        <a:extLst>
                          <a:ext uri="{FF2B5EF4-FFF2-40B4-BE49-F238E27FC236}">
                            <a16:creationId xmlns:a16="http://schemas.microsoft.com/office/drawing/2014/main" id="{1D94E802-4B07-4F35-BDEA-FD98B12DA1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4495800"/>
                        <a:ext cx="5405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>
            <a:extLst>
              <a:ext uri="{FF2B5EF4-FFF2-40B4-BE49-F238E27FC236}">
                <a16:creationId xmlns:a16="http://schemas.microsoft.com/office/drawing/2014/main" id="{6BDA8717-DA95-4B05-9048-F126BC2E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581400"/>
            <a:ext cx="4024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  <a:latin typeface="Trebuchet MS" panose="020B0603020202020204" pitchFamily="34" charset="0"/>
              </a:rPr>
              <a:t>For u=0,1,2,…,M-1 and v=0,1,2,…,N-1</a:t>
            </a:r>
            <a:endParaRPr lang="en-US" altLang="pt-PT" sz="18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0EB1641C-5217-4047-A98C-7CBEE770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5486400"/>
            <a:ext cx="401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  <a:latin typeface="Trebuchet MS" panose="020B0603020202020204" pitchFamily="34" charset="0"/>
              </a:rPr>
              <a:t>For x=0,1,2,…,M-1 and y=0,1,2,…,N-1</a:t>
            </a:r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30C146E4-9298-427A-8580-8397B5D4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684713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accent2"/>
                </a:solidFill>
                <a:latin typeface="Trebuchet MS" panose="020B0603020202020204" pitchFamily="34" charset="0"/>
              </a:rPr>
              <a:t>AND:</a:t>
            </a:r>
          </a:p>
        </p:txBody>
      </p:sp>
      <p:sp>
        <p:nvSpPr>
          <p:cNvPr id="45066" name="AutoShape 9">
            <a:extLst>
              <a:ext uri="{FF2B5EF4-FFF2-40B4-BE49-F238E27FC236}">
                <a16:creationId xmlns:a16="http://schemas.microsoft.com/office/drawing/2014/main" id="{568DEB96-B534-480D-B0F5-220B2393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355975"/>
            <a:ext cx="1871663" cy="1152525"/>
          </a:xfrm>
          <a:prstGeom prst="wedgeRoundRectCallout">
            <a:avLst>
              <a:gd name="adj1" fmla="val -70866"/>
              <a:gd name="adj2" fmla="val -3539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New matrix with the same size!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4">
            <a:extLst>
              <a:ext uri="{FF2B5EF4-FFF2-40B4-BE49-F238E27FC236}">
                <a16:creationId xmlns:a16="http://schemas.microsoft.com/office/drawing/2014/main" id="{10BB5968-E09D-45E8-BF8F-EAFF690E8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CFD20E6F-4D9F-4EDB-A16C-98784233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Frequency Space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9F901F64-6AC8-4DF8-B487-DDBD9C42B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Space</a:t>
            </a:r>
          </a:p>
          <a:p>
            <a:pPr lvl="1" eaLnBrk="1" hangingPunct="1"/>
            <a:r>
              <a:rPr lang="pt-PT" altLang="pt-PT"/>
              <a:t>f(x,y)</a:t>
            </a:r>
          </a:p>
          <a:p>
            <a:pPr lvl="1" eaLnBrk="1" hangingPunct="1"/>
            <a:r>
              <a:rPr lang="pt-PT" altLang="pt-PT"/>
              <a:t>Intuitive</a:t>
            </a:r>
          </a:p>
        </p:txBody>
      </p:sp>
      <p:sp>
        <p:nvSpPr>
          <p:cNvPr id="46085" name="Rectangle 8">
            <a:extLst>
              <a:ext uri="{FF2B5EF4-FFF2-40B4-BE49-F238E27FC236}">
                <a16:creationId xmlns:a16="http://schemas.microsoft.com/office/drawing/2014/main" id="{9AEBED17-5612-43F3-AF85-C0FEBF7F20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Frequency Space</a:t>
            </a:r>
          </a:p>
          <a:p>
            <a:pPr lvl="1" eaLnBrk="1" hangingPunct="1"/>
            <a:r>
              <a:rPr lang="pt-PT" altLang="pt-PT"/>
              <a:t>F(u,v)</a:t>
            </a:r>
          </a:p>
          <a:p>
            <a:pPr lvl="1" eaLnBrk="1" hangingPunct="1"/>
            <a:r>
              <a:rPr lang="pt-PT" altLang="pt-PT"/>
              <a:t>What does this mean?</a:t>
            </a:r>
          </a:p>
        </p:txBody>
      </p:sp>
      <p:pic>
        <p:nvPicPr>
          <p:cNvPr id="46086" name="Picture 4">
            <a:extLst>
              <a:ext uri="{FF2B5EF4-FFF2-40B4-BE49-F238E27FC236}">
                <a16:creationId xmlns:a16="http://schemas.microsoft.com/office/drawing/2014/main" id="{D2488C18-8F73-4734-8135-75D5BF896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087688"/>
            <a:ext cx="3959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>
            <a:extLst>
              <a:ext uri="{FF2B5EF4-FFF2-40B4-BE49-F238E27FC236}">
                <a16:creationId xmlns:a16="http://schemas.microsoft.com/office/drawing/2014/main" id="{2408F449-8B88-4585-9E82-9920B1FAA9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87688"/>
            <a:ext cx="3959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>
            <a:extLst>
              <a:ext uri="{FF2B5EF4-FFF2-40B4-BE49-F238E27FC236}">
                <a16:creationId xmlns:a16="http://schemas.microsoft.com/office/drawing/2014/main" id="{60CF04A9-504B-484E-A730-5D183FFD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1949AB74-C304-4B66-AD1E-8FB7C6684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Power distribution</a:t>
            </a:r>
          </a:p>
        </p:txBody>
      </p:sp>
      <p:pic>
        <p:nvPicPr>
          <p:cNvPr id="47108" name="Picture 6">
            <a:extLst>
              <a:ext uri="{FF2B5EF4-FFF2-40B4-BE49-F238E27FC236}">
                <a16:creationId xmlns:a16="http://schemas.microsoft.com/office/drawing/2014/main" id="{D5CCE3F9-D570-4DE7-904C-05C24BE4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2900"/>
            <a:ext cx="76327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>
            <a:extLst>
              <a:ext uri="{FF2B5EF4-FFF2-40B4-BE49-F238E27FC236}">
                <a16:creationId xmlns:a16="http://schemas.microsoft.com/office/drawing/2014/main" id="{D1BF322A-78BA-4E73-8558-C4234236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135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An image (500x500 pixels) and its Fourier spectrum. The super-imposed circles have radii values of 5, 15, 30, 80, and 230, which respectively enclose 92.0, 94.6, 96.4, 98.0, and 99.5% of the image power.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C6136D9D-E4A9-465F-BBCA-98F6EE270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34B1DC2-1395-45AE-9DFC-FC92FAC6A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Power distribution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CA944CF-89A8-4E8E-9BE1-1220154C4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Most power is in low frequencies.</a:t>
            </a:r>
          </a:p>
          <a:p>
            <a:pPr eaLnBrk="1" hangingPunct="1"/>
            <a:r>
              <a:rPr lang="pt-PT" altLang="pt-PT"/>
              <a:t>Means we are using more of this: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	And less of this: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	To represent our signal.</a:t>
            </a:r>
          </a:p>
          <a:p>
            <a:pPr eaLnBrk="1" hangingPunct="1"/>
            <a:r>
              <a:rPr lang="pt-PT" altLang="pt-PT"/>
              <a:t>Why?</a:t>
            </a:r>
          </a:p>
        </p:txBody>
      </p:sp>
      <p:pic>
        <p:nvPicPr>
          <p:cNvPr id="48133" name="Picture 4" descr="a2">
            <a:extLst>
              <a:ext uri="{FF2B5EF4-FFF2-40B4-BE49-F238E27FC236}">
                <a16:creationId xmlns:a16="http://schemas.microsoft.com/office/drawing/2014/main" id="{9E1537D1-1BB0-429E-AD9D-96050FA7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724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a39">
            <a:extLst>
              <a:ext uri="{FF2B5EF4-FFF2-40B4-BE49-F238E27FC236}">
                <a16:creationId xmlns:a16="http://schemas.microsoft.com/office/drawing/2014/main" id="{09AC4C75-AEE5-472F-8E35-1B64875C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16557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1">
            <a:extLst>
              <a:ext uri="{FF2B5EF4-FFF2-40B4-BE49-F238E27FC236}">
                <a16:creationId xmlns:a16="http://schemas.microsoft.com/office/drawing/2014/main" id="{156543CF-5656-45B5-9DAC-BAB03A027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F558DF44-DF74-47C1-8965-A2D3265FE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4600C688-42D7-465C-A733-D7219025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0"/>
            <a:ext cx="6911975" cy="6911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7">
            <a:extLst>
              <a:ext uri="{FF2B5EF4-FFF2-40B4-BE49-F238E27FC236}">
                <a16:creationId xmlns:a16="http://schemas.microsoft.com/office/drawing/2014/main" id="{4AFFD54D-4FD3-40A3-A976-4FBFBEAB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92825"/>
            <a:ext cx="338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What does this mean??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4">
            <a:extLst>
              <a:ext uri="{FF2B5EF4-FFF2-40B4-BE49-F238E27FC236}">
                <a16:creationId xmlns:a16="http://schemas.microsoft.com/office/drawing/2014/main" id="{58BCD6C4-4746-4801-A55D-ABFA5ED83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46DE6D2-55D2-4F82-A1DF-FA547F78E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Horizontal and Vertical Frequency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D282C2A-2EB4-4DD1-B89D-027182A59A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Frequencies:</a:t>
            </a:r>
          </a:p>
          <a:p>
            <a:pPr lvl="1" eaLnBrk="1" hangingPunct="1"/>
            <a:r>
              <a:rPr lang="en-US" altLang="pt-PT"/>
              <a:t>Horizontal frequencies correspond to horizontal gradients.</a:t>
            </a:r>
          </a:p>
          <a:p>
            <a:pPr lvl="1" eaLnBrk="1" hangingPunct="1"/>
            <a:r>
              <a:rPr lang="en-US" altLang="pt-PT"/>
              <a:t>Vertical frequencies correspond to vertical gradients.</a:t>
            </a:r>
          </a:p>
          <a:p>
            <a:pPr eaLnBrk="1" hangingPunct="1"/>
            <a:r>
              <a:rPr lang="en-US" altLang="pt-PT"/>
              <a:t>What about diagonal lines?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51BA42BE-B5E0-4C14-8D7A-E3C2B633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11325"/>
            <a:ext cx="4165600" cy="4165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1">
            <a:extLst>
              <a:ext uri="{FF2B5EF4-FFF2-40B4-BE49-F238E27FC236}">
                <a16:creationId xmlns:a16="http://schemas.microsoft.com/office/drawing/2014/main" id="{CF84E7F9-8ADE-4B08-A942-2E062810D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E6BEE70A-1736-4153-867D-DC57CE13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43E3CFD4-D88A-4005-8B16-F922C080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63"/>
            <a:ext cx="6840537" cy="68405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49EE603E-9EA6-4133-A545-4B7E345CB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6261EFF-3F6A-4F07-8A5D-FA340F0D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Fourier Transform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2E85D6D-1BF9-4F17-B54F-1FAB48F88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Fourier Transform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Frequency Space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Spatial Convolution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1">
            <a:extLst>
              <a:ext uri="{FF2B5EF4-FFF2-40B4-BE49-F238E27FC236}">
                <a16:creationId xmlns:a16="http://schemas.microsoft.com/office/drawing/2014/main" id="{FC1B6E28-B45F-4F7E-A32E-60377A8A0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3F5111F9-B1F8-44ED-9EDA-6CBBA1E9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53E0B8B3-51A2-45C3-95E8-286762C9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0"/>
            <a:ext cx="6840538" cy="6840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6">
            <a:extLst>
              <a:ext uri="{FF2B5EF4-FFF2-40B4-BE49-F238E27FC236}">
                <a16:creationId xmlns:a16="http://schemas.microsoft.com/office/drawing/2014/main" id="{0BFE4CFF-32D8-47FD-857F-B8DDAB42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6035675"/>
            <a:ext cx="714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If I discard high-frequencies, I get a blurred image...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Why?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3">
            <a:extLst>
              <a:ext uri="{FF2B5EF4-FFF2-40B4-BE49-F238E27FC236}">
                <a16:creationId xmlns:a16="http://schemas.microsoft.com/office/drawing/2014/main" id="{33897526-B861-4B90-896F-631DABE48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32AB4BC-AD72-4156-B12F-7D72593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Why bother with FT?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248B745-2789-4B31-8299-6E55F99E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Great for filtering.</a:t>
            </a:r>
          </a:p>
          <a:p>
            <a:pPr eaLnBrk="1" hangingPunct="1"/>
            <a:r>
              <a:rPr lang="pt-PT" altLang="pt-PT"/>
              <a:t>Great for compression.</a:t>
            </a:r>
          </a:p>
          <a:p>
            <a:pPr eaLnBrk="1" hangingPunct="1"/>
            <a:r>
              <a:rPr lang="pt-PT" altLang="pt-PT"/>
              <a:t>In some situations: Much faster than operating in the spatial domain.</a:t>
            </a:r>
          </a:p>
          <a:p>
            <a:pPr eaLnBrk="1" hangingPunct="1"/>
            <a:r>
              <a:rPr lang="pt-PT" altLang="pt-PT"/>
              <a:t>Convolutions are simple multiplications in Frequency space!</a:t>
            </a:r>
          </a:p>
          <a:p>
            <a:pPr eaLnBrk="1" hangingPunct="1"/>
            <a:r>
              <a:rPr lang="pt-PT" altLang="pt-PT"/>
              <a:t>...</a:t>
            </a:r>
          </a:p>
          <a:p>
            <a:pPr eaLnBrk="1" hangingPunct="1"/>
            <a:endParaRPr lang="pt-PT" altLang="pt-P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3">
            <a:extLst>
              <a:ext uri="{FF2B5EF4-FFF2-40B4-BE49-F238E27FC236}">
                <a16:creationId xmlns:a16="http://schemas.microsoft.com/office/drawing/2014/main" id="{779FCD6B-C632-49BC-9E90-702EAEF6A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F05CBF6-3FA2-4F07-AC6A-1D4734BDB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Spatial Convolution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4E6F047-C7AC-4195-9D5D-CCD50E138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Fourier Transform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Frequency Space</a:t>
            </a:r>
          </a:p>
          <a:p>
            <a:pPr eaLnBrk="1" hangingPunct="1"/>
            <a:r>
              <a:rPr lang="en-US" altLang="pt-PT"/>
              <a:t>Spatial Convolution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2">
            <a:extLst>
              <a:ext uri="{FF2B5EF4-FFF2-40B4-BE49-F238E27FC236}">
                <a16:creationId xmlns:a16="http://schemas.microsoft.com/office/drawing/2014/main" id="{1FB4F936-660F-41A9-8BBD-7F496D9C6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140401E-8295-4EA8-B2FD-DAF18F72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</a:t>
            </a: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707EC666-AF6C-440D-B033-9CF5EE87A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815AF680-A707-4432-9C77-22C770DBA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CDA1F478-5A3F-4BD5-A14D-FB42D2ACD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93289FE3-C2C7-4AFB-AE6F-A1B0C2BE2ABF}"/>
              </a:ext>
            </a:extLst>
          </p:cNvPr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2147483646 w 603"/>
              <a:gd name="T3" fmla="*/ 2147483646 h 137"/>
              <a:gd name="T4" fmla="*/ 2147483646 w 603"/>
              <a:gd name="T5" fmla="*/ 2147483646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1DB25419-3D4D-4288-A129-DE95FB003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EF6C1EDD-8138-45F8-A81C-B78062C36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D5C60D6D-2B1F-457A-906E-3736BA63A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C85C12BC-862B-4AFF-A100-2D92A27B3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07FC2153-E77F-4045-9041-957D055AD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309" name="Object 13">
            <a:extLst>
              <a:ext uri="{FF2B5EF4-FFF2-40B4-BE49-F238E27FC236}">
                <a16:creationId xmlns:a16="http://schemas.microsoft.com/office/drawing/2014/main" id="{117007E6-E377-4C33-9384-C61F680EE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087" imgH="215619" progId="Equation.3">
                  <p:embed/>
                </p:oleObj>
              </mc:Choice>
              <mc:Fallback>
                <p:oleObj name="Equation" r:id="rId3" imgW="317087" imgH="215619" progId="Equation.3">
                  <p:embed/>
                  <p:pic>
                    <p:nvPicPr>
                      <p:cNvPr id="55309" name="Object 13">
                        <a:extLst>
                          <a:ext uri="{FF2B5EF4-FFF2-40B4-BE49-F238E27FC236}">
                            <a16:creationId xmlns:a16="http://schemas.microsoft.com/office/drawing/2014/main" id="{117007E6-E377-4C33-9384-C61F680EE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14">
            <a:extLst>
              <a:ext uri="{FF2B5EF4-FFF2-40B4-BE49-F238E27FC236}">
                <a16:creationId xmlns:a16="http://schemas.microsoft.com/office/drawing/2014/main" id="{0D2C78FD-DF71-4C25-922A-B8FDC03D1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55310" name="Object 14">
                        <a:extLst>
                          <a:ext uri="{FF2B5EF4-FFF2-40B4-BE49-F238E27FC236}">
                            <a16:creationId xmlns:a16="http://schemas.microsoft.com/office/drawing/2014/main" id="{0D2C78FD-DF71-4C25-922A-B8FDC03D18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>
            <a:extLst>
              <a:ext uri="{FF2B5EF4-FFF2-40B4-BE49-F238E27FC236}">
                <a16:creationId xmlns:a16="http://schemas.microsoft.com/office/drawing/2014/main" id="{33D278D3-2CD6-4A5E-99E0-710B708F4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60600" imgH="469900" progId="Equation.3">
                  <p:embed/>
                </p:oleObj>
              </mc:Choice>
              <mc:Fallback>
                <p:oleObj name="Equation" r:id="rId7" imgW="2260600" imgH="469900" progId="Equation.3">
                  <p:embed/>
                  <p:pic>
                    <p:nvPicPr>
                      <p:cNvPr id="55311" name="Object 15">
                        <a:extLst>
                          <a:ext uri="{FF2B5EF4-FFF2-40B4-BE49-F238E27FC236}">
                            <a16:creationId xmlns:a16="http://schemas.microsoft.com/office/drawing/2014/main" id="{33D278D3-2CD6-4A5E-99E0-710B708F4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2B140E65-8994-4183-B23C-418F8B55F59B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55339" name="Object 17">
              <a:extLst>
                <a:ext uri="{FF2B5EF4-FFF2-40B4-BE49-F238E27FC236}">
                  <a16:creationId xmlns:a16="http://schemas.microsoft.com/office/drawing/2014/main" id="{5067B3B8-65CC-4F69-8553-D701645AD8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91847" imgH="215713" progId="Equation.3">
                    <p:embed/>
                  </p:oleObj>
                </mc:Choice>
                <mc:Fallback>
                  <p:oleObj name="Equation" r:id="rId9" imgW="291847" imgH="215713" progId="Equation.3">
                    <p:embed/>
                    <p:pic>
                      <p:nvPicPr>
                        <p:cNvPr id="55339" name="Object 17">
                          <a:extLst>
                            <a:ext uri="{FF2B5EF4-FFF2-40B4-BE49-F238E27FC236}">
                              <a16:creationId xmlns:a16="http://schemas.microsoft.com/office/drawing/2014/main" id="{5067B3B8-65CC-4F69-8553-D701645AD8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0" name="Object 18">
              <a:extLst>
                <a:ext uri="{FF2B5EF4-FFF2-40B4-BE49-F238E27FC236}">
                  <a16:creationId xmlns:a16="http://schemas.microsoft.com/office/drawing/2014/main" id="{4EC3F739-910C-4A4A-9505-AB31117B4E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3">
                    <p:embed/>
                  </p:oleObj>
                </mc:Choice>
                <mc:Fallback>
                  <p:oleObj name="Equation" r:id="rId11" imgW="126835" imgH="139518" progId="Equation.3">
                    <p:embed/>
                    <p:pic>
                      <p:nvPicPr>
                        <p:cNvPr id="55340" name="Object 18">
                          <a:extLst>
                            <a:ext uri="{FF2B5EF4-FFF2-40B4-BE49-F238E27FC236}">
                              <a16:creationId xmlns:a16="http://schemas.microsoft.com/office/drawing/2014/main" id="{4EC3F739-910C-4A4A-9505-AB31117B4E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41" name="Line 19">
              <a:extLst>
                <a:ext uri="{FF2B5EF4-FFF2-40B4-BE49-F238E27FC236}">
                  <a16:creationId xmlns:a16="http://schemas.microsoft.com/office/drawing/2014/main" id="{57C2D89E-EC64-4B17-BD7A-3F16A62D8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Line 20">
              <a:extLst>
                <a:ext uri="{FF2B5EF4-FFF2-40B4-BE49-F238E27FC236}">
                  <a16:creationId xmlns:a16="http://schemas.microsoft.com/office/drawing/2014/main" id="{A8C46866-1B2F-4ADB-917F-21283F427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Line 21">
              <a:extLst>
                <a:ext uri="{FF2B5EF4-FFF2-40B4-BE49-F238E27FC236}">
                  <a16:creationId xmlns:a16="http://schemas.microsoft.com/office/drawing/2014/main" id="{87605BA2-DAA8-4D75-8412-8A1D635EE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22">
              <a:extLst>
                <a:ext uri="{FF2B5EF4-FFF2-40B4-BE49-F238E27FC236}">
                  <a16:creationId xmlns:a16="http://schemas.microsoft.com/office/drawing/2014/main" id="{49A11DBE-CFFF-4BFA-9704-821D89BBC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23">
              <a:extLst>
                <a:ext uri="{FF2B5EF4-FFF2-40B4-BE49-F238E27FC236}">
                  <a16:creationId xmlns:a16="http://schemas.microsoft.com/office/drawing/2014/main" id="{59A25672-FE5B-43D2-82B8-D0BB9622C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57436A1F-0E3E-4EB9-A07A-57531DD0E3BF}"/>
              </a:ext>
            </a:extLst>
          </p:cNvPr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55327" name="Line 25">
              <a:extLst>
                <a:ext uri="{FF2B5EF4-FFF2-40B4-BE49-F238E27FC236}">
                  <a16:creationId xmlns:a16="http://schemas.microsoft.com/office/drawing/2014/main" id="{3AF0164B-0763-4A2D-BEB8-D8E63A02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28" name="Group 26">
              <a:extLst>
                <a:ext uri="{FF2B5EF4-FFF2-40B4-BE49-F238E27FC236}">
                  <a16:creationId xmlns:a16="http://schemas.microsoft.com/office/drawing/2014/main" id="{F0275932-C763-486E-8FFF-AF953F154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55329" name="Object 27">
                <a:extLst>
                  <a:ext uri="{FF2B5EF4-FFF2-40B4-BE49-F238E27FC236}">
                    <a16:creationId xmlns:a16="http://schemas.microsoft.com/office/drawing/2014/main" id="{0E22E705-D920-4EFB-BB10-227DF6D721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06048" imgH="215713" progId="Equation.3">
                      <p:embed/>
                    </p:oleObj>
                  </mc:Choice>
                  <mc:Fallback>
                    <p:oleObj name="Equation" r:id="rId12" imgW="406048" imgH="215713" progId="Equation.3">
                      <p:embed/>
                      <p:pic>
                        <p:nvPicPr>
                          <p:cNvPr id="55329" name="Object 27">
                            <a:extLst>
                              <a:ext uri="{FF2B5EF4-FFF2-40B4-BE49-F238E27FC236}">
                                <a16:creationId xmlns:a16="http://schemas.microsoft.com/office/drawing/2014/main" id="{0E22E705-D920-4EFB-BB10-227DF6D721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30" name="Object 28">
                <a:extLst>
                  <a:ext uri="{FF2B5EF4-FFF2-40B4-BE49-F238E27FC236}">
                    <a16:creationId xmlns:a16="http://schemas.microsoft.com/office/drawing/2014/main" id="{B878131D-E69B-4507-8665-AD0A762429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26835" imgH="139518" progId="Equation.3">
                      <p:embed/>
                    </p:oleObj>
                  </mc:Choice>
                  <mc:Fallback>
                    <p:oleObj name="Equation" r:id="rId14" imgW="126835" imgH="139518" progId="Equation.3">
                      <p:embed/>
                      <p:pic>
                        <p:nvPicPr>
                          <p:cNvPr id="55330" name="Object 28">
                            <a:extLst>
                              <a:ext uri="{FF2B5EF4-FFF2-40B4-BE49-F238E27FC236}">
                                <a16:creationId xmlns:a16="http://schemas.microsoft.com/office/drawing/2014/main" id="{B878131D-E69B-4507-8665-AD0A762429A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331" name="Group 29">
                <a:extLst>
                  <a:ext uri="{FF2B5EF4-FFF2-40B4-BE49-F238E27FC236}">
                    <a16:creationId xmlns:a16="http://schemas.microsoft.com/office/drawing/2014/main" id="{2C7BED67-615E-4FDD-928F-7BAFCE9F1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55332" name="Group 30">
                  <a:extLst>
                    <a:ext uri="{FF2B5EF4-FFF2-40B4-BE49-F238E27FC236}">
                      <a16:creationId xmlns:a16="http://schemas.microsoft.com/office/drawing/2014/main" id="{79C720C3-6AA8-4751-9966-BF22D9B862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55334" name="Line 31">
                    <a:extLst>
                      <a:ext uri="{FF2B5EF4-FFF2-40B4-BE49-F238E27FC236}">
                        <a16:creationId xmlns:a16="http://schemas.microsoft.com/office/drawing/2014/main" id="{1CF66CB1-B663-4C2D-A53B-C592FAE90C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5" name="Line 32">
                    <a:extLst>
                      <a:ext uri="{FF2B5EF4-FFF2-40B4-BE49-F238E27FC236}">
                        <a16:creationId xmlns:a16="http://schemas.microsoft.com/office/drawing/2014/main" id="{FE5FD199-1387-4E54-B20F-1B97FDBF26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5336" name="Group 33">
                    <a:extLst>
                      <a:ext uri="{FF2B5EF4-FFF2-40B4-BE49-F238E27FC236}">
                        <a16:creationId xmlns:a16="http://schemas.microsoft.com/office/drawing/2014/main" id="{8F50EB07-9AB5-4644-B0F9-D86D49EEBC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55337" name="Line 34">
                      <a:extLst>
                        <a:ext uri="{FF2B5EF4-FFF2-40B4-BE49-F238E27FC236}">
                          <a16:creationId xmlns:a16="http://schemas.microsoft.com/office/drawing/2014/main" id="{A20B9974-41D3-4EED-B88F-3A75F73F5F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38" name="Line 35">
                      <a:extLst>
                        <a:ext uri="{FF2B5EF4-FFF2-40B4-BE49-F238E27FC236}">
                          <a16:creationId xmlns:a16="http://schemas.microsoft.com/office/drawing/2014/main" id="{B368B321-9A7E-46DF-8936-02A7DFD8D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5333" name="Line 36">
                  <a:extLst>
                    <a:ext uri="{FF2B5EF4-FFF2-40B4-BE49-F238E27FC236}">
                      <a16:creationId xmlns:a16="http://schemas.microsoft.com/office/drawing/2014/main" id="{6CB3ACB7-EA94-48E3-975F-700DF85D7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FF88E1E1-86E2-479B-A9B9-0621FF61B67B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55317" name="Group 38">
              <a:extLst>
                <a:ext uri="{FF2B5EF4-FFF2-40B4-BE49-F238E27FC236}">
                  <a16:creationId xmlns:a16="http://schemas.microsoft.com/office/drawing/2014/main" id="{114D5B8A-CA2B-448D-800E-775A65FAC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55325" name="Line 39">
                <a:extLst>
                  <a:ext uri="{FF2B5EF4-FFF2-40B4-BE49-F238E27FC236}">
                    <a16:creationId xmlns:a16="http://schemas.microsoft.com/office/drawing/2014/main" id="{3FF76FDF-16FC-4650-9788-55E1A1AA1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40">
                <a:extLst>
                  <a:ext uri="{FF2B5EF4-FFF2-40B4-BE49-F238E27FC236}">
                    <a16:creationId xmlns:a16="http://schemas.microsoft.com/office/drawing/2014/main" id="{0617B48D-A345-4DAF-9ECF-7D4A6AEA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18" name="Group 41">
              <a:extLst>
                <a:ext uri="{FF2B5EF4-FFF2-40B4-BE49-F238E27FC236}">
                  <a16:creationId xmlns:a16="http://schemas.microsoft.com/office/drawing/2014/main" id="{809E70A1-38A6-42BC-882F-9E0452313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55319" name="Group 42">
                <a:extLst>
                  <a:ext uri="{FF2B5EF4-FFF2-40B4-BE49-F238E27FC236}">
                    <a16:creationId xmlns:a16="http://schemas.microsoft.com/office/drawing/2014/main" id="{BE6800CB-3BA8-45A9-B7A7-2F735DF9B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55321" name="Group 43">
                  <a:extLst>
                    <a:ext uri="{FF2B5EF4-FFF2-40B4-BE49-F238E27FC236}">
                      <a16:creationId xmlns:a16="http://schemas.microsoft.com/office/drawing/2014/main" id="{AF412EE2-E98D-435B-A1C5-BD8B6FCAAF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55323" name="Line 44">
                    <a:extLst>
                      <a:ext uri="{FF2B5EF4-FFF2-40B4-BE49-F238E27FC236}">
                        <a16:creationId xmlns:a16="http://schemas.microsoft.com/office/drawing/2014/main" id="{B6CD58E5-954D-4216-BD8B-0419ECDB5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4" name="Line 45">
                    <a:extLst>
                      <a:ext uri="{FF2B5EF4-FFF2-40B4-BE49-F238E27FC236}">
                        <a16:creationId xmlns:a16="http://schemas.microsoft.com/office/drawing/2014/main" id="{60A5E8A6-09EE-4CE8-A13A-8F7734DA96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322" name="Line 46">
                  <a:extLst>
                    <a:ext uri="{FF2B5EF4-FFF2-40B4-BE49-F238E27FC236}">
                      <a16:creationId xmlns:a16="http://schemas.microsoft.com/office/drawing/2014/main" id="{16524BC5-6C64-40D3-9F11-EA2800087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5320" name="Object 47">
                <a:extLst>
                  <a:ext uri="{FF2B5EF4-FFF2-40B4-BE49-F238E27FC236}">
                    <a16:creationId xmlns:a16="http://schemas.microsoft.com/office/drawing/2014/main" id="{387CA204-0F61-49E9-B265-84497F990A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26835" imgH="139518" progId="Equation.3">
                      <p:embed/>
                    </p:oleObj>
                  </mc:Choice>
                  <mc:Fallback>
                    <p:oleObj name="Equation" r:id="rId15" imgW="126835" imgH="139518" progId="Equation.3">
                      <p:embed/>
                      <p:pic>
                        <p:nvPicPr>
                          <p:cNvPr id="55320" name="Object 47">
                            <a:extLst>
                              <a:ext uri="{FF2B5EF4-FFF2-40B4-BE49-F238E27FC236}">
                                <a16:creationId xmlns:a16="http://schemas.microsoft.com/office/drawing/2014/main" id="{387CA204-0F61-49E9-B265-84497F990A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>
            <a:extLst>
              <a:ext uri="{FF2B5EF4-FFF2-40B4-BE49-F238E27FC236}">
                <a16:creationId xmlns:a16="http://schemas.microsoft.com/office/drawing/2014/main" id="{BF818D01-FA4C-4F92-B8BA-224B92A5FFDB}"/>
              </a:ext>
            </a:extLst>
          </p:cNvPr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2147483646 h 210"/>
              <a:gd name="T2" fmla="*/ 2147483646 w 515"/>
              <a:gd name="T3" fmla="*/ 0 h 210"/>
              <a:gd name="T4" fmla="*/ 2147483646 w 515"/>
              <a:gd name="T5" fmla="*/ 0 h 210"/>
              <a:gd name="T6" fmla="*/ 2147483646 w 515"/>
              <a:gd name="T7" fmla="*/ 2147483646 h 210"/>
              <a:gd name="T8" fmla="*/ 2147483646 w 515"/>
              <a:gd name="T9" fmla="*/ 2147483646 h 210"/>
              <a:gd name="T10" fmla="*/ 0 w 515"/>
              <a:gd name="T11" fmla="*/ 2147483646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1" name="Text Box 49">
            <a:extLst>
              <a:ext uri="{FF2B5EF4-FFF2-40B4-BE49-F238E27FC236}">
                <a16:creationId xmlns:a16="http://schemas.microsoft.com/office/drawing/2014/main" id="{0E4B287C-D0F2-4530-A38A-39BA0CB8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kernel </a:t>
            </a:r>
            <a:r>
              <a:rPr lang="en-US" altLang="ja-JP" i="1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o Rodapé 3">
            <a:extLst>
              <a:ext uri="{FF2B5EF4-FFF2-40B4-BE49-F238E27FC236}">
                <a16:creationId xmlns:a16="http://schemas.microsoft.com/office/drawing/2014/main" id="{6EECD7EC-71EF-441A-BDDB-1D48E047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16A20E-FB0E-47E0-BAF8-3810A7C60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 - Example</a:t>
            </a:r>
          </a:p>
        </p:txBody>
      </p:sp>
      <p:sp>
        <p:nvSpPr>
          <p:cNvPr id="57348" name="Rectangle 13">
            <a:extLst>
              <a:ext uri="{FF2B5EF4-FFF2-40B4-BE49-F238E27FC236}">
                <a16:creationId xmlns:a16="http://schemas.microsoft.com/office/drawing/2014/main" id="{BE45C9A7-9559-458B-87BA-1F21E6D22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57349" name="Picture 3" descr="convrect">
            <a:extLst>
              <a:ext uri="{FF2B5EF4-FFF2-40B4-BE49-F238E27FC236}">
                <a16:creationId xmlns:a16="http://schemas.microsoft.com/office/drawing/2014/main" id="{A5B07C3B-2C01-48BD-9E45-AFC1209A48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convgaus">
            <a:extLst>
              <a:ext uri="{FF2B5EF4-FFF2-40B4-BE49-F238E27FC236}">
                <a16:creationId xmlns:a16="http://schemas.microsoft.com/office/drawing/2014/main" id="{D7BC4413-3C07-4FCD-938D-E4B9D00E2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Line 5">
            <a:extLst>
              <a:ext uri="{FF2B5EF4-FFF2-40B4-BE49-F238E27FC236}">
                <a16:creationId xmlns:a16="http://schemas.microsoft.com/office/drawing/2014/main" id="{A6A06616-FF5D-446A-89D7-3315BF7E7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6">
            <a:extLst>
              <a:ext uri="{FF2B5EF4-FFF2-40B4-BE49-F238E27FC236}">
                <a16:creationId xmlns:a16="http://schemas.microsoft.com/office/drawing/2014/main" id="{A7179B4B-D605-4AB9-AF70-D8116E20C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7">
            <a:extLst>
              <a:ext uri="{FF2B5EF4-FFF2-40B4-BE49-F238E27FC236}">
                <a16:creationId xmlns:a16="http://schemas.microsoft.com/office/drawing/2014/main" id="{0DEC4220-DD96-49D1-A3AF-E3D4FB104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4" name="Object 8">
            <a:extLst>
              <a:ext uri="{FF2B5EF4-FFF2-40B4-BE49-F238E27FC236}">
                <a16:creationId xmlns:a16="http://schemas.microsoft.com/office/drawing/2014/main" id="{2BD66C23-DC83-4FAB-86C5-8C32F8FF1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57354" name="Object 8">
                        <a:extLst>
                          <a:ext uri="{FF2B5EF4-FFF2-40B4-BE49-F238E27FC236}">
                            <a16:creationId xmlns:a16="http://schemas.microsoft.com/office/drawing/2014/main" id="{2BD66C23-DC83-4FAB-86C5-8C32F8FF1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9">
            <a:extLst>
              <a:ext uri="{FF2B5EF4-FFF2-40B4-BE49-F238E27FC236}">
                <a16:creationId xmlns:a16="http://schemas.microsoft.com/office/drawing/2014/main" id="{356539DF-E70E-4E9C-8F9F-24A3F04C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57355" name="Object 9">
                        <a:extLst>
                          <a:ext uri="{FF2B5EF4-FFF2-40B4-BE49-F238E27FC236}">
                            <a16:creationId xmlns:a16="http://schemas.microsoft.com/office/drawing/2014/main" id="{356539DF-E70E-4E9C-8F9F-24A3F04C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0">
            <a:extLst>
              <a:ext uri="{FF2B5EF4-FFF2-40B4-BE49-F238E27FC236}">
                <a16:creationId xmlns:a16="http://schemas.microsoft.com/office/drawing/2014/main" id="{4D39D69E-7F3A-4FD6-8175-4E64419CD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Equation.3">
                  <p:embed/>
                </p:oleObj>
              </mc:Choice>
              <mc:Fallback>
                <p:oleObj name="Equation" r:id="rId9" imgW="355292" imgH="203024" progId="Equation.3">
                  <p:embed/>
                  <p:pic>
                    <p:nvPicPr>
                      <p:cNvPr id="57356" name="Object 10">
                        <a:extLst>
                          <a:ext uri="{FF2B5EF4-FFF2-40B4-BE49-F238E27FC236}">
                            <a16:creationId xmlns:a16="http://schemas.microsoft.com/office/drawing/2014/main" id="{4D39D69E-7F3A-4FD6-8175-4E64419CD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Text Box 11">
            <a:extLst>
              <a:ext uri="{FF2B5EF4-FFF2-40B4-BE49-F238E27FC236}">
                <a16:creationId xmlns:a16="http://schemas.microsoft.com/office/drawing/2014/main" id="{3A202A51-A325-4268-93E7-9A5A377B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Eric Weinstein’s Math World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o Rodapé 2">
            <a:extLst>
              <a:ext uri="{FF2B5EF4-FFF2-40B4-BE49-F238E27FC236}">
                <a16:creationId xmlns:a16="http://schemas.microsoft.com/office/drawing/2014/main" id="{CF0C011F-CADB-4750-BF02-084E0442F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9395" name="Rectangle 52">
            <a:extLst>
              <a:ext uri="{FF2B5EF4-FFF2-40B4-BE49-F238E27FC236}">
                <a16:creationId xmlns:a16="http://schemas.microsoft.com/office/drawing/2014/main" id="{3C13F961-ACFB-4C22-85D8-6771AA275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 - Example</a:t>
            </a:r>
            <a:endParaRPr lang="pt-PT" altLang="pt-PT" sz="3600">
              <a:ea typeface="ＭＳ Ｐゴシック" panose="020B0600070205080204" pitchFamily="34" charset="-128"/>
            </a:endParaRPr>
          </a:p>
        </p:txBody>
      </p:sp>
      <p:sp>
        <p:nvSpPr>
          <p:cNvPr id="59396" name="Line 2">
            <a:extLst>
              <a:ext uri="{FF2B5EF4-FFF2-40B4-BE49-F238E27FC236}">
                <a16:creationId xmlns:a16="http://schemas.microsoft.com/office/drawing/2014/main" id="{17CF55AC-A778-425C-9024-292E2BB3B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5807075"/>
            <a:ext cx="502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46E39A92-E78A-4B81-A7DD-D9B2F2C7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5791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59398" name="Text Box 4">
            <a:extLst>
              <a:ext uri="{FF2B5EF4-FFF2-40B4-BE49-F238E27FC236}">
                <a16:creationId xmlns:a16="http://schemas.microsoft.com/office/drawing/2014/main" id="{27051B97-8E1C-4848-AE4D-5441E793D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5791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59399" name="Text Box 5">
            <a:extLst>
              <a:ext uri="{FF2B5EF4-FFF2-40B4-BE49-F238E27FC236}">
                <a16:creationId xmlns:a16="http://schemas.microsoft.com/office/drawing/2014/main" id="{04562632-CCCE-4B20-B3EF-111B68BB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791200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-1</a:t>
            </a:r>
          </a:p>
        </p:txBody>
      </p:sp>
      <p:sp>
        <p:nvSpPr>
          <p:cNvPr id="59400" name="Text Box 6">
            <a:extLst>
              <a:ext uri="{FF2B5EF4-FFF2-40B4-BE49-F238E27FC236}">
                <a16:creationId xmlns:a16="http://schemas.microsoft.com/office/drawing/2014/main" id="{8A70FD4B-38EF-4005-9CB3-827C0726E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57912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-2</a:t>
            </a:r>
          </a:p>
        </p:txBody>
      </p:sp>
      <p:sp>
        <p:nvSpPr>
          <p:cNvPr id="59401" name="Line 7">
            <a:extLst>
              <a:ext uri="{FF2B5EF4-FFF2-40B4-BE49-F238E27FC236}">
                <a16:creationId xmlns:a16="http://schemas.microsoft.com/office/drawing/2014/main" id="{23A2D7D9-51D0-4CB5-A7CD-29B5BF5BD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5741988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8">
            <a:extLst>
              <a:ext uri="{FF2B5EF4-FFF2-40B4-BE49-F238E27FC236}">
                <a16:creationId xmlns:a16="http://schemas.microsoft.com/office/drawing/2014/main" id="{2E05D353-A7FF-4987-ABE6-4447E2484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574992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87331404-A970-400F-A764-972566BEE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6325" y="574992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>
            <a:extLst>
              <a:ext uri="{FF2B5EF4-FFF2-40B4-BE49-F238E27FC236}">
                <a16:creationId xmlns:a16="http://schemas.microsoft.com/office/drawing/2014/main" id="{DBA8A6CA-7328-4F5B-A206-22B07FD67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575627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05" name="Object 11">
            <a:extLst>
              <a:ext uri="{FF2B5EF4-FFF2-40B4-BE49-F238E27FC236}">
                <a16:creationId xmlns:a16="http://schemas.microsoft.com/office/drawing/2014/main" id="{AB039B10-AF2A-47C3-B900-223CAC5A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0588" y="4148138"/>
          <a:ext cx="6397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1847" imgH="215713" progId="Equation.3">
                  <p:embed/>
                </p:oleObj>
              </mc:Choice>
              <mc:Fallback>
                <p:oleObj name="Equation" r:id="rId3" imgW="291847" imgH="215713" progId="Equation.3">
                  <p:embed/>
                  <p:pic>
                    <p:nvPicPr>
                      <p:cNvPr id="59405" name="Object 11">
                        <a:extLst>
                          <a:ext uri="{FF2B5EF4-FFF2-40B4-BE49-F238E27FC236}">
                            <a16:creationId xmlns:a16="http://schemas.microsoft.com/office/drawing/2014/main" id="{AB039B10-AF2A-47C3-B900-223CAC5A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4148138"/>
                        <a:ext cx="6397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6" name="Group 12">
            <a:extLst>
              <a:ext uri="{FF2B5EF4-FFF2-40B4-BE49-F238E27FC236}">
                <a16:creationId xmlns:a16="http://schemas.microsoft.com/office/drawing/2014/main" id="{77FFCA37-72A9-4C57-8B2D-9ECB2DDD6841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1616075"/>
            <a:ext cx="2247900" cy="1798638"/>
            <a:chOff x="3048" y="1061"/>
            <a:chExt cx="1416" cy="1133"/>
          </a:xfrm>
        </p:grpSpPr>
        <p:grpSp>
          <p:nvGrpSpPr>
            <p:cNvPr id="59430" name="Group 13">
              <a:extLst>
                <a:ext uri="{FF2B5EF4-FFF2-40B4-BE49-F238E27FC236}">
                  <a16:creationId xmlns:a16="http://schemas.microsoft.com/office/drawing/2014/main" id="{BF32469C-A3D2-4A5B-A88F-0BF5C9212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1176"/>
              <a:ext cx="1416" cy="1018"/>
              <a:chOff x="3048" y="1176"/>
              <a:chExt cx="1416" cy="1018"/>
            </a:xfrm>
          </p:grpSpPr>
          <p:sp>
            <p:nvSpPr>
              <p:cNvPr id="59432" name="Line 14">
                <a:extLst>
                  <a:ext uri="{FF2B5EF4-FFF2-40B4-BE49-F238E27FC236}">
                    <a16:creationId xmlns:a16="http://schemas.microsoft.com/office/drawing/2014/main" id="{8C553088-4DAD-4D2B-BC56-DCDCDCA20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1976"/>
                <a:ext cx="1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15">
                <a:extLst>
                  <a:ext uri="{FF2B5EF4-FFF2-40B4-BE49-F238E27FC236}">
                    <a16:creationId xmlns:a16="http://schemas.microsoft.com/office/drawing/2014/main" id="{33ABF228-4266-40A9-9FA3-4F6B37F9A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8" y="1176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16">
                <a:extLst>
                  <a:ext uri="{FF2B5EF4-FFF2-40B4-BE49-F238E27FC236}">
                    <a16:creationId xmlns:a16="http://schemas.microsoft.com/office/drawing/2014/main" id="{EE5242DD-F0E9-4C4E-B5C2-ADB54ABBE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6" y="1457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17">
                <a:extLst>
                  <a:ext uri="{FF2B5EF4-FFF2-40B4-BE49-F238E27FC236}">
                    <a16:creationId xmlns:a16="http://schemas.microsoft.com/office/drawing/2014/main" id="{A20B08B4-4ADF-4E73-86B5-97BD6AEB2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9" y="1456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Text Box 18">
                <a:extLst>
                  <a:ext uri="{FF2B5EF4-FFF2-40B4-BE49-F238E27FC236}">
                    <a16:creationId xmlns:a16="http://schemas.microsoft.com/office/drawing/2014/main" id="{76588FCD-ED89-4200-927E-F6B2A342B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1982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-1</a:t>
                </a:r>
              </a:p>
            </p:txBody>
          </p:sp>
          <p:sp>
            <p:nvSpPr>
              <p:cNvPr id="59437" name="Text Box 19">
                <a:extLst>
                  <a:ext uri="{FF2B5EF4-FFF2-40B4-BE49-F238E27FC236}">
                    <a16:creationId xmlns:a16="http://schemas.microsoft.com/office/drawing/2014/main" id="{308C18D1-0FF5-4DEC-89F7-A8BC22522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0" y="198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59438" name="Text Box 20">
                <a:extLst>
                  <a:ext uri="{FF2B5EF4-FFF2-40B4-BE49-F238E27FC236}">
                    <a16:creationId xmlns:a16="http://schemas.microsoft.com/office/drawing/2014/main" id="{78CFCE81-108F-49C5-BADE-711470454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7" y="130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graphicFrame>
          <p:nvGraphicFramePr>
            <p:cNvPr id="59431" name="Object 21">
              <a:extLst>
                <a:ext uri="{FF2B5EF4-FFF2-40B4-BE49-F238E27FC236}">
                  <a16:creationId xmlns:a16="http://schemas.microsoft.com/office/drawing/2014/main" id="{44D5DBE2-9ADE-411A-B072-2BF1BB441C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6" y="1061"/>
            <a:ext cx="403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91847" imgH="215713" progId="Equation.3">
                    <p:embed/>
                  </p:oleObj>
                </mc:Choice>
                <mc:Fallback>
                  <p:oleObj name="Equation" r:id="rId5" imgW="291847" imgH="215713" progId="Equation.3">
                    <p:embed/>
                    <p:pic>
                      <p:nvPicPr>
                        <p:cNvPr id="59431" name="Object 21">
                          <a:extLst>
                            <a:ext uri="{FF2B5EF4-FFF2-40B4-BE49-F238E27FC236}">
                              <a16:creationId xmlns:a16="http://schemas.microsoft.com/office/drawing/2014/main" id="{44D5DBE2-9ADE-411A-B072-2BF1BB441C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" y="1061"/>
                          <a:ext cx="403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07" name="Group 22">
            <a:extLst>
              <a:ext uri="{FF2B5EF4-FFF2-40B4-BE49-F238E27FC236}">
                <a16:creationId xmlns:a16="http://schemas.microsoft.com/office/drawing/2014/main" id="{237E645D-F9E7-4C77-851E-468E870E7F84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1622425"/>
            <a:ext cx="2247900" cy="1806575"/>
            <a:chOff x="834" y="1065"/>
            <a:chExt cx="1416" cy="1138"/>
          </a:xfrm>
        </p:grpSpPr>
        <p:sp>
          <p:nvSpPr>
            <p:cNvPr id="59421" name="Line 23">
              <a:extLst>
                <a:ext uri="{FF2B5EF4-FFF2-40B4-BE49-F238E27FC236}">
                  <a16:creationId xmlns:a16="http://schemas.microsoft.com/office/drawing/2014/main" id="{39AA5EE5-AF7E-4693-B0FB-7560197D4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99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24">
              <a:extLst>
                <a:ext uri="{FF2B5EF4-FFF2-40B4-BE49-F238E27FC236}">
                  <a16:creationId xmlns:a16="http://schemas.microsoft.com/office/drawing/2014/main" id="{C21E3DE4-3E10-4F78-9ABA-880AE15B4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4" y="1199"/>
              <a:ext cx="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Line 25">
              <a:extLst>
                <a:ext uri="{FF2B5EF4-FFF2-40B4-BE49-F238E27FC236}">
                  <a16:creationId xmlns:a16="http://schemas.microsoft.com/office/drawing/2014/main" id="{843FBFF6-1660-47A7-AF88-8EF5293DA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" y="1484"/>
              <a:ext cx="0" cy="5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26">
              <a:extLst>
                <a:ext uri="{FF2B5EF4-FFF2-40B4-BE49-F238E27FC236}">
                  <a16:creationId xmlns:a16="http://schemas.microsoft.com/office/drawing/2014/main" id="{EA9EF02E-E1A0-4AE4-8BF6-D03BC3070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0" y="1484"/>
              <a:ext cx="105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7">
              <a:extLst>
                <a:ext uri="{FF2B5EF4-FFF2-40B4-BE49-F238E27FC236}">
                  <a16:creationId xmlns:a16="http://schemas.microsoft.com/office/drawing/2014/main" id="{5492DE3B-01BD-4FC7-BB13-BF733A28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477"/>
              <a:ext cx="0" cy="5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28">
              <a:extLst>
                <a:ext uri="{FF2B5EF4-FFF2-40B4-BE49-F238E27FC236}">
                  <a16:creationId xmlns:a16="http://schemas.microsoft.com/office/drawing/2014/main" id="{F6F8D798-930D-4CF5-9835-CBB48F134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991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-1</a:t>
              </a:r>
            </a:p>
          </p:txBody>
        </p:sp>
        <p:sp>
          <p:nvSpPr>
            <p:cNvPr id="59427" name="Text Box 29">
              <a:extLst>
                <a:ext uri="{FF2B5EF4-FFF2-40B4-BE49-F238E27FC236}">
                  <a16:creationId xmlns:a16="http://schemas.microsoft.com/office/drawing/2014/main" id="{7B5C4B1E-0CAA-4435-8F19-8ADE6FC1F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19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59428" name="Text Box 30">
              <a:extLst>
                <a:ext uri="{FF2B5EF4-FFF2-40B4-BE49-F238E27FC236}">
                  <a16:creationId xmlns:a16="http://schemas.microsoft.com/office/drawing/2014/main" id="{C9326276-2535-4401-BA82-B8F2CA7EF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128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graphicFrame>
          <p:nvGraphicFramePr>
            <p:cNvPr id="59429" name="Object 31">
              <a:extLst>
                <a:ext uri="{FF2B5EF4-FFF2-40B4-BE49-F238E27FC236}">
                  <a16:creationId xmlns:a16="http://schemas.microsoft.com/office/drawing/2014/main" id="{ADFC0BD2-CFF2-41D3-8545-F4F5D85F1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7" y="1065"/>
            <a:ext cx="421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04536" imgH="215713" progId="Equation.3">
                    <p:embed/>
                  </p:oleObj>
                </mc:Choice>
                <mc:Fallback>
                  <p:oleObj name="Equation" r:id="rId7" imgW="304536" imgH="215713" progId="Equation.3">
                    <p:embed/>
                    <p:pic>
                      <p:nvPicPr>
                        <p:cNvPr id="59429" name="Object 31">
                          <a:extLst>
                            <a:ext uri="{FF2B5EF4-FFF2-40B4-BE49-F238E27FC236}">
                              <a16:creationId xmlns:a16="http://schemas.microsoft.com/office/drawing/2014/main" id="{ADFC0BD2-CFF2-41D3-8545-F4F5D85F1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1065"/>
                          <a:ext cx="421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408" name="Object 32">
            <a:extLst>
              <a:ext uri="{FF2B5EF4-FFF2-40B4-BE49-F238E27FC236}">
                <a16:creationId xmlns:a16="http://schemas.microsoft.com/office/drawing/2014/main" id="{BC7EAFDA-16B5-46A3-A84F-1AD36856E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3378200"/>
          <a:ext cx="15351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2937" imgH="177646" progId="Equation.3">
                  <p:embed/>
                </p:oleObj>
              </mc:Choice>
              <mc:Fallback>
                <p:oleObj name="Equation" r:id="rId9" imgW="532937" imgH="177646" progId="Equation.3">
                  <p:embed/>
                  <p:pic>
                    <p:nvPicPr>
                      <p:cNvPr id="59408" name="Object 32">
                        <a:extLst>
                          <a:ext uri="{FF2B5EF4-FFF2-40B4-BE49-F238E27FC236}">
                            <a16:creationId xmlns:a16="http://schemas.microsoft.com/office/drawing/2014/main" id="{BC7EAFDA-16B5-46A3-A84F-1AD36856E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378200"/>
                        <a:ext cx="15351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Line 33">
            <a:extLst>
              <a:ext uri="{FF2B5EF4-FFF2-40B4-BE49-F238E27FC236}">
                <a16:creationId xmlns:a16="http://schemas.microsoft.com/office/drawing/2014/main" id="{5CD8A6DB-8B86-47AD-88AE-FF2DF350C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357563"/>
            <a:ext cx="0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10" name="Group 34">
            <a:extLst>
              <a:ext uri="{FF2B5EF4-FFF2-40B4-BE49-F238E27FC236}">
                <a16:creationId xmlns:a16="http://schemas.microsoft.com/office/drawing/2014/main" id="{3CCDC9F4-68B3-418A-B3D7-C44B6C09199C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4827588"/>
            <a:ext cx="2136775" cy="974725"/>
            <a:chOff x="2918" y="3402"/>
            <a:chExt cx="1346" cy="614"/>
          </a:xfrm>
        </p:grpSpPr>
        <p:sp>
          <p:nvSpPr>
            <p:cNvPr id="59418" name="Freeform 35">
              <a:extLst>
                <a:ext uri="{FF2B5EF4-FFF2-40B4-BE49-F238E27FC236}">
                  <a16:creationId xmlns:a16="http://schemas.microsoft.com/office/drawing/2014/main" id="{5087547A-CE20-4131-AEB8-6C589DCF5E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>
                <a:gd name="T0" fmla="*/ 0 w 1335"/>
                <a:gd name="T1" fmla="*/ 609 h 609"/>
                <a:gd name="T2" fmla="*/ 732 w 1335"/>
                <a:gd name="T3" fmla="*/ 433 h 609"/>
                <a:gd name="T4" fmla="*/ 1335 w 1335"/>
                <a:gd name="T5" fmla="*/ 0 h 609"/>
                <a:gd name="T6" fmla="*/ 0 60000 65536"/>
                <a:gd name="T7" fmla="*/ 0 60000 65536"/>
                <a:gd name="T8" fmla="*/ 0 60000 65536"/>
                <a:gd name="T9" fmla="*/ 0 w 1335"/>
                <a:gd name="T10" fmla="*/ 0 h 609"/>
                <a:gd name="T11" fmla="*/ 1335 w 1335"/>
                <a:gd name="T12" fmla="*/ 609 h 6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Rectangle 36">
              <a:extLst>
                <a:ext uri="{FF2B5EF4-FFF2-40B4-BE49-F238E27FC236}">
                  <a16:creationId xmlns:a16="http://schemas.microsoft.com/office/drawing/2014/main" id="{0328B1E9-6DED-4A85-AD0B-5953B8F3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59420" name="Freeform 37">
              <a:extLst>
                <a:ext uri="{FF2B5EF4-FFF2-40B4-BE49-F238E27FC236}">
                  <a16:creationId xmlns:a16="http://schemas.microsoft.com/office/drawing/2014/main" id="{AE5914D8-D9D6-4F68-ADA0-4A19F133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>
                <a:gd name="T0" fmla="*/ 0 w 638"/>
                <a:gd name="T1" fmla="*/ 0 h 450"/>
                <a:gd name="T2" fmla="*/ 264 w 638"/>
                <a:gd name="T3" fmla="*/ 25 h 450"/>
                <a:gd name="T4" fmla="*/ 642 w 638"/>
                <a:gd name="T5" fmla="*/ 120 h 450"/>
                <a:gd name="T6" fmla="*/ 719 w 638"/>
                <a:gd name="T7" fmla="*/ 130 h 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50"/>
                <a:gd name="T14" fmla="*/ 638 w 638"/>
                <a:gd name="T15" fmla="*/ 450 h 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1" name="Group 38">
            <a:extLst>
              <a:ext uri="{FF2B5EF4-FFF2-40B4-BE49-F238E27FC236}">
                <a16:creationId xmlns:a16="http://schemas.microsoft.com/office/drawing/2014/main" id="{E6F48584-44AD-4872-AB6F-1A3940F8ABB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44763" y="4824413"/>
            <a:ext cx="2136775" cy="974725"/>
            <a:chOff x="2918" y="3402"/>
            <a:chExt cx="1346" cy="614"/>
          </a:xfrm>
        </p:grpSpPr>
        <p:sp>
          <p:nvSpPr>
            <p:cNvPr id="59415" name="Freeform 39">
              <a:extLst>
                <a:ext uri="{FF2B5EF4-FFF2-40B4-BE49-F238E27FC236}">
                  <a16:creationId xmlns:a16="http://schemas.microsoft.com/office/drawing/2014/main" id="{D0D15DAD-DD9D-4029-AAE9-CE1B8CE61D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>
                <a:gd name="T0" fmla="*/ 0 w 1335"/>
                <a:gd name="T1" fmla="*/ 609 h 609"/>
                <a:gd name="T2" fmla="*/ 732 w 1335"/>
                <a:gd name="T3" fmla="*/ 433 h 609"/>
                <a:gd name="T4" fmla="*/ 1335 w 1335"/>
                <a:gd name="T5" fmla="*/ 0 h 609"/>
                <a:gd name="T6" fmla="*/ 0 60000 65536"/>
                <a:gd name="T7" fmla="*/ 0 60000 65536"/>
                <a:gd name="T8" fmla="*/ 0 60000 65536"/>
                <a:gd name="T9" fmla="*/ 0 w 1335"/>
                <a:gd name="T10" fmla="*/ 0 h 609"/>
                <a:gd name="T11" fmla="*/ 1335 w 1335"/>
                <a:gd name="T12" fmla="*/ 609 h 6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Rectangle 40">
              <a:extLst>
                <a:ext uri="{FF2B5EF4-FFF2-40B4-BE49-F238E27FC236}">
                  <a16:creationId xmlns:a16="http://schemas.microsoft.com/office/drawing/2014/main" id="{7DFD3E3F-6A39-41DA-8258-F2564E72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59417" name="Freeform 41">
              <a:extLst>
                <a:ext uri="{FF2B5EF4-FFF2-40B4-BE49-F238E27FC236}">
                  <a16:creationId xmlns:a16="http://schemas.microsoft.com/office/drawing/2014/main" id="{FC2BEBB3-CADE-4C45-A650-F82060C2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>
                <a:gd name="T0" fmla="*/ 0 w 638"/>
                <a:gd name="T1" fmla="*/ 0 h 450"/>
                <a:gd name="T2" fmla="*/ 264 w 638"/>
                <a:gd name="T3" fmla="*/ 25 h 450"/>
                <a:gd name="T4" fmla="*/ 642 w 638"/>
                <a:gd name="T5" fmla="*/ 120 h 450"/>
                <a:gd name="T6" fmla="*/ 719 w 638"/>
                <a:gd name="T7" fmla="*/ 130 h 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50"/>
                <a:gd name="T14" fmla="*/ 638 w 638"/>
                <a:gd name="T15" fmla="*/ 450 h 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2" name="Line 42">
            <a:extLst>
              <a:ext uri="{FF2B5EF4-FFF2-40B4-BE49-F238E27FC236}">
                <a16:creationId xmlns:a16="http://schemas.microsoft.com/office/drawing/2014/main" id="{79C4F72F-7B04-4B92-921E-F2573E2CA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2963" y="42910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43">
            <a:extLst>
              <a:ext uri="{FF2B5EF4-FFF2-40B4-BE49-F238E27FC236}">
                <a16:creationId xmlns:a16="http://schemas.microsoft.com/office/drawing/2014/main" id="{516A9A07-DD8A-41B2-8D8E-641BEE75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46640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59414" name="Rectangle 44">
            <a:extLst>
              <a:ext uri="{FF2B5EF4-FFF2-40B4-BE49-F238E27FC236}">
                <a16:creationId xmlns:a16="http://schemas.microsoft.com/office/drawing/2014/main" id="{544C95AC-AEEB-4B3E-8095-9448FAB3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3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o Rodapé 3">
            <a:extLst>
              <a:ext uri="{FF2B5EF4-FFF2-40B4-BE49-F238E27FC236}">
                <a16:creationId xmlns:a16="http://schemas.microsoft.com/office/drawing/2014/main" id="{7C822D46-9B56-4978-9B42-BB88712A5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AB454EC-BDA3-4C6D-BC05-100FC1FB4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>
                <a:ea typeface="ＭＳ Ｐゴシック" panose="020B0600070205080204" pitchFamily="34" charset="-128"/>
              </a:rPr>
              <a:t>Convolution Kernel – Impulse Response</a:t>
            </a:r>
          </a:p>
        </p:txBody>
      </p:sp>
      <p:sp>
        <p:nvSpPr>
          <p:cNvPr id="61444" name="Rectangle 11">
            <a:extLst>
              <a:ext uri="{FF2B5EF4-FFF2-40B4-BE49-F238E27FC236}">
                <a16:creationId xmlns:a16="http://schemas.microsoft.com/office/drawing/2014/main" id="{470CF3D1-2AB3-496A-990A-79A4255F6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What  </a:t>
            </a:r>
            <a:r>
              <a:rPr lang="en-US" altLang="ja-JP" sz="2400" i="1">
                <a:ea typeface="ＭＳ Ｐゴシック" panose="020B0600070205080204" pitchFamily="34" charset="-128"/>
              </a:rPr>
              <a:t>h</a:t>
            </a:r>
            <a:r>
              <a:rPr lang="en-US" altLang="ja-JP" sz="2400">
                <a:ea typeface="ＭＳ Ｐゴシック" panose="020B0600070205080204" pitchFamily="34" charset="-128"/>
              </a:rPr>
              <a:t>  will give us  </a:t>
            </a:r>
            <a:r>
              <a:rPr lang="en-US" altLang="ja-JP" sz="2400" i="1">
                <a:ea typeface="ＭＳ Ｐゴシック" panose="020B0600070205080204" pitchFamily="34" charset="-128"/>
              </a:rPr>
              <a:t>g = f </a:t>
            </a:r>
            <a:r>
              <a:rPr lang="en-US" altLang="ja-JP" sz="2400">
                <a:ea typeface="ＭＳ Ｐゴシック" panose="020B0600070205080204" pitchFamily="34" charset="-128"/>
              </a:rPr>
              <a:t>?</a:t>
            </a:r>
          </a:p>
        </p:txBody>
      </p:sp>
      <p:graphicFrame>
        <p:nvGraphicFramePr>
          <p:cNvPr id="61445" name="Object 3">
            <a:extLst>
              <a:ext uri="{FF2B5EF4-FFF2-40B4-BE49-F238E27FC236}">
                <a16:creationId xmlns:a16="http://schemas.microsoft.com/office/drawing/2014/main" id="{0632EE77-7FF2-4CEE-89E0-BC32DD6CE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5313" y="1892300"/>
          <a:ext cx="3984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241091" progId="Equation.3">
                  <p:embed/>
                </p:oleObj>
              </mc:Choice>
              <mc:Fallback>
                <p:oleObj name="Equation" r:id="rId3" imgW="164957" imgH="241091" progId="Equation.3">
                  <p:embed/>
                  <p:pic>
                    <p:nvPicPr>
                      <p:cNvPr id="61445" name="Object 3">
                        <a:extLst>
                          <a:ext uri="{FF2B5EF4-FFF2-40B4-BE49-F238E27FC236}">
                            <a16:creationId xmlns:a16="http://schemas.microsoft.com/office/drawing/2014/main" id="{0632EE77-7FF2-4CEE-89E0-BC32DD6CE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892300"/>
                        <a:ext cx="39846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4">
            <a:extLst>
              <a:ext uri="{FF2B5EF4-FFF2-40B4-BE49-F238E27FC236}">
                <a16:creationId xmlns:a16="http://schemas.microsoft.com/office/drawing/2014/main" id="{666A7DD0-E38C-4B10-B2B9-CCE89C10F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7375" y="1892300"/>
          <a:ext cx="4286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61446" name="Object 4">
                        <a:extLst>
                          <a:ext uri="{FF2B5EF4-FFF2-40B4-BE49-F238E27FC236}">
                            <a16:creationId xmlns:a16="http://schemas.microsoft.com/office/drawing/2014/main" id="{666A7DD0-E38C-4B10-B2B9-CCE89C10F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892300"/>
                        <a:ext cx="4286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" name="Group 5">
            <a:extLst>
              <a:ext uri="{FF2B5EF4-FFF2-40B4-BE49-F238E27FC236}">
                <a16:creationId xmlns:a16="http://schemas.microsoft.com/office/drawing/2014/main" id="{2370B0C5-0108-452A-94B2-9B6FFE425767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1844675"/>
            <a:ext cx="2133600" cy="677863"/>
            <a:chOff x="1451" y="2003"/>
            <a:chExt cx="1344" cy="427"/>
          </a:xfrm>
        </p:grpSpPr>
        <p:sp>
          <p:nvSpPr>
            <p:cNvPr id="61461" name="Rectangle 6">
              <a:extLst>
                <a:ext uri="{FF2B5EF4-FFF2-40B4-BE49-F238E27FC236}">
                  <a16:creationId xmlns:a16="http://schemas.microsoft.com/office/drawing/2014/main" id="{E52024AB-9B46-4792-A7BF-4037C8905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2003"/>
              <a:ext cx="612" cy="4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1462" name="Line 7">
              <a:extLst>
                <a:ext uri="{FF2B5EF4-FFF2-40B4-BE49-F238E27FC236}">
                  <a16:creationId xmlns:a16="http://schemas.microsoft.com/office/drawing/2014/main" id="{344BAB93-3480-4AA8-BFA8-CA41D193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8">
              <a:extLst>
                <a:ext uri="{FF2B5EF4-FFF2-40B4-BE49-F238E27FC236}">
                  <a16:creationId xmlns:a16="http://schemas.microsoft.com/office/drawing/2014/main" id="{8033B345-3A24-4D61-BB8B-090C7EF06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48" name="Object 9">
            <a:extLst>
              <a:ext uri="{FF2B5EF4-FFF2-40B4-BE49-F238E27FC236}">
                <a16:creationId xmlns:a16="http://schemas.microsoft.com/office/drawing/2014/main" id="{BE3FE619-E5F9-4A83-9F32-BD6A674F9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1968500"/>
          <a:ext cx="3063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61448" name="Object 9">
                        <a:extLst>
                          <a:ext uri="{FF2B5EF4-FFF2-40B4-BE49-F238E27FC236}">
                            <a16:creationId xmlns:a16="http://schemas.microsoft.com/office/drawing/2014/main" id="{BE3FE619-E5F9-4A83-9F32-BD6A674F9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1968500"/>
                        <a:ext cx="3063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0">
            <a:extLst>
              <a:ext uri="{FF2B5EF4-FFF2-40B4-BE49-F238E27FC236}">
                <a16:creationId xmlns:a16="http://schemas.microsoft.com/office/drawing/2014/main" id="{60239D54-875C-42ED-9DF3-DD8DE005B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1936750"/>
          <a:ext cx="14398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203112" progId="Equation.3">
                  <p:embed/>
                </p:oleObj>
              </mc:Choice>
              <mc:Fallback>
                <p:oleObj name="Equation" r:id="rId9" imgW="596641" imgH="203112" progId="Equation.3">
                  <p:embed/>
                  <p:pic>
                    <p:nvPicPr>
                      <p:cNvPr id="61449" name="Object 10">
                        <a:extLst>
                          <a:ext uri="{FF2B5EF4-FFF2-40B4-BE49-F238E27FC236}">
                            <a16:creationId xmlns:a16="http://schemas.microsoft.com/office/drawing/2014/main" id="{60239D54-875C-42ED-9DF3-DD8DE005B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1936750"/>
                        <a:ext cx="14398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68" name="Text Box 12">
            <a:extLst>
              <a:ext uri="{FF2B5EF4-FFF2-40B4-BE49-F238E27FC236}">
                <a16:creationId xmlns:a16="http://schemas.microsoft.com/office/drawing/2014/main" id="{82BA7E6F-1E42-4708-AEBB-A4D17277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3825"/>
            <a:ext cx="413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Dirac Delta Function (Unit Impulse)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40E30158-03A7-493D-8A61-6D2BA4E4B648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708275"/>
            <a:ext cx="2700337" cy="2952750"/>
            <a:chOff x="3896" y="2724"/>
            <a:chExt cx="1247" cy="1505"/>
          </a:xfrm>
        </p:grpSpPr>
        <p:sp>
          <p:nvSpPr>
            <p:cNvPr id="61452" name="Line 14">
              <a:extLst>
                <a:ext uri="{FF2B5EF4-FFF2-40B4-BE49-F238E27FC236}">
                  <a16:creationId xmlns:a16="http://schemas.microsoft.com/office/drawing/2014/main" id="{778CF065-05B7-450D-B2D7-43F185EC6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15">
              <a:extLst>
                <a:ext uri="{FF2B5EF4-FFF2-40B4-BE49-F238E27FC236}">
                  <a16:creationId xmlns:a16="http://schemas.microsoft.com/office/drawing/2014/main" id="{5F1C48E2-7AA9-49A3-8C3A-3597027AE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Rectangle 16">
              <a:extLst>
                <a:ext uri="{FF2B5EF4-FFF2-40B4-BE49-F238E27FC236}">
                  <a16:creationId xmlns:a16="http://schemas.microsoft.com/office/drawing/2014/main" id="{7A715ADB-B508-4425-AD23-940C7256B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61455" name="Object 17">
              <a:extLst>
                <a:ext uri="{FF2B5EF4-FFF2-40B4-BE49-F238E27FC236}">
                  <a16:creationId xmlns:a16="http://schemas.microsoft.com/office/drawing/2014/main" id="{D78EF9C6-018D-48BD-B4D8-F19A20A794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536" imgH="215713" progId="Equation.3">
                    <p:embed/>
                  </p:oleObj>
                </mc:Choice>
                <mc:Fallback>
                  <p:oleObj name="Equation" r:id="rId11" imgW="304536" imgH="215713" progId="Equation.3">
                    <p:embed/>
                    <p:pic>
                      <p:nvPicPr>
                        <p:cNvPr id="61455" name="Object 17">
                          <a:extLst>
                            <a:ext uri="{FF2B5EF4-FFF2-40B4-BE49-F238E27FC236}">
                              <a16:creationId xmlns:a16="http://schemas.microsoft.com/office/drawing/2014/main" id="{D78EF9C6-018D-48BD-B4D8-F19A20A794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" y="2839"/>
                          <a:ext cx="34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6" name="Object 18">
              <a:extLst>
                <a:ext uri="{FF2B5EF4-FFF2-40B4-BE49-F238E27FC236}">
                  <a16:creationId xmlns:a16="http://schemas.microsoft.com/office/drawing/2014/main" id="{0B2603BF-CB34-4E52-A206-434B1F9C34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04536" imgH="304536" progId="Equation.3">
                    <p:embed/>
                  </p:oleObj>
                </mc:Choice>
                <mc:Fallback>
                  <p:oleObj name="Equation" r:id="rId13" imgW="304536" imgH="304536" progId="Equation.3">
                    <p:embed/>
                    <p:pic>
                      <p:nvPicPr>
                        <p:cNvPr id="61456" name="Object 18">
                          <a:extLst>
                            <a:ext uri="{FF2B5EF4-FFF2-40B4-BE49-F238E27FC236}">
                              <a16:creationId xmlns:a16="http://schemas.microsoft.com/office/drawing/2014/main" id="{0B2603BF-CB34-4E52-A206-434B1F9C34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3010"/>
                          <a:ext cx="26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7" name="Object 19">
              <a:extLst>
                <a:ext uri="{FF2B5EF4-FFF2-40B4-BE49-F238E27FC236}">
                  <a16:creationId xmlns:a16="http://schemas.microsoft.com/office/drawing/2014/main" id="{B3963198-80B8-406A-A4DD-86A19BD3B2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3">
                    <p:embed/>
                  </p:oleObj>
                </mc:Choice>
                <mc:Fallback>
                  <p:oleObj name="Equation" r:id="rId15" imgW="126835" imgH="139518" progId="Equation.3">
                    <p:embed/>
                    <p:pic>
                      <p:nvPicPr>
                        <p:cNvPr id="61457" name="Object 19">
                          <a:extLst>
                            <a:ext uri="{FF2B5EF4-FFF2-40B4-BE49-F238E27FC236}">
                              <a16:creationId xmlns:a16="http://schemas.microsoft.com/office/drawing/2014/main" id="{B3963198-80B8-406A-A4DD-86A19BD3B2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3905"/>
                          <a:ext cx="110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8" name="Object 20">
              <a:extLst>
                <a:ext uri="{FF2B5EF4-FFF2-40B4-BE49-F238E27FC236}">
                  <a16:creationId xmlns:a16="http://schemas.microsoft.com/office/drawing/2014/main" id="{D31AAEBC-473F-4AE8-AB0A-99AC163A45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41195" imgH="139639" progId="Equation.3">
                    <p:embed/>
                  </p:oleObj>
                </mc:Choice>
                <mc:Fallback>
                  <p:oleObj name="Equation" r:id="rId17" imgW="241195" imgH="139639" progId="Equation.3">
                    <p:embed/>
                    <p:pic>
                      <p:nvPicPr>
                        <p:cNvPr id="61458" name="Object 20">
                          <a:extLst>
                            <a:ext uri="{FF2B5EF4-FFF2-40B4-BE49-F238E27FC236}">
                              <a16:creationId xmlns:a16="http://schemas.microsoft.com/office/drawing/2014/main" id="{D31AAEBC-473F-4AE8-AB0A-99AC163A45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3905"/>
                          <a:ext cx="209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9" name="Object 21">
              <a:extLst>
                <a:ext uri="{FF2B5EF4-FFF2-40B4-BE49-F238E27FC236}">
                  <a16:creationId xmlns:a16="http://schemas.microsoft.com/office/drawing/2014/main" id="{FD979DEA-6F9A-40DF-BEC8-73235FF5E5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18918" imgH="177723" progId="Equation.3">
                    <p:embed/>
                  </p:oleObj>
                </mc:Choice>
                <mc:Fallback>
                  <p:oleObj name="Equation" r:id="rId19" imgW="418918" imgH="177723" progId="Equation.3">
                    <p:embed/>
                    <p:pic>
                      <p:nvPicPr>
                        <p:cNvPr id="61459" name="Object 21">
                          <a:extLst>
                            <a:ext uri="{FF2B5EF4-FFF2-40B4-BE49-F238E27FC236}">
                              <a16:creationId xmlns:a16="http://schemas.microsoft.com/office/drawing/2014/main" id="{FD979DEA-6F9A-40DF-BEC8-73235FF5E5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4030"/>
                          <a:ext cx="36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60" name="Rectangle 22">
              <a:extLst>
                <a:ext uri="{FF2B5EF4-FFF2-40B4-BE49-F238E27FC236}">
                  <a16:creationId xmlns:a16="http://schemas.microsoft.com/office/drawing/2014/main" id="{C87F9EAB-2BBB-4886-9A4F-F2868DD00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Posição do Rodapé 4">
            <a:extLst>
              <a:ext uri="{FF2B5EF4-FFF2-40B4-BE49-F238E27FC236}">
                <a16:creationId xmlns:a16="http://schemas.microsoft.com/office/drawing/2014/main" id="{86234E0F-6BAB-4CEC-A314-CF6AB3496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63491" name="Picture 24" descr="eyepsf">
            <a:extLst>
              <a:ext uri="{FF2B5EF4-FFF2-40B4-BE49-F238E27FC236}">
                <a16:creationId xmlns:a16="http://schemas.microsoft.com/office/drawing/2014/main" id="{E94A4891-FAF1-462A-B00E-33C8A65D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168775"/>
            <a:ext cx="28495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>
            <a:extLst>
              <a:ext uri="{FF2B5EF4-FFF2-40B4-BE49-F238E27FC236}">
                <a16:creationId xmlns:a16="http://schemas.microsoft.com/office/drawing/2014/main" id="{F779579A-83AF-432A-85BA-0B0AD1BE0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Point Spread Function</a:t>
            </a:r>
          </a:p>
        </p:txBody>
      </p:sp>
      <p:sp>
        <p:nvSpPr>
          <p:cNvPr id="63493" name="Rectangle 38">
            <a:extLst>
              <a:ext uri="{FF2B5EF4-FFF2-40B4-BE49-F238E27FC236}">
                <a16:creationId xmlns:a16="http://schemas.microsoft.com/office/drawing/2014/main" id="{6F22282D-BFEF-48FD-8009-283DB55D5B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Ideally, the optical system should be a Dirac delta function.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However, optical systems are never ideal.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Point spread function of Human Eyes.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63494" name="Text Box 8">
            <a:extLst>
              <a:ext uri="{FF2B5EF4-FFF2-40B4-BE49-F238E27FC236}">
                <a16:creationId xmlns:a16="http://schemas.microsoft.com/office/drawing/2014/main" id="{781CA0B8-F47F-40FA-83CA-91DE9820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387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495" name="Group 40">
            <a:extLst>
              <a:ext uri="{FF2B5EF4-FFF2-40B4-BE49-F238E27FC236}">
                <a16:creationId xmlns:a16="http://schemas.microsoft.com/office/drawing/2014/main" id="{C8DD5CDB-CC4A-4837-AAD7-A5EC10F5B1A6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2565400"/>
            <a:ext cx="4508500" cy="828675"/>
            <a:chOff x="431" y="1092"/>
            <a:chExt cx="2840" cy="522"/>
          </a:xfrm>
        </p:grpSpPr>
        <p:sp>
          <p:nvSpPr>
            <p:cNvPr id="63516" name="Rectangle 3">
              <a:extLst>
                <a:ext uri="{FF2B5EF4-FFF2-40B4-BE49-F238E27FC236}">
                  <a16:creationId xmlns:a16="http://schemas.microsoft.com/office/drawing/2014/main" id="{C934EFBE-53D6-46B2-AEFB-3BA68A8E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1092"/>
              <a:ext cx="874" cy="52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3517" name="Line 4">
              <a:extLst>
                <a:ext uri="{FF2B5EF4-FFF2-40B4-BE49-F238E27FC236}">
                  <a16:creationId xmlns:a16="http://schemas.microsoft.com/office/drawing/2014/main" id="{9C494C36-7EF7-43E4-BF6B-31115A1F2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1353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5">
              <a:extLst>
                <a:ext uri="{FF2B5EF4-FFF2-40B4-BE49-F238E27FC236}">
                  <a16:creationId xmlns:a16="http://schemas.microsoft.com/office/drawing/2014/main" id="{542DABF9-F9C6-4EDE-99B0-9B434C45B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353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Text Box 6">
              <a:extLst>
                <a:ext uri="{FF2B5EF4-FFF2-40B4-BE49-F238E27FC236}">
                  <a16:creationId xmlns:a16="http://schemas.microsoft.com/office/drawing/2014/main" id="{6ABCC609-CCC9-4FE9-AAD2-CC29D578D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25"/>
              <a:ext cx="6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Optical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System</a:t>
              </a:r>
            </a:p>
          </p:txBody>
        </p:sp>
        <p:sp>
          <p:nvSpPr>
            <p:cNvPr id="63520" name="Text Box 7">
              <a:extLst>
                <a:ext uri="{FF2B5EF4-FFF2-40B4-BE49-F238E27FC236}">
                  <a16:creationId xmlns:a16="http://schemas.microsoft.com/office/drawing/2014/main" id="{8DC0A8A4-B6D1-4868-8F52-6F4E7E25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202"/>
              <a:ext cx="6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scene</a:t>
              </a:r>
            </a:p>
          </p:txBody>
        </p:sp>
        <p:sp>
          <p:nvSpPr>
            <p:cNvPr id="63521" name="Text Box 9">
              <a:extLst>
                <a:ext uri="{FF2B5EF4-FFF2-40B4-BE49-F238E27FC236}">
                  <a16:creationId xmlns:a16="http://schemas.microsoft.com/office/drawing/2014/main" id="{FE02D32B-705E-4E97-8ADF-657CDC2C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1202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</a:t>
              </a:r>
            </a:p>
          </p:txBody>
        </p:sp>
      </p:grpSp>
      <p:grpSp>
        <p:nvGrpSpPr>
          <p:cNvPr id="63496" name="Group 12">
            <a:extLst>
              <a:ext uri="{FF2B5EF4-FFF2-40B4-BE49-F238E27FC236}">
                <a16:creationId xmlns:a16="http://schemas.microsoft.com/office/drawing/2014/main" id="{4A991A96-C5F7-4EEA-8E60-8EA66CA823B3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292600"/>
            <a:ext cx="5743575" cy="906463"/>
            <a:chOff x="1247" y="1393"/>
            <a:chExt cx="3618" cy="571"/>
          </a:xfrm>
        </p:grpSpPr>
        <p:grpSp>
          <p:nvGrpSpPr>
            <p:cNvPr id="63507" name="Group 13">
              <a:extLst>
                <a:ext uri="{FF2B5EF4-FFF2-40B4-BE49-F238E27FC236}">
                  <a16:creationId xmlns:a16="http://schemas.microsoft.com/office/drawing/2014/main" id="{96DDC2AC-0100-4169-8BF4-62D0EF4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" y="1393"/>
              <a:ext cx="2861" cy="522"/>
              <a:chOff x="645" y="903"/>
              <a:chExt cx="2861" cy="522"/>
            </a:xfrm>
          </p:grpSpPr>
          <p:graphicFrame>
            <p:nvGraphicFramePr>
              <p:cNvPr id="63510" name="Object 14">
                <a:extLst>
                  <a:ext uri="{FF2B5EF4-FFF2-40B4-BE49-F238E27FC236}">
                    <a16:creationId xmlns:a16="http://schemas.microsoft.com/office/drawing/2014/main" id="{FA71EF83-5E3C-4EC9-9760-8B402AEF72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5" y="1000"/>
              <a:ext cx="463" cy="3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04536" imgH="215713" progId="Equation.3">
                      <p:embed/>
                    </p:oleObj>
                  </mc:Choice>
                  <mc:Fallback>
                    <p:oleObj name="Equation" r:id="rId4" imgW="304536" imgH="215713" progId="Equation.3">
                      <p:embed/>
                      <p:pic>
                        <p:nvPicPr>
                          <p:cNvPr id="63510" name="Object 14">
                            <a:extLst>
                              <a:ext uri="{FF2B5EF4-FFF2-40B4-BE49-F238E27FC236}">
                                <a16:creationId xmlns:a16="http://schemas.microsoft.com/office/drawing/2014/main" id="{FA71EF83-5E3C-4EC9-9760-8B402AEF72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" y="1000"/>
                            <a:ext cx="463" cy="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11" name="Object 15">
                <a:extLst>
                  <a:ext uri="{FF2B5EF4-FFF2-40B4-BE49-F238E27FC236}">
                    <a16:creationId xmlns:a16="http://schemas.microsoft.com/office/drawing/2014/main" id="{AD884BB0-2BB7-455C-B253-80175FB396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54" y="1000"/>
              <a:ext cx="752" cy="3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94870" imgH="215713" progId="Equation.3">
                      <p:embed/>
                    </p:oleObj>
                  </mc:Choice>
                  <mc:Fallback>
                    <p:oleObj name="Equation" r:id="rId6" imgW="494870" imgH="215713" progId="Equation.3">
                      <p:embed/>
                      <p:pic>
                        <p:nvPicPr>
                          <p:cNvPr id="63511" name="Object 15">
                            <a:extLst>
                              <a:ext uri="{FF2B5EF4-FFF2-40B4-BE49-F238E27FC236}">
                                <a16:creationId xmlns:a16="http://schemas.microsoft.com/office/drawing/2014/main" id="{AD884BB0-2BB7-455C-B253-80175FB396E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4" y="1000"/>
                            <a:ext cx="752" cy="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12" name="Rectangle 16">
                <a:extLst>
                  <a:ext uri="{FF2B5EF4-FFF2-40B4-BE49-F238E27FC236}">
                    <a16:creationId xmlns:a16="http://schemas.microsoft.com/office/drawing/2014/main" id="{A1A8C286-0C77-4505-A419-10AC3107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903"/>
                <a:ext cx="874" cy="52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513" name="Line 17">
                <a:extLst>
                  <a:ext uri="{FF2B5EF4-FFF2-40B4-BE49-F238E27FC236}">
                    <a16:creationId xmlns:a16="http://schemas.microsoft.com/office/drawing/2014/main" id="{0C69CEC4-039D-4E24-801F-84BBF8A07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1164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Line 18">
                <a:extLst>
                  <a:ext uri="{FF2B5EF4-FFF2-40B4-BE49-F238E27FC236}">
                    <a16:creationId xmlns:a16="http://schemas.microsoft.com/office/drawing/2014/main" id="{D0E5D85E-F542-4D00-9CAC-713D4A3F8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2" y="1164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Text Box 19">
                <a:extLst>
                  <a:ext uri="{FF2B5EF4-FFF2-40B4-BE49-F238E27FC236}">
                    <a16:creationId xmlns:a16="http://schemas.microsoft.com/office/drawing/2014/main" id="{1FD81A09-45E6-4538-B7E1-A712C1873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" y="936"/>
                <a:ext cx="64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Optical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System</a:t>
                </a:r>
              </a:p>
            </p:txBody>
          </p:sp>
        </p:grpSp>
        <p:sp>
          <p:nvSpPr>
            <p:cNvPr id="63508" name="Text Box 20">
              <a:extLst>
                <a:ext uri="{FF2B5EF4-FFF2-40B4-BE49-F238E27FC236}">
                  <a16:creationId xmlns:a16="http://schemas.microsoft.com/office/drawing/2014/main" id="{1E249007-0775-4420-BC5F-FC6B78E5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714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point source</a:t>
              </a:r>
            </a:p>
          </p:txBody>
        </p:sp>
        <p:sp>
          <p:nvSpPr>
            <p:cNvPr id="63509" name="Text Box 21">
              <a:extLst>
                <a:ext uri="{FF2B5EF4-FFF2-40B4-BE49-F238E27FC236}">
                  <a16:creationId xmlns:a16="http://schemas.microsoft.com/office/drawing/2014/main" id="{75089653-6994-43C4-9A89-145080A6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714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point spread function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8AAFFE40-2E18-44B0-80C5-AB0ACFEEAB04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628775"/>
            <a:ext cx="1979612" cy="2389188"/>
            <a:chOff x="3896" y="2724"/>
            <a:chExt cx="1247" cy="1505"/>
          </a:xfrm>
        </p:grpSpPr>
        <p:sp>
          <p:nvSpPr>
            <p:cNvPr id="63498" name="Line 28">
              <a:extLst>
                <a:ext uri="{FF2B5EF4-FFF2-40B4-BE49-F238E27FC236}">
                  <a16:creationId xmlns:a16="http://schemas.microsoft.com/office/drawing/2014/main" id="{731BB0F4-862D-4A0B-B0CE-36749330F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9">
              <a:extLst>
                <a:ext uri="{FF2B5EF4-FFF2-40B4-BE49-F238E27FC236}">
                  <a16:creationId xmlns:a16="http://schemas.microsoft.com/office/drawing/2014/main" id="{402EEEED-BD4C-4040-B800-D919E5458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Rectangle 30">
              <a:extLst>
                <a:ext uri="{FF2B5EF4-FFF2-40B4-BE49-F238E27FC236}">
                  <a16:creationId xmlns:a16="http://schemas.microsoft.com/office/drawing/2014/main" id="{36C1F7C4-790D-401D-89D5-7413337F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63501" name="Object 31">
              <a:extLst>
                <a:ext uri="{FF2B5EF4-FFF2-40B4-BE49-F238E27FC236}">
                  <a16:creationId xmlns:a16="http://schemas.microsoft.com/office/drawing/2014/main" id="{185D54EE-24CF-457E-9814-4BF36D36F8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04536" imgH="215713" progId="Equation.3">
                    <p:embed/>
                  </p:oleObj>
                </mc:Choice>
                <mc:Fallback>
                  <p:oleObj name="Equation" r:id="rId8" imgW="304536" imgH="215713" progId="Equation.3">
                    <p:embed/>
                    <p:pic>
                      <p:nvPicPr>
                        <p:cNvPr id="63501" name="Object 31">
                          <a:extLst>
                            <a:ext uri="{FF2B5EF4-FFF2-40B4-BE49-F238E27FC236}">
                              <a16:creationId xmlns:a16="http://schemas.microsoft.com/office/drawing/2014/main" id="{185D54EE-24CF-457E-9814-4BF36D36F8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" y="2839"/>
                          <a:ext cx="34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2" name="Object 32">
              <a:extLst>
                <a:ext uri="{FF2B5EF4-FFF2-40B4-BE49-F238E27FC236}">
                  <a16:creationId xmlns:a16="http://schemas.microsoft.com/office/drawing/2014/main" id="{E51AC532-264E-4FED-B4E0-83EC4083B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4536" imgH="304536" progId="Equation.3">
                    <p:embed/>
                  </p:oleObj>
                </mc:Choice>
                <mc:Fallback>
                  <p:oleObj name="Equation" r:id="rId9" imgW="304536" imgH="304536" progId="Equation.3">
                    <p:embed/>
                    <p:pic>
                      <p:nvPicPr>
                        <p:cNvPr id="63502" name="Object 32">
                          <a:extLst>
                            <a:ext uri="{FF2B5EF4-FFF2-40B4-BE49-F238E27FC236}">
                              <a16:creationId xmlns:a16="http://schemas.microsoft.com/office/drawing/2014/main" id="{E51AC532-264E-4FED-B4E0-83EC4083B2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3010"/>
                          <a:ext cx="26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3" name="Object 33">
              <a:extLst>
                <a:ext uri="{FF2B5EF4-FFF2-40B4-BE49-F238E27FC236}">
                  <a16:creationId xmlns:a16="http://schemas.microsoft.com/office/drawing/2014/main" id="{57C70E1B-E870-4BAA-A830-E722C1DD8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3">
                    <p:embed/>
                  </p:oleObj>
                </mc:Choice>
                <mc:Fallback>
                  <p:oleObj name="Equation" r:id="rId11" imgW="126835" imgH="139518" progId="Equation.3">
                    <p:embed/>
                    <p:pic>
                      <p:nvPicPr>
                        <p:cNvPr id="63503" name="Object 33">
                          <a:extLst>
                            <a:ext uri="{FF2B5EF4-FFF2-40B4-BE49-F238E27FC236}">
                              <a16:creationId xmlns:a16="http://schemas.microsoft.com/office/drawing/2014/main" id="{57C70E1B-E870-4BAA-A830-E722C1DD8E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3905"/>
                          <a:ext cx="110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4" name="Object 34">
              <a:extLst>
                <a:ext uri="{FF2B5EF4-FFF2-40B4-BE49-F238E27FC236}">
                  <a16:creationId xmlns:a16="http://schemas.microsoft.com/office/drawing/2014/main" id="{D5858527-3D8C-4F34-AB80-4F5AEC15DF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41195" imgH="139639" progId="Equation.3">
                    <p:embed/>
                  </p:oleObj>
                </mc:Choice>
                <mc:Fallback>
                  <p:oleObj name="Equation" r:id="rId13" imgW="241195" imgH="139639" progId="Equation.3">
                    <p:embed/>
                    <p:pic>
                      <p:nvPicPr>
                        <p:cNvPr id="63504" name="Object 34">
                          <a:extLst>
                            <a:ext uri="{FF2B5EF4-FFF2-40B4-BE49-F238E27FC236}">
                              <a16:creationId xmlns:a16="http://schemas.microsoft.com/office/drawing/2014/main" id="{D5858527-3D8C-4F34-AB80-4F5AEC15DF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3905"/>
                          <a:ext cx="209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5" name="Object 35">
              <a:extLst>
                <a:ext uri="{FF2B5EF4-FFF2-40B4-BE49-F238E27FC236}">
                  <a16:creationId xmlns:a16="http://schemas.microsoft.com/office/drawing/2014/main" id="{1C2C0903-3305-4E41-A141-649CCFDC9C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18918" imgH="177723" progId="Equation.3">
                    <p:embed/>
                  </p:oleObj>
                </mc:Choice>
                <mc:Fallback>
                  <p:oleObj name="Equation" r:id="rId15" imgW="418918" imgH="177723" progId="Equation.3">
                    <p:embed/>
                    <p:pic>
                      <p:nvPicPr>
                        <p:cNvPr id="63505" name="Object 35">
                          <a:extLst>
                            <a:ext uri="{FF2B5EF4-FFF2-40B4-BE49-F238E27FC236}">
                              <a16:creationId xmlns:a16="http://schemas.microsoft.com/office/drawing/2014/main" id="{1C2C0903-3305-4E41-A141-649CCFDC9C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4030"/>
                          <a:ext cx="36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6" name="Rectangle 36">
              <a:extLst>
                <a:ext uri="{FF2B5EF4-FFF2-40B4-BE49-F238E27FC236}">
                  <a16:creationId xmlns:a16="http://schemas.microsoft.com/office/drawing/2014/main" id="{09801865-7BE9-494F-A5DC-BC59BBCC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o Rodapé 2">
            <a:extLst>
              <a:ext uri="{FF2B5EF4-FFF2-40B4-BE49-F238E27FC236}">
                <a16:creationId xmlns:a16="http://schemas.microsoft.com/office/drawing/2014/main" id="{3620C9C7-F61D-43D5-A4BB-F193AE72C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88392B9-559A-4B3C-89C3-4182A5139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Point Spread Function</a:t>
            </a:r>
          </a:p>
        </p:txBody>
      </p:sp>
      <p:pic>
        <p:nvPicPr>
          <p:cNvPr id="65540" name="Picture 3" descr="exref1">
            <a:extLst>
              <a:ext uri="{FF2B5EF4-FFF2-40B4-BE49-F238E27FC236}">
                <a16:creationId xmlns:a16="http://schemas.microsoft.com/office/drawing/2014/main" id="{E1B5165E-4333-4FD7-8709-14A00EB8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4" descr="exrefr2">
            <a:extLst>
              <a:ext uri="{FF2B5EF4-FFF2-40B4-BE49-F238E27FC236}">
                <a16:creationId xmlns:a16="http://schemas.microsoft.com/office/drawing/2014/main" id="{C06F6EC7-ABA2-421A-AEE0-FE57F9E4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5" descr="exrefr3">
            <a:extLst>
              <a:ext uri="{FF2B5EF4-FFF2-40B4-BE49-F238E27FC236}">
                <a16:creationId xmlns:a16="http://schemas.microsoft.com/office/drawing/2014/main" id="{CBE8A2B7-DB5E-4363-80FF-2FC557E8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>
            <a:extLst>
              <a:ext uri="{FF2B5EF4-FFF2-40B4-BE49-F238E27FC236}">
                <a16:creationId xmlns:a16="http://schemas.microsoft.com/office/drawing/2014/main" id="{BC8F6814-6405-4984-81EC-8B6A6348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908550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normal vision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F510098E-4645-4A1C-B70B-A6B0E225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9085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myopia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979EAA44-C5C2-4A4F-B4E6-7FB3722C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4908550"/>
            <a:ext cx="1074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hyperopia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718506CB-CC4C-4F91-AA72-E0F88FD8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6529388"/>
            <a:ext cx="3113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Images by Richmond Eye Associates</a:t>
            </a:r>
            <a:endParaRPr lang="ja-JP" altLang="en-US" sz="14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Posição do Rodapé 3">
            <a:extLst>
              <a:ext uri="{FF2B5EF4-FFF2-40B4-BE49-F238E27FC236}">
                <a16:creationId xmlns:a16="http://schemas.microsoft.com/office/drawing/2014/main" id="{0FE06D96-312C-4F0A-8C19-B0B1C7A0D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456C102-C92C-4DE1-950F-BEB7B02BC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Properties of Convolution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FE287B1-3D52-4637-82B2-F9801F99D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Commutative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Associative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Cascade system</a:t>
            </a:r>
          </a:p>
        </p:txBody>
      </p:sp>
      <p:graphicFrame>
        <p:nvGraphicFramePr>
          <p:cNvPr id="67589" name="Object 4">
            <a:extLst>
              <a:ext uri="{FF2B5EF4-FFF2-40B4-BE49-F238E27FC236}">
                <a16:creationId xmlns:a16="http://schemas.microsoft.com/office/drawing/2014/main" id="{7F835B95-04F4-4C2F-918D-AFE2FD6D7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280" imgH="177723" progId="Equation.3">
                  <p:embed/>
                </p:oleObj>
              </mc:Choice>
              <mc:Fallback>
                <p:oleObj name="Equation" r:id="rId3" imgW="736280" imgH="177723" progId="Equation.3">
                  <p:embed/>
                  <p:pic>
                    <p:nvPicPr>
                      <p:cNvPr id="67589" name="Object 4">
                        <a:extLst>
                          <a:ext uri="{FF2B5EF4-FFF2-40B4-BE49-F238E27FC236}">
                            <a16:creationId xmlns:a16="http://schemas.microsoft.com/office/drawing/2014/main" id="{7F835B95-04F4-4C2F-918D-AFE2FD6D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7D364D4B-EB43-4458-A005-E9B998722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15806" progId="Equation.3">
                  <p:embed/>
                </p:oleObj>
              </mc:Choice>
              <mc:Fallback>
                <p:oleObj name="Equation" r:id="rId5" imgW="1269449" imgH="215806" progId="Equation.3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7D364D4B-EB43-4458-A005-E9B998722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8">
            <a:extLst>
              <a:ext uri="{FF2B5EF4-FFF2-40B4-BE49-F238E27FC236}">
                <a16:creationId xmlns:a16="http://schemas.microsoft.com/office/drawing/2014/main" id="{E04B31D1-1A24-4726-9BAB-94B0DC68C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241091" progId="Equation.3">
                  <p:embed/>
                </p:oleObj>
              </mc:Choice>
              <mc:Fallback>
                <p:oleObj name="Equation" r:id="rId7" imgW="164957" imgH="241091" progId="Equation.3">
                  <p:embed/>
                  <p:pic>
                    <p:nvPicPr>
                      <p:cNvPr id="67591" name="Object 8">
                        <a:extLst>
                          <a:ext uri="{FF2B5EF4-FFF2-40B4-BE49-F238E27FC236}">
                            <a16:creationId xmlns:a16="http://schemas.microsoft.com/office/drawing/2014/main" id="{E04B31D1-1A24-4726-9BAB-94B0DC68C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9">
            <a:extLst>
              <a:ext uri="{FF2B5EF4-FFF2-40B4-BE49-F238E27FC236}">
                <a16:creationId xmlns:a16="http://schemas.microsoft.com/office/drawing/2014/main" id="{38298789-D571-4D96-8D24-5ADF1B092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241091" progId="Equation.3">
                  <p:embed/>
                </p:oleObj>
              </mc:Choice>
              <mc:Fallback>
                <p:oleObj name="Equation" r:id="rId9" imgW="177646" imgH="241091" progId="Equation.3">
                  <p:embed/>
                  <p:pic>
                    <p:nvPicPr>
                      <p:cNvPr id="67592" name="Object 9">
                        <a:extLst>
                          <a:ext uri="{FF2B5EF4-FFF2-40B4-BE49-F238E27FC236}">
                            <a16:creationId xmlns:a16="http://schemas.microsoft.com/office/drawing/2014/main" id="{38298789-D571-4D96-8D24-5ADF1B092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10">
            <a:extLst>
              <a:ext uri="{FF2B5EF4-FFF2-40B4-BE49-F238E27FC236}">
                <a16:creationId xmlns:a16="http://schemas.microsoft.com/office/drawing/2014/main" id="{CCAA6C76-A3FC-4D54-A52F-E215A0E4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7594" name="Line 11">
            <a:extLst>
              <a:ext uri="{FF2B5EF4-FFF2-40B4-BE49-F238E27FC236}">
                <a16:creationId xmlns:a16="http://schemas.microsoft.com/office/drawing/2014/main" id="{BBFBBFB9-B8F8-461E-8A97-12D7F6C9D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12">
            <a:extLst>
              <a:ext uri="{FF2B5EF4-FFF2-40B4-BE49-F238E27FC236}">
                <a16:creationId xmlns:a16="http://schemas.microsoft.com/office/drawing/2014/main" id="{3FA6C981-BB73-4C34-B39A-AED7D4946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596" name="Object 13">
            <a:extLst>
              <a:ext uri="{FF2B5EF4-FFF2-40B4-BE49-F238E27FC236}">
                <a16:creationId xmlns:a16="http://schemas.microsoft.com/office/drawing/2014/main" id="{F38FA115-B61F-4713-99A3-3F0BBED5A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68" imgH="215713" progId="Equation.3">
                  <p:embed/>
                </p:oleObj>
              </mc:Choice>
              <mc:Fallback>
                <p:oleObj name="Equation" r:id="rId11" imgW="152268" imgH="215713" progId="Equation.3">
                  <p:embed/>
                  <p:pic>
                    <p:nvPicPr>
                      <p:cNvPr id="67596" name="Object 13">
                        <a:extLst>
                          <a:ext uri="{FF2B5EF4-FFF2-40B4-BE49-F238E27FC236}">
                            <a16:creationId xmlns:a16="http://schemas.microsoft.com/office/drawing/2014/main" id="{F38FA115-B61F-4713-99A3-3F0BBED5A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Rectangle 14">
            <a:extLst>
              <a:ext uri="{FF2B5EF4-FFF2-40B4-BE49-F238E27FC236}">
                <a16:creationId xmlns:a16="http://schemas.microsoft.com/office/drawing/2014/main" id="{1463E692-A60D-422C-AF2A-C0E7B65B7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67598" name="Object 15">
            <a:extLst>
              <a:ext uri="{FF2B5EF4-FFF2-40B4-BE49-F238E27FC236}">
                <a16:creationId xmlns:a16="http://schemas.microsoft.com/office/drawing/2014/main" id="{4DAA2390-BD99-4A5C-B26C-6F5C3F511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5" imgH="215619" progId="Equation.3">
                  <p:embed/>
                </p:oleObj>
              </mc:Choice>
              <mc:Fallback>
                <p:oleObj name="Equation" r:id="rId13" imgW="164885" imgH="215619" progId="Equation.3">
                  <p:embed/>
                  <p:pic>
                    <p:nvPicPr>
                      <p:cNvPr id="67598" name="Object 15">
                        <a:extLst>
                          <a:ext uri="{FF2B5EF4-FFF2-40B4-BE49-F238E27FC236}">
                            <a16:creationId xmlns:a16="http://schemas.microsoft.com/office/drawing/2014/main" id="{4DAA2390-BD99-4A5C-B26C-6F5C3F511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9" name="Line 16">
            <a:extLst>
              <a:ext uri="{FF2B5EF4-FFF2-40B4-BE49-F238E27FC236}">
                <a16:creationId xmlns:a16="http://schemas.microsoft.com/office/drawing/2014/main" id="{6D4A3801-AE2D-46E1-B6F6-99F738529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FFAF41B0-36E4-4F98-A3CB-099BB5087D96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67608" name="Object 18">
              <a:extLst>
                <a:ext uri="{FF2B5EF4-FFF2-40B4-BE49-F238E27FC236}">
                  <a16:creationId xmlns:a16="http://schemas.microsoft.com/office/drawing/2014/main" id="{AF424D97-24CB-4CC5-BEA1-C617BFA6B4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91973" imgH="241195" progId="Equation.3">
                    <p:embed/>
                  </p:oleObj>
                </mc:Choice>
                <mc:Fallback>
                  <p:oleObj name="Equation" r:id="rId15" imgW="291973" imgH="241195" progId="Equation.3">
                    <p:embed/>
                    <p:pic>
                      <p:nvPicPr>
                        <p:cNvPr id="67608" name="Object 18">
                          <a:extLst>
                            <a:ext uri="{FF2B5EF4-FFF2-40B4-BE49-F238E27FC236}">
                              <a16:creationId xmlns:a16="http://schemas.microsoft.com/office/drawing/2014/main" id="{AF424D97-24CB-4CC5-BEA1-C617BFA6B4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9" name="Object 19">
              <a:extLst>
                <a:ext uri="{FF2B5EF4-FFF2-40B4-BE49-F238E27FC236}">
                  <a16:creationId xmlns:a16="http://schemas.microsoft.com/office/drawing/2014/main" id="{EF36CDB4-CCDE-47C0-9165-A44FCE2CB7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646" imgH="241091" progId="Equation.3">
                    <p:embed/>
                  </p:oleObj>
                </mc:Choice>
                <mc:Fallback>
                  <p:oleObj name="Equation" r:id="rId17" imgW="177646" imgH="241091" progId="Equation.3">
                    <p:embed/>
                    <p:pic>
                      <p:nvPicPr>
                        <p:cNvPr id="67609" name="Object 19">
                          <a:extLst>
                            <a:ext uri="{FF2B5EF4-FFF2-40B4-BE49-F238E27FC236}">
                              <a16:creationId xmlns:a16="http://schemas.microsoft.com/office/drawing/2014/main" id="{EF36CDB4-CCDE-47C0-9165-A44FCE2CB7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10" name="Rectangle 20">
              <a:extLst>
                <a:ext uri="{FF2B5EF4-FFF2-40B4-BE49-F238E27FC236}">
                  <a16:creationId xmlns:a16="http://schemas.microsoft.com/office/drawing/2014/main" id="{A6942491-29AB-4B78-92CC-C708C12A6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7611" name="Line 21">
              <a:extLst>
                <a:ext uri="{FF2B5EF4-FFF2-40B4-BE49-F238E27FC236}">
                  <a16:creationId xmlns:a16="http://schemas.microsoft.com/office/drawing/2014/main" id="{36876C65-8539-4625-AFB5-A6AE4F22D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22">
              <a:extLst>
                <a:ext uri="{FF2B5EF4-FFF2-40B4-BE49-F238E27FC236}">
                  <a16:creationId xmlns:a16="http://schemas.microsoft.com/office/drawing/2014/main" id="{29AAFA6C-4B52-4356-AC8B-5187B098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13" name="Object 23">
              <a:extLst>
                <a:ext uri="{FF2B5EF4-FFF2-40B4-BE49-F238E27FC236}">
                  <a16:creationId xmlns:a16="http://schemas.microsoft.com/office/drawing/2014/main" id="{EECBAE44-E353-46AB-A0A5-DBFA52E4AC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93359" imgH="215713" progId="Equation.3">
                    <p:embed/>
                  </p:oleObj>
                </mc:Choice>
                <mc:Fallback>
                  <p:oleObj name="Equation" r:id="rId18" imgW="393359" imgH="215713" progId="Equation.3">
                    <p:embed/>
                    <p:pic>
                      <p:nvPicPr>
                        <p:cNvPr id="67613" name="Object 23">
                          <a:extLst>
                            <a:ext uri="{FF2B5EF4-FFF2-40B4-BE49-F238E27FC236}">
                              <a16:creationId xmlns:a16="http://schemas.microsoft.com/office/drawing/2014/main" id="{EECBAE44-E353-46AB-A0A5-DBFA52E4AC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5802F9B6-E9D7-406E-B984-BB6D51F61D85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67602" name="Object 25">
              <a:extLst>
                <a:ext uri="{FF2B5EF4-FFF2-40B4-BE49-F238E27FC236}">
                  <a16:creationId xmlns:a16="http://schemas.microsoft.com/office/drawing/2014/main" id="{3C46D39F-7501-4DC7-9947-38FAD65AC7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91973" imgH="241195" progId="Equation.3">
                    <p:embed/>
                  </p:oleObj>
                </mc:Choice>
                <mc:Fallback>
                  <p:oleObj name="Equation" r:id="rId20" imgW="291973" imgH="241195" progId="Equation.3">
                    <p:embed/>
                    <p:pic>
                      <p:nvPicPr>
                        <p:cNvPr id="67602" name="Object 25">
                          <a:extLst>
                            <a:ext uri="{FF2B5EF4-FFF2-40B4-BE49-F238E27FC236}">
                              <a16:creationId xmlns:a16="http://schemas.microsoft.com/office/drawing/2014/main" id="{3C46D39F-7501-4DC7-9947-38FAD65AC7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3" name="Object 26">
              <a:extLst>
                <a:ext uri="{FF2B5EF4-FFF2-40B4-BE49-F238E27FC236}">
                  <a16:creationId xmlns:a16="http://schemas.microsoft.com/office/drawing/2014/main" id="{F5E990FC-5DA4-49EF-95E3-924763DF0D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646" imgH="241091" progId="Equation.3">
                    <p:embed/>
                  </p:oleObj>
                </mc:Choice>
                <mc:Fallback>
                  <p:oleObj name="Equation" r:id="rId21" imgW="177646" imgH="241091" progId="Equation.3">
                    <p:embed/>
                    <p:pic>
                      <p:nvPicPr>
                        <p:cNvPr id="67603" name="Object 26">
                          <a:extLst>
                            <a:ext uri="{FF2B5EF4-FFF2-40B4-BE49-F238E27FC236}">
                              <a16:creationId xmlns:a16="http://schemas.microsoft.com/office/drawing/2014/main" id="{F5E990FC-5DA4-49EF-95E3-924763DF0D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04" name="Rectangle 27">
              <a:extLst>
                <a:ext uri="{FF2B5EF4-FFF2-40B4-BE49-F238E27FC236}">
                  <a16:creationId xmlns:a16="http://schemas.microsoft.com/office/drawing/2014/main" id="{B4B96594-960F-444B-BF30-3DC7C122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7605" name="Line 28">
              <a:extLst>
                <a:ext uri="{FF2B5EF4-FFF2-40B4-BE49-F238E27FC236}">
                  <a16:creationId xmlns:a16="http://schemas.microsoft.com/office/drawing/2014/main" id="{111E3FE3-6A4E-438E-B396-7FB0878FD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29">
              <a:extLst>
                <a:ext uri="{FF2B5EF4-FFF2-40B4-BE49-F238E27FC236}">
                  <a16:creationId xmlns:a16="http://schemas.microsoft.com/office/drawing/2014/main" id="{307A8DE2-CCE1-480E-9689-8B589B295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07" name="Object 30">
              <a:extLst>
                <a:ext uri="{FF2B5EF4-FFF2-40B4-BE49-F238E27FC236}">
                  <a16:creationId xmlns:a16="http://schemas.microsoft.com/office/drawing/2014/main" id="{1B181288-0FD0-4813-84E5-59F7CCFD64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93359" imgH="215713" progId="Equation.3">
                    <p:embed/>
                  </p:oleObj>
                </mc:Choice>
                <mc:Fallback>
                  <p:oleObj name="Equation" r:id="rId22" imgW="393359" imgH="215713" progId="Equation.3">
                    <p:embed/>
                    <p:pic>
                      <p:nvPicPr>
                        <p:cNvPr id="67607" name="Object 30">
                          <a:extLst>
                            <a:ext uri="{FF2B5EF4-FFF2-40B4-BE49-F238E27FC236}">
                              <a16:creationId xmlns:a16="http://schemas.microsoft.com/office/drawing/2014/main" id="{1B181288-0FD0-4813-84E5-59F7CCFD64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7F7F5FBB-4C75-4014-B739-3CE23F4FA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6E8C048-93DD-4379-A83F-35DE34817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How to Represent Signals?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C4C39EB-4051-4ED1-B43D-E14C5769A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Option 1: Taylor series represents any function using polynomials.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Polynomials are not the best - unstable and not very physically meaningful.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Easier to talk about “signals” in terms of its “frequencies”</a:t>
            </a:r>
          </a:p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    (how fast/often signals change, etc).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80D15D2D-5B90-42E8-87EC-17DC6EDF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5050"/>
            <a:ext cx="487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o Rodapé 2">
            <a:extLst>
              <a:ext uri="{FF2B5EF4-FFF2-40B4-BE49-F238E27FC236}">
                <a16:creationId xmlns:a16="http://schemas.microsoft.com/office/drawing/2014/main" id="{B21475E0-D5C5-44AD-A41D-5602F91AA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FAC6564-98D2-44F1-B5E0-65A0FDC09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and Convolution</a:t>
            </a:r>
          </a:p>
        </p:txBody>
      </p:sp>
      <p:graphicFrame>
        <p:nvGraphicFramePr>
          <p:cNvPr id="69636" name="Object 3">
            <a:extLst>
              <a:ext uri="{FF2B5EF4-FFF2-40B4-BE49-F238E27FC236}">
                <a16:creationId xmlns:a16="http://schemas.microsoft.com/office/drawing/2014/main" id="{F7695156-E63F-4614-A985-6E368ED472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1822450"/>
          <a:ext cx="11604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69636" name="Object 3">
                        <a:extLst>
                          <a:ext uri="{FF2B5EF4-FFF2-40B4-BE49-F238E27FC236}">
                            <a16:creationId xmlns:a16="http://schemas.microsoft.com/office/drawing/2014/main" id="{F7695156-E63F-4614-A985-6E368ED47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1822450"/>
                        <a:ext cx="11604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4">
            <a:extLst>
              <a:ext uri="{FF2B5EF4-FFF2-40B4-BE49-F238E27FC236}">
                <a16:creationId xmlns:a16="http://schemas.microsoft.com/office/drawing/2014/main" id="{F65E5AAC-D0C2-4A3C-940E-BBAA6A0E9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3400" y="1700213"/>
          <a:ext cx="27892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5100" imgH="330200" progId="Equation.3">
                  <p:embed/>
                </p:oleObj>
              </mc:Choice>
              <mc:Fallback>
                <p:oleObj name="Equation" r:id="rId5" imgW="1435100" imgH="330200" progId="Equation.3">
                  <p:embed/>
                  <p:pic>
                    <p:nvPicPr>
                      <p:cNvPr id="69637" name="Object 4">
                        <a:extLst>
                          <a:ext uri="{FF2B5EF4-FFF2-40B4-BE49-F238E27FC236}">
                            <a16:creationId xmlns:a16="http://schemas.microsoft.com/office/drawing/2014/main" id="{F65E5AAC-D0C2-4A3C-940E-BBAA6A0E9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700213"/>
                        <a:ext cx="27892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3" name="Object 5">
            <a:extLst>
              <a:ext uri="{FF2B5EF4-FFF2-40B4-BE49-F238E27FC236}">
                <a16:creationId xmlns:a16="http://schemas.microsoft.com/office/drawing/2014/main" id="{C9456458-E268-4C72-88FC-1B6EBACB3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276475"/>
          <a:ext cx="37020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5000" imgH="330200" progId="Equation.3">
                  <p:embed/>
                </p:oleObj>
              </mc:Choice>
              <mc:Fallback>
                <p:oleObj name="Equation" r:id="rId7" imgW="1905000" imgH="330200" progId="Equation.3">
                  <p:embed/>
                  <p:pic>
                    <p:nvPicPr>
                      <p:cNvPr id="621573" name="Object 5">
                        <a:extLst>
                          <a:ext uri="{FF2B5EF4-FFF2-40B4-BE49-F238E27FC236}">
                            <a16:creationId xmlns:a16="http://schemas.microsoft.com/office/drawing/2014/main" id="{C9456458-E268-4C72-88FC-1B6EBACB3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37020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4" name="Object 6">
            <a:extLst>
              <a:ext uri="{FF2B5EF4-FFF2-40B4-BE49-F238E27FC236}">
                <a16:creationId xmlns:a16="http://schemas.microsoft.com/office/drawing/2014/main" id="{5297E497-40AF-44AE-8E71-824ABFADC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146425"/>
          <a:ext cx="54784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03500" imgH="330200" progId="Equation.3">
                  <p:embed/>
                </p:oleObj>
              </mc:Choice>
              <mc:Fallback>
                <p:oleObj name="Equation" r:id="rId9" imgW="2603500" imgH="330200" progId="Equation.3">
                  <p:embed/>
                  <p:pic>
                    <p:nvPicPr>
                      <p:cNvPr id="621574" name="Object 6">
                        <a:extLst>
                          <a:ext uri="{FF2B5EF4-FFF2-40B4-BE49-F238E27FC236}">
                            <a16:creationId xmlns:a16="http://schemas.microsoft.com/office/drawing/2014/main" id="{5297E497-40AF-44AE-8E71-824ABFADC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6425"/>
                        <a:ext cx="54784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5" name="Object 7">
            <a:extLst>
              <a:ext uri="{FF2B5EF4-FFF2-40B4-BE49-F238E27FC236}">
                <a16:creationId xmlns:a16="http://schemas.microsoft.com/office/drawing/2014/main" id="{4A900C08-731F-4652-A303-A3DF4962F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000500"/>
          <a:ext cx="47164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73300" imgH="330200" progId="Equation.3">
                  <p:embed/>
                </p:oleObj>
              </mc:Choice>
              <mc:Fallback>
                <p:oleObj name="Equation" r:id="rId11" imgW="2273300" imgH="330200" progId="Equation.3">
                  <p:embed/>
                  <p:pic>
                    <p:nvPicPr>
                      <p:cNvPr id="621575" name="Object 7">
                        <a:extLst>
                          <a:ext uri="{FF2B5EF4-FFF2-40B4-BE49-F238E27FC236}">
                            <a16:creationId xmlns:a16="http://schemas.microsoft.com/office/drawing/2014/main" id="{4A900C08-731F-4652-A303-A3DF4962F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0500"/>
                        <a:ext cx="47164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4148672B-9829-4C9F-8611-6421F9EA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7922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Let</a:t>
            </a:r>
          </a:p>
        </p:txBody>
      </p:sp>
      <p:sp>
        <p:nvSpPr>
          <p:cNvPr id="69642" name="Text Box 9">
            <a:extLst>
              <a:ext uri="{FF2B5EF4-FFF2-40B4-BE49-F238E27FC236}">
                <a16:creationId xmlns:a16="http://schemas.microsoft.com/office/drawing/2014/main" id="{C79202B1-02C3-47B5-82ED-7A383950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17922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Then</a:t>
            </a:r>
          </a:p>
        </p:txBody>
      </p:sp>
      <p:graphicFrame>
        <p:nvGraphicFramePr>
          <p:cNvPr id="621578" name="Object 10">
            <a:extLst>
              <a:ext uri="{FF2B5EF4-FFF2-40B4-BE49-F238E27FC236}">
                <a16:creationId xmlns:a16="http://schemas.microsoft.com/office/drawing/2014/main" id="{7388A2D3-7E50-4DA1-8B22-B53FD8670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4149725"/>
          <a:ext cx="14811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669" imgH="215806" progId="Equation.3">
                  <p:embed/>
                </p:oleObj>
              </mc:Choice>
              <mc:Fallback>
                <p:oleObj name="Equation" r:id="rId13" imgW="761669" imgH="215806" progId="Equation.3">
                  <p:embed/>
                  <p:pic>
                    <p:nvPicPr>
                      <p:cNvPr id="621578" name="Object 10">
                        <a:extLst>
                          <a:ext uri="{FF2B5EF4-FFF2-40B4-BE49-F238E27FC236}">
                            <a16:creationId xmlns:a16="http://schemas.microsoft.com/office/drawing/2014/main" id="{7388A2D3-7E50-4DA1-8B22-B53FD8670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149725"/>
                        <a:ext cx="1481138" cy="419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>
            <a:extLst>
              <a:ext uri="{FF2B5EF4-FFF2-40B4-BE49-F238E27FC236}">
                <a16:creationId xmlns:a16="http://schemas.microsoft.com/office/drawing/2014/main" id="{DF5E85F7-9E07-479E-A695-A7EFA222789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27600"/>
            <a:ext cx="7912100" cy="1022350"/>
            <a:chOff x="403" y="3585"/>
            <a:chExt cx="4984" cy="644"/>
          </a:xfrm>
        </p:grpSpPr>
        <p:grpSp>
          <p:nvGrpSpPr>
            <p:cNvPr id="69645" name="Group 12">
              <a:extLst>
                <a:ext uri="{FF2B5EF4-FFF2-40B4-BE49-F238E27FC236}">
                  <a16:creationId xmlns:a16="http://schemas.microsoft.com/office/drawing/2014/main" id="{D8564F09-17A3-47E0-9ED4-8C18DD074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" y="3614"/>
              <a:ext cx="4853" cy="578"/>
              <a:chOff x="403" y="3640"/>
              <a:chExt cx="4853" cy="578"/>
            </a:xfrm>
          </p:grpSpPr>
          <p:sp>
            <p:nvSpPr>
              <p:cNvPr id="69647" name="Text Box 13">
                <a:extLst>
                  <a:ext uri="{FF2B5EF4-FFF2-40B4-BE49-F238E27FC236}">
                    <a16:creationId xmlns:a16="http://schemas.microsoft.com/office/drawing/2014/main" id="{23A1B22B-C045-4BCD-93B1-ECC723D47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3640"/>
                <a:ext cx="2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Convolution in spatial domain</a:t>
                </a:r>
              </a:p>
            </p:txBody>
          </p:sp>
          <p:sp>
            <p:nvSpPr>
              <p:cNvPr id="69648" name="Text Box 14">
                <a:extLst>
                  <a:ext uri="{FF2B5EF4-FFF2-40B4-BE49-F238E27FC236}">
                    <a16:creationId xmlns:a16="http://schemas.microsoft.com/office/drawing/2014/main" id="{A9BAEEA1-A35C-4DA6-9D17-601FC462A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4" y="3924"/>
                <a:ext cx="3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Multiplication in frequency domain</a:t>
                </a:r>
              </a:p>
            </p:txBody>
          </p:sp>
          <p:graphicFrame>
            <p:nvGraphicFramePr>
              <p:cNvPr id="69649" name="Object 15">
                <a:extLst>
                  <a:ext uri="{FF2B5EF4-FFF2-40B4-BE49-F238E27FC236}">
                    <a16:creationId xmlns:a16="http://schemas.microsoft.com/office/drawing/2014/main" id="{4B66AC07-BA7A-4C21-AD22-C4BF34656F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96" y="3931"/>
              <a:ext cx="407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15713" imgH="152268" progId="Equation.3">
                      <p:embed/>
                    </p:oleObj>
                  </mc:Choice>
                  <mc:Fallback>
                    <p:oleObj name="Equation" r:id="rId15" imgW="215713" imgH="152268" progId="Equation.3">
                      <p:embed/>
                      <p:pic>
                        <p:nvPicPr>
                          <p:cNvPr id="69649" name="Object 15">
                            <a:extLst>
                              <a:ext uri="{FF2B5EF4-FFF2-40B4-BE49-F238E27FC236}">
                                <a16:creationId xmlns:a16="http://schemas.microsoft.com/office/drawing/2014/main" id="{4B66AC07-BA7A-4C21-AD22-C4BF34656F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6" y="3931"/>
                            <a:ext cx="407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646" name="Rectangle 16">
              <a:extLst>
                <a:ext uri="{FF2B5EF4-FFF2-40B4-BE49-F238E27FC236}">
                  <a16:creationId xmlns:a16="http://schemas.microsoft.com/office/drawing/2014/main" id="{94D6C5BE-830A-4B63-BE22-641CF1FC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3585"/>
              <a:ext cx="4980" cy="6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Posição do Rodapé 2">
            <a:extLst>
              <a:ext uri="{FF2B5EF4-FFF2-40B4-BE49-F238E27FC236}">
                <a16:creationId xmlns:a16="http://schemas.microsoft.com/office/drawing/2014/main" id="{6470E70C-BED8-41CA-91D8-8BAAC22A37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04A000A-DF81-4C1C-8172-36C9CE1E5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and Convolution</a:t>
            </a:r>
          </a:p>
        </p:txBody>
      </p:sp>
      <p:graphicFrame>
        <p:nvGraphicFramePr>
          <p:cNvPr id="71684" name="Object 3">
            <a:extLst>
              <a:ext uri="{FF2B5EF4-FFF2-40B4-BE49-F238E27FC236}">
                <a16:creationId xmlns:a16="http://schemas.microsoft.com/office/drawing/2014/main" id="{6A8F4888-10E9-452A-BABD-3023C4BCB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71684" name="Object 3">
                        <a:extLst>
                          <a:ext uri="{FF2B5EF4-FFF2-40B4-BE49-F238E27FC236}">
                            <a16:creationId xmlns:a16="http://schemas.microsoft.com/office/drawing/2014/main" id="{6A8F4888-10E9-452A-BABD-3023C4BCB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4">
            <a:extLst>
              <a:ext uri="{FF2B5EF4-FFF2-40B4-BE49-F238E27FC236}">
                <a16:creationId xmlns:a16="http://schemas.microsoft.com/office/drawing/2014/main" id="{0AC2268A-C027-43E3-95AB-B2503ABD9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177646" progId="Equation.3">
                  <p:embed/>
                </p:oleObj>
              </mc:Choice>
              <mc:Fallback>
                <p:oleObj name="Equation" r:id="rId5" imgW="545626" imgH="177646" progId="Equation.3">
                  <p:embed/>
                  <p:pic>
                    <p:nvPicPr>
                      <p:cNvPr id="71685" name="Object 4">
                        <a:extLst>
                          <a:ext uri="{FF2B5EF4-FFF2-40B4-BE49-F238E27FC236}">
                            <a16:creationId xmlns:a16="http://schemas.microsoft.com/office/drawing/2014/main" id="{0AC2268A-C027-43E3-95AB-B2503ABD9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5">
            <a:extLst>
              <a:ext uri="{FF2B5EF4-FFF2-40B4-BE49-F238E27FC236}">
                <a16:creationId xmlns:a16="http://schemas.microsoft.com/office/drawing/2014/main" id="{B7CA01CC-1A9E-4C05-8179-1D318B0F6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203112" progId="Equation.3">
                  <p:embed/>
                </p:oleObj>
              </mc:Choice>
              <mc:Fallback>
                <p:oleObj name="Equation" r:id="rId7" imgW="444307" imgH="203112" progId="Equation.3">
                  <p:embed/>
                  <p:pic>
                    <p:nvPicPr>
                      <p:cNvPr id="71686" name="Object 5">
                        <a:extLst>
                          <a:ext uri="{FF2B5EF4-FFF2-40B4-BE49-F238E27FC236}">
                            <a16:creationId xmlns:a16="http://schemas.microsoft.com/office/drawing/2014/main" id="{B7CA01CC-1A9E-4C05-8179-1D318B0F6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6">
            <a:extLst>
              <a:ext uri="{FF2B5EF4-FFF2-40B4-BE49-F238E27FC236}">
                <a16:creationId xmlns:a16="http://schemas.microsoft.com/office/drawing/2014/main" id="{595128B1-1616-4AAF-BBD1-762D4CAAC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516" imgH="177646" progId="Equation.3">
                  <p:embed/>
                </p:oleObj>
              </mc:Choice>
              <mc:Fallback>
                <p:oleObj name="Equation" r:id="rId9" imgW="672516" imgH="177646" progId="Equation.3">
                  <p:embed/>
                  <p:pic>
                    <p:nvPicPr>
                      <p:cNvPr id="71687" name="Object 6">
                        <a:extLst>
                          <a:ext uri="{FF2B5EF4-FFF2-40B4-BE49-F238E27FC236}">
                            <a16:creationId xmlns:a16="http://schemas.microsoft.com/office/drawing/2014/main" id="{595128B1-1616-4AAF-BBD1-762D4CAAC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7">
            <a:extLst>
              <a:ext uri="{FF2B5EF4-FFF2-40B4-BE49-F238E27FC236}">
                <a16:creationId xmlns:a16="http://schemas.microsoft.com/office/drawing/2014/main" id="{A31611BD-D5B3-4E1E-B654-F7A44B27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1568450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Spatial Domain </a:t>
            </a:r>
            <a:r>
              <a:rPr lang="en-US" altLang="ja-JP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(x)</a:t>
            </a:r>
          </a:p>
        </p:txBody>
      </p:sp>
      <p:sp>
        <p:nvSpPr>
          <p:cNvPr id="71689" name="Text Box 8">
            <a:extLst>
              <a:ext uri="{FF2B5EF4-FFF2-40B4-BE49-F238E27FC236}">
                <a16:creationId xmlns:a16="http://schemas.microsoft.com/office/drawing/2014/main" id="{B2A4778C-8FEF-4402-8EB6-C6728741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156845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Frequency Domain </a:t>
            </a:r>
            <a:r>
              <a:rPr lang="en-US" altLang="ja-JP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(u)</a:t>
            </a:r>
          </a:p>
        </p:txBody>
      </p:sp>
      <p:sp>
        <p:nvSpPr>
          <p:cNvPr id="71690" name="Line 9">
            <a:extLst>
              <a:ext uri="{FF2B5EF4-FFF2-40B4-BE49-F238E27FC236}">
                <a16:creationId xmlns:a16="http://schemas.microsoft.com/office/drawing/2014/main" id="{DD8722F3-2C0A-4436-98A5-F04DD1F0A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0">
            <a:extLst>
              <a:ext uri="{FF2B5EF4-FFF2-40B4-BE49-F238E27FC236}">
                <a16:creationId xmlns:a16="http://schemas.microsoft.com/office/drawing/2014/main" id="{0C835863-2805-408D-89B5-AB591154F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1">
            <a:extLst>
              <a:ext uri="{FF2B5EF4-FFF2-40B4-BE49-F238E27FC236}">
                <a16:creationId xmlns:a16="http://schemas.microsoft.com/office/drawing/2014/main" id="{336B8704-DD30-44DF-A24C-80F54E4FA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FADE41F8-6187-4905-A325-FA102741060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494088"/>
            <a:ext cx="5967412" cy="2622550"/>
            <a:chOff x="567" y="2272"/>
            <a:chExt cx="3759" cy="1652"/>
          </a:xfrm>
        </p:grpSpPr>
        <p:sp>
          <p:nvSpPr>
            <p:cNvPr id="71694" name="Line 13">
              <a:extLst>
                <a:ext uri="{FF2B5EF4-FFF2-40B4-BE49-F238E27FC236}">
                  <a16:creationId xmlns:a16="http://schemas.microsoft.com/office/drawing/2014/main" id="{076F6A34-5337-4922-806A-29C687F01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4">
              <a:extLst>
                <a:ext uri="{FF2B5EF4-FFF2-40B4-BE49-F238E27FC236}">
                  <a16:creationId xmlns:a16="http://schemas.microsoft.com/office/drawing/2014/main" id="{DC3F58B9-87C9-4380-9710-2B2EC617A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5">
              <a:extLst>
                <a:ext uri="{FF2B5EF4-FFF2-40B4-BE49-F238E27FC236}">
                  <a16:creationId xmlns:a16="http://schemas.microsoft.com/office/drawing/2014/main" id="{A7594200-C748-4C70-BDF0-8CF89E4DD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Text Box 16">
              <a:extLst>
                <a:ext uri="{FF2B5EF4-FFF2-40B4-BE49-F238E27FC236}">
                  <a16:creationId xmlns:a16="http://schemas.microsoft.com/office/drawing/2014/main" id="{6F8AE70D-F1D5-4947-8361-CE4F63412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272"/>
              <a:ext cx="3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So, we can find </a:t>
              </a:r>
              <a:r>
                <a:rPr lang="en-US" altLang="ja-JP" sz="24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g(x)</a:t>
              </a: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by Fourier transform</a:t>
              </a:r>
            </a:p>
          </p:txBody>
        </p:sp>
        <p:graphicFrame>
          <p:nvGraphicFramePr>
            <p:cNvPr id="71698" name="Object 17">
              <a:extLst>
                <a:ext uri="{FF2B5EF4-FFF2-40B4-BE49-F238E27FC236}">
                  <a16:creationId xmlns:a16="http://schemas.microsoft.com/office/drawing/2014/main" id="{32FF3C0F-FAFD-412A-8F39-C2F70661BE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3">
                    <p:embed/>
                  </p:oleObj>
                </mc:Choice>
                <mc:Fallback>
                  <p:oleObj name="Equation" r:id="rId11" imgW="139579" imgH="164957" progId="Equation.3">
                    <p:embed/>
                    <p:pic>
                      <p:nvPicPr>
                        <p:cNvPr id="71698" name="Object 17">
                          <a:extLst>
                            <a:ext uri="{FF2B5EF4-FFF2-40B4-BE49-F238E27FC236}">
                              <a16:creationId xmlns:a16="http://schemas.microsoft.com/office/drawing/2014/main" id="{32FF3C0F-FAFD-412A-8F39-C2F70661BE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9" name="Object 18">
              <a:extLst>
                <a:ext uri="{FF2B5EF4-FFF2-40B4-BE49-F238E27FC236}">
                  <a16:creationId xmlns:a16="http://schemas.microsoft.com/office/drawing/2014/main" id="{ED432EE1-279F-4778-B56D-47C6F2C10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80" imgH="101424" progId="Equation.3">
                    <p:embed/>
                  </p:oleObj>
                </mc:Choice>
                <mc:Fallback>
                  <p:oleObj name="Equation" r:id="rId13" imgW="126780" imgH="101424" progId="Equation.3">
                    <p:embed/>
                    <p:pic>
                      <p:nvPicPr>
                        <p:cNvPr id="71699" name="Object 18">
                          <a:extLst>
                            <a:ext uri="{FF2B5EF4-FFF2-40B4-BE49-F238E27FC236}">
                              <a16:creationId xmlns:a16="http://schemas.microsoft.com/office/drawing/2014/main" id="{ED432EE1-279F-4778-B56D-47C6F2C10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0" name="Object 19">
              <a:extLst>
                <a:ext uri="{FF2B5EF4-FFF2-40B4-BE49-F238E27FC236}">
                  <a16:creationId xmlns:a16="http://schemas.microsoft.com/office/drawing/2014/main" id="{E7634AD5-F41B-48D3-8569-3ED6C2F80D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203024" progId="Equation.3">
                    <p:embed/>
                  </p:oleObj>
                </mc:Choice>
                <mc:Fallback>
                  <p:oleObj name="Equation" r:id="rId15" imgW="152268" imgH="203024" progId="Equation.3">
                    <p:embed/>
                    <p:pic>
                      <p:nvPicPr>
                        <p:cNvPr id="71700" name="Object 19">
                          <a:extLst>
                            <a:ext uri="{FF2B5EF4-FFF2-40B4-BE49-F238E27FC236}">
                              <a16:creationId xmlns:a16="http://schemas.microsoft.com/office/drawing/2014/main" id="{E7634AD5-F41B-48D3-8569-3ED6C2F80D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1" name="Object 20">
              <a:extLst>
                <a:ext uri="{FF2B5EF4-FFF2-40B4-BE49-F238E27FC236}">
                  <a16:creationId xmlns:a16="http://schemas.microsoft.com/office/drawing/2014/main" id="{D037E350-24B9-4ABA-AD69-34CCFAA892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102" imgH="126780" progId="Equation.3">
                    <p:embed/>
                  </p:oleObj>
                </mc:Choice>
                <mc:Fallback>
                  <p:oleObj name="Equation" r:id="rId17" imgW="114102" imgH="126780" progId="Equation.3">
                    <p:embed/>
                    <p:pic>
                      <p:nvPicPr>
                        <p:cNvPr id="71701" name="Object 20">
                          <a:extLst>
                            <a:ext uri="{FF2B5EF4-FFF2-40B4-BE49-F238E27FC236}">
                              <a16:creationId xmlns:a16="http://schemas.microsoft.com/office/drawing/2014/main" id="{D037E350-24B9-4ABA-AD69-34CCFAA892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2" name="Object 21">
              <a:extLst>
                <a:ext uri="{FF2B5EF4-FFF2-40B4-BE49-F238E27FC236}">
                  <a16:creationId xmlns:a16="http://schemas.microsoft.com/office/drawing/2014/main" id="{F8B13CF9-0F87-4958-B135-1289B35A1A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77415" progId="Equation.3">
                    <p:embed/>
                  </p:oleObj>
                </mc:Choice>
                <mc:Fallback>
                  <p:oleObj name="Equation" r:id="rId19" imgW="126725" imgH="177415" progId="Equation.3">
                    <p:embed/>
                    <p:pic>
                      <p:nvPicPr>
                        <p:cNvPr id="71702" name="Object 21">
                          <a:extLst>
                            <a:ext uri="{FF2B5EF4-FFF2-40B4-BE49-F238E27FC236}">
                              <a16:creationId xmlns:a16="http://schemas.microsoft.com/office/drawing/2014/main" id="{F8B13CF9-0F87-4958-B135-1289B35A1A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3" name="Object 22">
              <a:extLst>
                <a:ext uri="{FF2B5EF4-FFF2-40B4-BE49-F238E27FC236}">
                  <a16:creationId xmlns:a16="http://schemas.microsoft.com/office/drawing/2014/main" id="{74BD5E4B-9DDF-4DAF-A381-9B9D9FB17E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4814" imgH="177492" progId="Equation.3">
                    <p:embed/>
                  </p:oleObj>
                </mc:Choice>
                <mc:Fallback>
                  <p:oleObj name="Equation" r:id="rId21" imgW="164814" imgH="177492" progId="Equation.3">
                    <p:embed/>
                    <p:pic>
                      <p:nvPicPr>
                        <p:cNvPr id="71703" name="Object 22">
                          <a:extLst>
                            <a:ext uri="{FF2B5EF4-FFF2-40B4-BE49-F238E27FC236}">
                              <a16:creationId xmlns:a16="http://schemas.microsoft.com/office/drawing/2014/main" id="{74BD5E4B-9DDF-4DAF-A381-9B9D9FB17E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4" name="Object 23">
              <a:extLst>
                <a:ext uri="{FF2B5EF4-FFF2-40B4-BE49-F238E27FC236}">
                  <a16:creationId xmlns:a16="http://schemas.microsoft.com/office/drawing/2014/main" id="{C1A2F42E-DD9A-41C1-8FC3-578E1BF44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80" imgH="101424" progId="Equation.3">
                    <p:embed/>
                  </p:oleObj>
                </mc:Choice>
                <mc:Fallback>
                  <p:oleObj name="Equation" r:id="rId23" imgW="126780" imgH="101424" progId="Equation.3">
                    <p:embed/>
                    <p:pic>
                      <p:nvPicPr>
                        <p:cNvPr id="71704" name="Object 23">
                          <a:extLst>
                            <a:ext uri="{FF2B5EF4-FFF2-40B4-BE49-F238E27FC236}">
                              <a16:creationId xmlns:a16="http://schemas.microsoft.com/office/drawing/2014/main" id="{C1A2F42E-DD9A-41C1-8FC3-578E1BF449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5" name="Object 24">
              <a:extLst>
                <a:ext uri="{FF2B5EF4-FFF2-40B4-BE49-F238E27FC236}">
                  <a16:creationId xmlns:a16="http://schemas.microsoft.com/office/drawing/2014/main" id="{891D2FBC-23B7-47C7-ADD6-5DF4A19263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4885" imgH="164885" progId="Equation.3">
                    <p:embed/>
                  </p:oleObj>
                </mc:Choice>
                <mc:Fallback>
                  <p:oleObj name="Equation" r:id="rId24" imgW="164885" imgH="164885" progId="Equation.3">
                    <p:embed/>
                    <p:pic>
                      <p:nvPicPr>
                        <p:cNvPr id="71705" name="Object 24">
                          <a:extLst>
                            <a:ext uri="{FF2B5EF4-FFF2-40B4-BE49-F238E27FC236}">
                              <a16:creationId xmlns:a16="http://schemas.microsoft.com/office/drawing/2014/main" id="{891D2FBC-23B7-47C7-ADD6-5DF4A19263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6" name="Object 25">
              <a:extLst>
                <a:ext uri="{FF2B5EF4-FFF2-40B4-BE49-F238E27FC236}">
                  <a16:creationId xmlns:a16="http://schemas.microsoft.com/office/drawing/2014/main" id="{4CE20E43-8C28-4433-8203-CC1A97A661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14102" imgH="126780" progId="Equation.3">
                    <p:embed/>
                  </p:oleObj>
                </mc:Choice>
                <mc:Fallback>
                  <p:oleObj name="Equation" r:id="rId26" imgW="114102" imgH="126780" progId="Equation.3">
                    <p:embed/>
                    <p:pic>
                      <p:nvPicPr>
                        <p:cNvPr id="71706" name="Object 25">
                          <a:extLst>
                            <a:ext uri="{FF2B5EF4-FFF2-40B4-BE49-F238E27FC236}">
                              <a16:creationId xmlns:a16="http://schemas.microsoft.com/office/drawing/2014/main" id="{4CE20E43-8C28-4433-8203-CC1A97A661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7" name="Object 26">
              <a:extLst>
                <a:ext uri="{FF2B5EF4-FFF2-40B4-BE49-F238E27FC236}">
                  <a16:creationId xmlns:a16="http://schemas.microsoft.com/office/drawing/2014/main" id="{A05D0C78-5F02-4126-8F69-15976C5D11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77492" imgH="164814" progId="Equation.3">
                    <p:embed/>
                  </p:oleObj>
                </mc:Choice>
                <mc:Fallback>
                  <p:oleObj name="Equation" r:id="rId28" imgW="177492" imgH="164814" progId="Equation.3">
                    <p:embed/>
                    <p:pic>
                      <p:nvPicPr>
                        <p:cNvPr id="71707" name="Object 26">
                          <a:extLst>
                            <a:ext uri="{FF2B5EF4-FFF2-40B4-BE49-F238E27FC236}">
                              <a16:creationId xmlns:a16="http://schemas.microsoft.com/office/drawing/2014/main" id="{A05D0C78-5F02-4126-8F69-15976C5D11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08" name="Text Box 27">
              <a:extLst>
                <a:ext uri="{FF2B5EF4-FFF2-40B4-BE49-F238E27FC236}">
                  <a16:creationId xmlns:a16="http://schemas.microsoft.com/office/drawing/2014/main" id="{954F70A2-4AA4-46AC-8F4E-03BCA7501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FT</a:t>
              </a:r>
            </a:p>
          </p:txBody>
        </p:sp>
        <p:sp>
          <p:nvSpPr>
            <p:cNvPr id="71709" name="Text Box 28">
              <a:extLst>
                <a:ext uri="{FF2B5EF4-FFF2-40B4-BE49-F238E27FC236}">
                  <a16:creationId xmlns:a16="http://schemas.microsoft.com/office/drawing/2014/main" id="{4EB2F3CA-0EC9-42C6-8D21-D9FB9F121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FT</a:t>
              </a:r>
            </a:p>
          </p:txBody>
        </p:sp>
        <p:sp>
          <p:nvSpPr>
            <p:cNvPr id="71710" name="Text Box 29">
              <a:extLst>
                <a:ext uri="{FF2B5EF4-FFF2-40B4-BE49-F238E27FC236}">
                  <a16:creationId xmlns:a16="http://schemas.microsoft.com/office/drawing/2014/main" id="{4A3BC36A-3C0B-42BF-ADAC-A281E3FD9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IFT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Posição do Rodapé 2">
            <a:extLst>
              <a:ext uri="{FF2B5EF4-FFF2-40B4-BE49-F238E27FC236}">
                <a16:creationId xmlns:a16="http://schemas.microsoft.com/office/drawing/2014/main" id="{11A883B7-6079-4E7A-92B8-FC58C1A64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73731" name="Picture 2" descr="noisysignal">
            <a:extLst>
              <a:ext uri="{FF2B5EF4-FFF2-40B4-BE49-F238E27FC236}">
                <a16:creationId xmlns:a16="http://schemas.microsoft.com/office/drawing/2014/main" id="{8D1C09E4-81C3-4F74-9097-6E041D36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560513"/>
            <a:ext cx="40195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>
            <a:extLst>
              <a:ext uri="{FF2B5EF4-FFF2-40B4-BE49-F238E27FC236}">
                <a16:creationId xmlns:a16="http://schemas.microsoft.com/office/drawing/2014/main" id="{16E179D5-A40A-41EF-9ECA-BFD567D2F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Example use: Smoothing/Blurring</a:t>
            </a: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B97779FF-A850-4986-97F9-1A033560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9238"/>
            <a:ext cx="454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 We want a smoothed function of  </a:t>
            </a:r>
            <a:r>
              <a:rPr lang="en-US" altLang="ja-JP" sz="2000" i="1">
                <a:solidFill>
                  <a:schemeClr val="tx1"/>
                </a:solidFill>
                <a:ea typeface="ＭＳ Ｐゴシック" panose="020B0600070205080204" pitchFamily="34" charset="-128"/>
              </a:rPr>
              <a:t>f(x)</a:t>
            </a:r>
          </a:p>
        </p:txBody>
      </p:sp>
      <p:graphicFrame>
        <p:nvGraphicFramePr>
          <p:cNvPr id="73734" name="Object 5">
            <a:extLst>
              <a:ext uri="{FF2B5EF4-FFF2-40B4-BE49-F238E27FC236}">
                <a16:creationId xmlns:a16="http://schemas.microsoft.com/office/drawing/2014/main" id="{C98DCA92-780D-47A5-8CC0-80FAAE3DDC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0550" y="2071688"/>
          <a:ext cx="21478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421" imgH="215806" progId="Equation.3">
                  <p:embed/>
                </p:oleObj>
              </mc:Choice>
              <mc:Fallback>
                <p:oleObj name="Equation" r:id="rId4" imgW="1104421" imgH="215806" progId="Equation.3">
                  <p:embed/>
                  <p:pic>
                    <p:nvPicPr>
                      <p:cNvPr id="73734" name="Object 5">
                        <a:extLst>
                          <a:ext uri="{FF2B5EF4-FFF2-40B4-BE49-F238E27FC236}">
                            <a16:creationId xmlns:a16="http://schemas.microsoft.com/office/drawing/2014/main" id="{C98DCA92-780D-47A5-8CC0-80FAAE3DD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071688"/>
                        <a:ext cx="214788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8D4FCC3D-C10C-4D48-A8F6-C244634E9320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4344988"/>
            <a:ext cx="7962900" cy="1676400"/>
            <a:chOff x="247" y="2829"/>
            <a:chExt cx="5016" cy="1056"/>
          </a:xfrm>
        </p:grpSpPr>
        <p:sp>
          <p:nvSpPr>
            <p:cNvPr id="73748" name="Text Box 8">
              <a:extLst>
                <a:ext uri="{FF2B5EF4-FFF2-40B4-BE49-F238E27FC236}">
                  <a16:creationId xmlns:a16="http://schemas.microsoft.com/office/drawing/2014/main" id="{BCC6B0C6-7722-43F6-859D-940F9780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2829"/>
              <a:ext cx="6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Then</a:t>
              </a:r>
            </a:p>
          </p:txBody>
        </p:sp>
        <p:graphicFrame>
          <p:nvGraphicFramePr>
            <p:cNvPr id="73749" name="Object 9">
              <a:extLst>
                <a:ext uri="{FF2B5EF4-FFF2-40B4-BE49-F238E27FC236}">
                  <a16:creationId xmlns:a16="http://schemas.microsoft.com/office/drawing/2014/main" id="{A2E35041-AE53-456A-A27E-4BD167A9B3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6" y="3017"/>
            <a:ext cx="2021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51000" imgH="431800" progId="Equation.3">
                    <p:embed/>
                  </p:oleObj>
                </mc:Choice>
                <mc:Fallback>
                  <p:oleObj name="Equation" r:id="rId6" imgW="1651000" imgH="431800" progId="Equation.3">
                    <p:embed/>
                    <p:pic>
                      <p:nvPicPr>
                        <p:cNvPr id="73749" name="Object 9">
                          <a:extLst>
                            <a:ext uri="{FF2B5EF4-FFF2-40B4-BE49-F238E27FC236}">
                              <a16:creationId xmlns:a16="http://schemas.microsoft.com/office/drawing/2014/main" id="{A2E35041-AE53-456A-A27E-4BD167A9B3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" y="3017"/>
                          <a:ext cx="2021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50" name="Object 10">
              <a:extLst>
                <a:ext uri="{FF2B5EF4-FFF2-40B4-BE49-F238E27FC236}">
                  <a16:creationId xmlns:a16="http://schemas.microsoft.com/office/drawing/2014/main" id="{6C7234D3-B411-47B0-812B-07F7485F14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5" y="3610"/>
            <a:ext cx="132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79032" imgH="215806" progId="Equation.3">
                    <p:embed/>
                  </p:oleObj>
                </mc:Choice>
                <mc:Fallback>
                  <p:oleObj name="Equation" r:id="rId8" imgW="1079032" imgH="215806" progId="Equation.3">
                    <p:embed/>
                    <p:pic>
                      <p:nvPicPr>
                        <p:cNvPr id="73750" name="Object 10">
                          <a:extLst>
                            <a:ext uri="{FF2B5EF4-FFF2-40B4-BE49-F238E27FC236}">
                              <a16:creationId xmlns:a16="http://schemas.microsoft.com/office/drawing/2014/main" id="{6C7234D3-B411-47B0-812B-07F7485F14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" y="3610"/>
                          <a:ext cx="132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751" name="Group 11">
              <a:extLst>
                <a:ext uri="{FF2B5EF4-FFF2-40B4-BE49-F238E27FC236}">
                  <a16:creationId xmlns:a16="http://schemas.microsoft.com/office/drawing/2014/main" id="{ADDEEB5D-C8E7-4A85-A6C5-BCC4AFDF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2900"/>
              <a:ext cx="1732" cy="985"/>
              <a:chOff x="3531" y="2900"/>
              <a:chExt cx="1732" cy="985"/>
            </a:xfrm>
          </p:grpSpPr>
          <p:sp>
            <p:nvSpPr>
              <p:cNvPr id="73752" name="Line 12">
                <a:extLst>
                  <a:ext uri="{FF2B5EF4-FFF2-40B4-BE49-F238E27FC236}">
                    <a16:creationId xmlns:a16="http://schemas.microsoft.com/office/drawing/2014/main" id="{21CC1077-0CC1-4029-8FF0-82BB27A6A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1" y="3747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13">
                <a:extLst>
                  <a:ext uri="{FF2B5EF4-FFF2-40B4-BE49-F238E27FC236}">
                    <a16:creationId xmlns:a16="http://schemas.microsoft.com/office/drawing/2014/main" id="{1267E255-3C41-41A7-AE64-2D3982009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4" y="2968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Freeform 14">
                <a:extLst>
                  <a:ext uri="{FF2B5EF4-FFF2-40B4-BE49-F238E27FC236}">
                    <a16:creationId xmlns:a16="http://schemas.microsoft.com/office/drawing/2014/main" id="{606D4D37-9299-4B6C-9329-0D3937DE6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117"/>
                <a:ext cx="807" cy="624"/>
              </a:xfrm>
              <a:custGeom>
                <a:avLst/>
                <a:gdLst>
                  <a:gd name="T0" fmla="*/ 0 w 807"/>
                  <a:gd name="T1" fmla="*/ 624 h 624"/>
                  <a:gd name="T2" fmla="*/ 265 w 807"/>
                  <a:gd name="T3" fmla="*/ 556 h 624"/>
                  <a:gd name="T4" fmla="*/ 576 w 807"/>
                  <a:gd name="T5" fmla="*/ 353 h 624"/>
                  <a:gd name="T6" fmla="*/ 692 w 807"/>
                  <a:gd name="T7" fmla="*/ 61 h 624"/>
                  <a:gd name="T8" fmla="*/ 807 w 807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7"/>
                  <a:gd name="T16" fmla="*/ 0 h 624"/>
                  <a:gd name="T17" fmla="*/ 807 w 807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Freeform 15">
                <a:extLst>
                  <a:ext uri="{FF2B5EF4-FFF2-40B4-BE49-F238E27FC236}">
                    <a16:creationId xmlns:a16="http://schemas.microsoft.com/office/drawing/2014/main" id="{F4DA3CF8-688F-4229-845C-C04BEF02BA0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54" y="3115"/>
                <a:ext cx="807" cy="624"/>
              </a:xfrm>
              <a:custGeom>
                <a:avLst/>
                <a:gdLst>
                  <a:gd name="T0" fmla="*/ 0 w 807"/>
                  <a:gd name="T1" fmla="*/ 624 h 624"/>
                  <a:gd name="T2" fmla="*/ 265 w 807"/>
                  <a:gd name="T3" fmla="*/ 556 h 624"/>
                  <a:gd name="T4" fmla="*/ 576 w 807"/>
                  <a:gd name="T5" fmla="*/ 353 h 624"/>
                  <a:gd name="T6" fmla="*/ 692 w 807"/>
                  <a:gd name="T7" fmla="*/ 61 h 624"/>
                  <a:gd name="T8" fmla="*/ 807 w 807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7"/>
                  <a:gd name="T16" fmla="*/ 0 h 624"/>
                  <a:gd name="T17" fmla="*/ 807 w 807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16">
                <a:extLst>
                  <a:ext uri="{FF2B5EF4-FFF2-40B4-BE49-F238E27FC236}">
                    <a16:creationId xmlns:a16="http://schemas.microsoft.com/office/drawing/2014/main" id="{4492BE09-55FA-4C98-B913-58DEE6F37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" y="3440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757" name="Object 17">
                <a:extLst>
                  <a:ext uri="{FF2B5EF4-FFF2-40B4-BE49-F238E27FC236}">
                    <a16:creationId xmlns:a16="http://schemas.microsoft.com/office/drawing/2014/main" id="{F43674CB-E937-4F56-A5DB-25836C752E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09" y="3033"/>
              <a:ext cx="314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42751" imgH="393529" progId="Equation.3">
                      <p:embed/>
                    </p:oleObj>
                  </mc:Choice>
                  <mc:Fallback>
                    <p:oleObj name="Equation" r:id="rId10" imgW="342751" imgH="393529" progId="Equation.3">
                      <p:embed/>
                      <p:pic>
                        <p:nvPicPr>
                          <p:cNvPr id="73757" name="Object 17">
                            <a:extLst>
                              <a:ext uri="{FF2B5EF4-FFF2-40B4-BE49-F238E27FC236}">
                                <a16:creationId xmlns:a16="http://schemas.microsoft.com/office/drawing/2014/main" id="{F43674CB-E937-4F56-A5DB-25836C752E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9" y="3033"/>
                            <a:ext cx="314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8" name="Object 18">
                <a:extLst>
                  <a:ext uri="{FF2B5EF4-FFF2-40B4-BE49-F238E27FC236}">
                    <a16:creationId xmlns:a16="http://schemas.microsoft.com/office/drawing/2014/main" id="{5AC17ED1-9FDA-49AD-81C3-BCCA3F540F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47" y="3757"/>
              <a:ext cx="116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26835" imgH="139518" progId="Equation.3">
                      <p:embed/>
                    </p:oleObj>
                  </mc:Choice>
                  <mc:Fallback>
                    <p:oleObj name="Equation" r:id="rId12" imgW="126835" imgH="139518" progId="Equation.3">
                      <p:embed/>
                      <p:pic>
                        <p:nvPicPr>
                          <p:cNvPr id="73758" name="Object 18">
                            <a:extLst>
                              <a:ext uri="{FF2B5EF4-FFF2-40B4-BE49-F238E27FC236}">
                                <a16:creationId xmlns:a16="http://schemas.microsoft.com/office/drawing/2014/main" id="{5AC17ED1-9FDA-49AD-81C3-BCCA3F540F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7" y="3757"/>
                            <a:ext cx="116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9" name="Object 19">
                <a:extLst>
                  <a:ext uri="{FF2B5EF4-FFF2-40B4-BE49-F238E27FC236}">
                    <a16:creationId xmlns:a16="http://schemas.microsoft.com/office/drawing/2014/main" id="{EA07546A-FD88-4B2F-843F-F890136791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24" y="2900"/>
              <a:ext cx="325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55292" imgH="215713" progId="Equation.3">
                      <p:embed/>
                    </p:oleObj>
                  </mc:Choice>
                  <mc:Fallback>
                    <p:oleObj name="Equation" r:id="rId14" imgW="355292" imgH="215713" progId="Equation.3">
                      <p:embed/>
                      <p:pic>
                        <p:nvPicPr>
                          <p:cNvPr id="73759" name="Object 19">
                            <a:extLst>
                              <a:ext uri="{FF2B5EF4-FFF2-40B4-BE49-F238E27FC236}">
                                <a16:creationId xmlns:a16="http://schemas.microsoft.com/office/drawing/2014/main" id="{EA07546A-FD88-4B2F-843F-F8901367919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4" y="2900"/>
                            <a:ext cx="325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B7750418-E282-4D31-ACAD-6B9AED47B659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2708275"/>
            <a:ext cx="7921625" cy="1684338"/>
            <a:chOff x="247" y="1814"/>
            <a:chExt cx="4990" cy="1061"/>
          </a:xfrm>
        </p:grpSpPr>
        <p:graphicFrame>
          <p:nvGraphicFramePr>
            <p:cNvPr id="73737" name="Object 21">
              <a:extLst>
                <a:ext uri="{FF2B5EF4-FFF2-40B4-BE49-F238E27FC236}">
                  <a16:creationId xmlns:a16="http://schemas.microsoft.com/office/drawing/2014/main" id="{60D1FE40-3C24-4E16-AB44-D34DF31F50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0" y="2170"/>
            <a:ext cx="2037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63700" imgH="482600" progId="Equation.3">
                    <p:embed/>
                  </p:oleObj>
                </mc:Choice>
                <mc:Fallback>
                  <p:oleObj name="Equation" r:id="rId16" imgW="1663700" imgH="482600" progId="Equation.3">
                    <p:embed/>
                    <p:pic>
                      <p:nvPicPr>
                        <p:cNvPr id="73737" name="Object 21">
                          <a:extLst>
                            <a:ext uri="{FF2B5EF4-FFF2-40B4-BE49-F238E27FC236}">
                              <a16:creationId xmlns:a16="http://schemas.microsoft.com/office/drawing/2014/main" id="{60D1FE40-3C24-4E16-AB44-D34DF31F50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170"/>
                          <a:ext cx="2037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8" name="Text Box 22">
              <a:extLst>
                <a:ext uri="{FF2B5EF4-FFF2-40B4-BE49-F238E27FC236}">
                  <a16:creationId xmlns:a16="http://schemas.microsoft.com/office/drawing/2014/main" id="{55A25E7F-F251-49A9-8F1E-EFAD120E2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1814"/>
              <a:ext cx="2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Let us use a Gaussian kernel</a:t>
              </a:r>
            </a:p>
          </p:txBody>
        </p:sp>
        <p:grpSp>
          <p:nvGrpSpPr>
            <p:cNvPr id="73739" name="Group 23">
              <a:extLst>
                <a:ext uri="{FF2B5EF4-FFF2-40B4-BE49-F238E27FC236}">
                  <a16:creationId xmlns:a16="http://schemas.microsoft.com/office/drawing/2014/main" id="{E030F6AE-43EA-4ABA-B6E2-ADB1E55D7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" y="1915"/>
              <a:ext cx="1708" cy="960"/>
              <a:chOff x="3529" y="1915"/>
              <a:chExt cx="1708" cy="960"/>
            </a:xfrm>
          </p:grpSpPr>
          <p:sp>
            <p:nvSpPr>
              <p:cNvPr id="73740" name="Line 24">
                <a:extLst>
                  <a:ext uri="{FF2B5EF4-FFF2-40B4-BE49-F238E27FC236}">
                    <a16:creationId xmlns:a16="http://schemas.microsoft.com/office/drawing/2014/main" id="{12E0DB58-B7C0-4F99-AF15-DA2E191AC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2722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" name="Line 25">
                <a:extLst>
                  <a:ext uri="{FF2B5EF4-FFF2-40B4-BE49-F238E27FC236}">
                    <a16:creationId xmlns:a16="http://schemas.microsoft.com/office/drawing/2014/main" id="{419A73E6-D338-43AF-AFDC-C957F1CF8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2" y="1943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Freeform 26">
                <a:extLst>
                  <a:ext uri="{FF2B5EF4-FFF2-40B4-BE49-F238E27FC236}">
                    <a16:creationId xmlns:a16="http://schemas.microsoft.com/office/drawing/2014/main" id="{0DB480F8-0A7A-46B9-BBF4-564C8C28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2175"/>
                <a:ext cx="719" cy="536"/>
              </a:xfrm>
              <a:custGeom>
                <a:avLst/>
                <a:gdLst>
                  <a:gd name="T0" fmla="*/ 0 w 786"/>
                  <a:gd name="T1" fmla="*/ 536 h 536"/>
                  <a:gd name="T2" fmla="*/ 81 w 786"/>
                  <a:gd name="T3" fmla="*/ 434 h 536"/>
                  <a:gd name="T4" fmla="*/ 170 w 786"/>
                  <a:gd name="T5" fmla="*/ 204 h 536"/>
                  <a:gd name="T6" fmla="*/ 237 w 786"/>
                  <a:gd name="T7" fmla="*/ 41 h 536"/>
                  <a:gd name="T8" fmla="*/ 295 w 786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6"/>
                  <a:gd name="T16" fmla="*/ 0 h 536"/>
                  <a:gd name="T17" fmla="*/ 786 w 786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Freeform 27">
                <a:extLst>
                  <a:ext uri="{FF2B5EF4-FFF2-40B4-BE49-F238E27FC236}">
                    <a16:creationId xmlns:a16="http://schemas.microsoft.com/office/drawing/2014/main" id="{5FD9B78F-F2F4-4A48-8E4A-B6B861D3C1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56" y="2173"/>
                <a:ext cx="705" cy="536"/>
              </a:xfrm>
              <a:custGeom>
                <a:avLst/>
                <a:gdLst>
                  <a:gd name="T0" fmla="*/ 0 w 786"/>
                  <a:gd name="T1" fmla="*/ 536 h 536"/>
                  <a:gd name="T2" fmla="*/ 66 w 786"/>
                  <a:gd name="T3" fmla="*/ 434 h 536"/>
                  <a:gd name="T4" fmla="*/ 136 w 786"/>
                  <a:gd name="T5" fmla="*/ 204 h 536"/>
                  <a:gd name="T6" fmla="*/ 191 w 786"/>
                  <a:gd name="T7" fmla="*/ 41 h 536"/>
                  <a:gd name="T8" fmla="*/ 238 w 786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6"/>
                  <a:gd name="T16" fmla="*/ 0 h 536"/>
                  <a:gd name="T17" fmla="*/ 786 w 786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" name="Line 28">
                <a:extLst>
                  <a:ext uri="{FF2B5EF4-FFF2-40B4-BE49-F238E27FC236}">
                    <a16:creationId xmlns:a16="http://schemas.microsoft.com/office/drawing/2014/main" id="{396E2EAF-A232-4CF5-BB2D-4B3E5CE93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26"/>
                <a:ext cx="332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745" name="Object 29">
                <a:extLst>
                  <a:ext uri="{FF2B5EF4-FFF2-40B4-BE49-F238E27FC236}">
                    <a16:creationId xmlns:a16="http://schemas.microsoft.com/office/drawing/2014/main" id="{E09DE5BF-40E1-48E1-83D5-6A63B30AD1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84" y="2445"/>
              <a:ext cx="187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52334" imgH="139639" progId="Equation.3">
                      <p:embed/>
                    </p:oleObj>
                  </mc:Choice>
                  <mc:Fallback>
                    <p:oleObj name="Equation" r:id="rId18" imgW="152334" imgH="139639" progId="Equation.3">
                      <p:embed/>
                      <p:pic>
                        <p:nvPicPr>
                          <p:cNvPr id="73745" name="Object 29">
                            <a:extLst>
                              <a:ext uri="{FF2B5EF4-FFF2-40B4-BE49-F238E27FC236}">
                                <a16:creationId xmlns:a16="http://schemas.microsoft.com/office/drawing/2014/main" id="{E09DE5BF-40E1-48E1-83D5-6A63B30AD1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4" y="2445"/>
                            <a:ext cx="187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6" name="Object 30">
                <a:extLst>
                  <a:ext uri="{FF2B5EF4-FFF2-40B4-BE49-F238E27FC236}">
                    <a16:creationId xmlns:a16="http://schemas.microsoft.com/office/drawing/2014/main" id="{03326A2C-5EAD-4A89-AFC4-A262F24F99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51" y="1915"/>
              <a:ext cx="267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291847" imgH="215713" progId="Equation.3">
                      <p:embed/>
                    </p:oleObj>
                  </mc:Choice>
                  <mc:Fallback>
                    <p:oleObj name="Equation" r:id="rId20" imgW="291847" imgH="215713" progId="Equation.3">
                      <p:embed/>
                      <p:pic>
                        <p:nvPicPr>
                          <p:cNvPr id="73746" name="Object 30">
                            <a:extLst>
                              <a:ext uri="{FF2B5EF4-FFF2-40B4-BE49-F238E27FC236}">
                                <a16:creationId xmlns:a16="http://schemas.microsoft.com/office/drawing/2014/main" id="{03326A2C-5EAD-4A89-AFC4-A262F24F99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1" y="1915"/>
                            <a:ext cx="267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7" name="Object 31">
                <a:extLst>
                  <a:ext uri="{FF2B5EF4-FFF2-40B4-BE49-F238E27FC236}">
                    <a16:creationId xmlns:a16="http://schemas.microsoft.com/office/drawing/2014/main" id="{5769C45D-A94E-49D3-912A-200C415FB9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20" y="2747"/>
              <a:ext cx="117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26835" imgH="139518" progId="Equation.3">
                      <p:embed/>
                    </p:oleObj>
                  </mc:Choice>
                  <mc:Fallback>
                    <p:oleObj name="Equation" r:id="rId22" imgW="126835" imgH="139518" progId="Equation.3">
                      <p:embed/>
                      <p:pic>
                        <p:nvPicPr>
                          <p:cNvPr id="73747" name="Object 31">
                            <a:extLst>
                              <a:ext uri="{FF2B5EF4-FFF2-40B4-BE49-F238E27FC236}">
                                <a16:creationId xmlns:a16="http://schemas.microsoft.com/office/drawing/2014/main" id="{5769C45D-A94E-49D3-912A-200C415FB99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0" y="2747"/>
                            <a:ext cx="117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o Rodapé 3">
            <a:extLst>
              <a:ext uri="{FF2B5EF4-FFF2-40B4-BE49-F238E27FC236}">
                <a16:creationId xmlns:a16="http://schemas.microsoft.com/office/drawing/2014/main" id="{76319E95-F45B-4B87-927C-CABFCD905F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0533535-5F9B-4D86-98E0-524EF694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8CA5B2B-3A55-4244-8E0E-8A4436A1B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97AAE3D8-C3AC-48DE-8677-43F0E4CF7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EE7880A-6FD5-4890-A746-310B973AF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Jean Baptiste Joseph Fourier (1768-1830)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933F2B8-7346-4840-9C79-73AE78755A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400"/>
              <a:t>Had a crazy idea (1807):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000" i="1"/>
              <a:t>	</a:t>
            </a:r>
            <a:r>
              <a:rPr lang="en-US" altLang="pt-PT" sz="2000" b="1"/>
              <a:t>Any</a:t>
            </a:r>
            <a:r>
              <a:rPr lang="en-US" altLang="pt-PT" sz="2000"/>
              <a:t> periodic function can be rewritten as a weighted sum of </a:t>
            </a:r>
            <a:r>
              <a:rPr lang="en-US" altLang="pt-PT" sz="2000">
                <a:solidFill>
                  <a:srgbClr val="CC3300"/>
                </a:solidFill>
              </a:rPr>
              <a:t>Sines</a:t>
            </a:r>
            <a:r>
              <a:rPr lang="en-US" altLang="pt-PT" sz="2000"/>
              <a:t> and </a:t>
            </a:r>
            <a:r>
              <a:rPr lang="en-US" altLang="pt-PT" sz="2000">
                <a:solidFill>
                  <a:srgbClr val="CC3300"/>
                </a:solidFill>
              </a:rPr>
              <a:t>Cosines</a:t>
            </a:r>
            <a:r>
              <a:rPr lang="en-US" altLang="pt-PT" sz="2000"/>
              <a:t> of different frequencies.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400"/>
              <a:t>Don’t believe it?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Neither did Lagrange, Laplace, Poisson and other big wigs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Not translated into English until 1878!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400"/>
              <a:t> But it’s true!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called </a:t>
            </a:r>
            <a:r>
              <a:rPr lang="en-US" altLang="pt-PT" sz="2000">
                <a:solidFill>
                  <a:srgbClr val="CC3300"/>
                </a:solidFill>
              </a:rPr>
              <a:t>Fourier Series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Possibly the greatest tool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pt-PT" sz="2000"/>
              <a:t>    used in Engineering</a:t>
            </a:r>
          </a:p>
        </p:txBody>
      </p:sp>
      <p:pic>
        <p:nvPicPr>
          <p:cNvPr id="10245" name="Picture 4" descr="J.B.J. Fourier (public domain image)">
            <a:extLst>
              <a:ext uri="{FF2B5EF4-FFF2-40B4-BE49-F238E27FC236}">
                <a16:creationId xmlns:a16="http://schemas.microsoft.com/office/drawing/2014/main" id="{A0487EF5-2075-49B2-BCA2-1ABEFE06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>
            <a:extLst>
              <a:ext uri="{FF2B5EF4-FFF2-40B4-BE49-F238E27FC236}">
                <a16:creationId xmlns:a16="http://schemas.microsoft.com/office/drawing/2014/main" id="{00141EF3-406F-43DC-9D5F-46F876164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E914E1-29C9-40E3-8C06-9704C75AF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A Sum of Sinusoids</a:t>
            </a:r>
          </a:p>
        </p:txBody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BE5C9F0F-E228-4EF4-8A76-71A8230D2D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000"/>
              <a:t>Our building block: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pt-PT" sz="200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Add enough of them to get any signal </a:t>
            </a:r>
            <a:r>
              <a:rPr lang="en-US" altLang="pt-PT" sz="2000" i="1"/>
              <a:t>f(x)</a:t>
            </a:r>
            <a:r>
              <a:rPr lang="en-US" altLang="pt-PT" sz="2000"/>
              <a:t> you want!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How many degrees of freedom?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What does each control?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Which one encodes the coarse vs. fine structure of the signal?</a:t>
            </a:r>
          </a:p>
        </p:txBody>
      </p:sp>
      <p:pic>
        <p:nvPicPr>
          <p:cNvPr id="12293" name="Picture 4" descr="The image “http://mcdb.colorado.edu/courses/3280/images/crystal/fourier.gif” cannot be displayed, because it contains errors.">
            <a:extLst>
              <a:ext uri="{FF2B5EF4-FFF2-40B4-BE49-F238E27FC236}">
                <a16:creationId xmlns:a16="http://schemas.microsoft.com/office/drawing/2014/main" id="{2612DBA5-36C8-445B-B0D5-98DB78ED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5">
            <a:extLst>
              <a:ext uri="{FF2B5EF4-FFF2-40B4-BE49-F238E27FC236}">
                <a16:creationId xmlns:a16="http://schemas.microsoft.com/office/drawing/2014/main" id="{BB7EA3F7-99F5-4F41-BD7F-A1C73B9F812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3">
                  <p:embed/>
                </p:oleObj>
              </mc:Choice>
              <mc:Fallback>
                <p:oleObj name="Equation" r:id="rId4" imgW="837836" imgH="203112" progId="Equation.3">
                  <p:embed/>
                  <p:pic>
                    <p:nvPicPr>
                      <p:cNvPr id="12294" name="Object 5">
                        <a:extLst>
                          <a:ext uri="{FF2B5EF4-FFF2-40B4-BE49-F238E27FC236}">
                            <a16:creationId xmlns:a16="http://schemas.microsoft.com/office/drawing/2014/main" id="{BB7EA3F7-99F5-4F41-BD7F-A1C73B9F8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>
            <a:extLst>
              <a:ext uri="{FF2B5EF4-FFF2-40B4-BE49-F238E27FC236}">
                <a16:creationId xmlns:a16="http://schemas.microsoft.com/office/drawing/2014/main" id="{820A8E1C-1511-4459-AC37-C28FBCB7A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E9718E2-F35A-44A0-8CD9-38FEA8E39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/>
              <a:t>We want to understand the frequency </a:t>
            </a:r>
            <a:r>
              <a:rPr lang="en-US" altLang="pt-PT" sz="2400" i="1">
                <a:latin typeface="Symbol" panose="05050102010706020507" pitchFamily="18" charset="2"/>
              </a:rPr>
              <a:t>w </a:t>
            </a:r>
            <a:r>
              <a:rPr lang="en-US" altLang="pt-PT" sz="2400"/>
              <a:t>of our signal.  So, let’s reparametrize the signal by </a:t>
            </a:r>
            <a:r>
              <a:rPr lang="en-US" altLang="pt-PT" sz="2400" i="1">
                <a:latin typeface="Symbol" panose="05050102010706020507" pitchFamily="18" charset="2"/>
              </a:rPr>
              <a:t>w</a:t>
            </a:r>
            <a:r>
              <a:rPr lang="en-US" altLang="pt-PT" sz="2400"/>
              <a:t> instead of </a:t>
            </a:r>
            <a:r>
              <a:rPr lang="en-US" altLang="pt-PT" sz="2400" i="1"/>
              <a:t>x</a:t>
            </a:r>
            <a:r>
              <a:rPr lang="en-US" altLang="pt-PT" sz="2400"/>
              <a:t>:</a:t>
            </a:r>
          </a:p>
          <a:p>
            <a:pPr eaLnBrk="1" hangingPunct="1"/>
            <a:endParaRPr lang="en-US" altLang="pt-PT" sz="2400"/>
          </a:p>
          <a:p>
            <a:pPr eaLnBrk="1" hangingPunct="1"/>
            <a:endParaRPr lang="en-US" altLang="pt-PT" sz="2400"/>
          </a:p>
          <a:p>
            <a:pPr eaLnBrk="1" hangingPunct="1"/>
            <a:endParaRPr lang="en-US" altLang="pt-PT" sz="1800"/>
          </a:p>
          <a:p>
            <a:pPr eaLnBrk="1" hangingPunct="1"/>
            <a:r>
              <a:rPr lang="en-US" altLang="pt-PT" sz="1800"/>
              <a:t>For every </a:t>
            </a:r>
            <a:r>
              <a:rPr lang="en-US" altLang="pt-PT" sz="1800" i="1">
                <a:latin typeface="Symbol" panose="05050102010706020507" pitchFamily="18" charset="2"/>
              </a:rPr>
              <a:t>w</a:t>
            </a:r>
            <a:r>
              <a:rPr lang="en-US" altLang="pt-PT" sz="1800"/>
              <a:t> from 0 to inf, </a:t>
            </a:r>
            <a:r>
              <a:rPr lang="en-US" altLang="pt-PT" sz="1800" b="1" i="1"/>
              <a:t>F(</a:t>
            </a:r>
            <a:r>
              <a:rPr lang="en-US" altLang="pt-PT" sz="1800" b="1" i="1">
                <a:latin typeface="Symbol" panose="05050102010706020507" pitchFamily="18" charset="2"/>
              </a:rPr>
              <a:t>w</a:t>
            </a:r>
            <a:r>
              <a:rPr lang="en-US" altLang="pt-PT" sz="1800" b="1" i="1"/>
              <a:t>) </a:t>
            </a:r>
            <a:r>
              <a:rPr lang="en-US" altLang="pt-PT" sz="1800"/>
              <a:t>holds the amplitude </a:t>
            </a:r>
            <a:r>
              <a:rPr lang="en-US" altLang="pt-PT" sz="1800" i="1"/>
              <a:t>A </a:t>
            </a:r>
            <a:r>
              <a:rPr lang="en-US" altLang="pt-PT" sz="1800"/>
              <a:t>and phase </a:t>
            </a:r>
            <a:r>
              <a:rPr lang="en-US" altLang="pt-PT" sz="1800" i="1">
                <a:latin typeface="Symbol" panose="05050102010706020507" pitchFamily="18" charset="2"/>
              </a:rPr>
              <a:t>f </a:t>
            </a:r>
            <a:r>
              <a:rPr lang="en-US" altLang="pt-PT" sz="1800"/>
              <a:t>of the corresponding sine  </a:t>
            </a:r>
          </a:p>
          <a:p>
            <a:pPr lvl="1" eaLnBrk="1" hangingPunct="1"/>
            <a:r>
              <a:rPr lang="en-US" altLang="pt-PT" sz="1600"/>
              <a:t>How can </a:t>
            </a:r>
            <a:r>
              <a:rPr lang="en-US" altLang="pt-PT" sz="1600" i="1"/>
              <a:t>F </a:t>
            </a:r>
            <a:r>
              <a:rPr lang="en-US" altLang="pt-PT" sz="1600"/>
              <a:t>hold both?  Complex number trick!</a:t>
            </a:r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2000" i="1">
              <a:latin typeface="Symbol" panose="05050102010706020507" pitchFamily="18" charset="2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EA3AE335-41AD-405D-91ED-560B838C0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Fourier Transform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0BAA763-B0BF-4C60-B791-01347C14C38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00788" y="4508500"/>
          <a:ext cx="2178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0BAA763-B0BF-4C60-B791-01347C14C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508500"/>
                        <a:ext cx="2178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5">
            <a:extLst>
              <a:ext uri="{FF2B5EF4-FFF2-40B4-BE49-F238E27FC236}">
                <a16:creationId xmlns:a16="http://schemas.microsoft.com/office/drawing/2014/main" id="{DB7B3D18-8885-4D96-A257-34698BC93AA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519363"/>
            <a:ext cx="6335713" cy="838200"/>
            <a:chOff x="734" y="1296"/>
            <a:chExt cx="3991" cy="528"/>
          </a:xfrm>
        </p:grpSpPr>
        <p:sp>
          <p:nvSpPr>
            <p:cNvPr id="14347" name="Rectangle 6">
              <a:extLst>
                <a:ext uri="{FF2B5EF4-FFF2-40B4-BE49-F238E27FC236}">
                  <a16:creationId xmlns:a16="http://schemas.microsoft.com/office/drawing/2014/main" id="{23851B55-51AF-42F8-979A-0028F778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4348" name="Line 7">
              <a:extLst>
                <a:ext uri="{FF2B5EF4-FFF2-40B4-BE49-F238E27FC236}">
                  <a16:creationId xmlns:a16="http://schemas.microsoft.com/office/drawing/2014/main" id="{94825BDE-01D0-4C7C-BB5D-035423733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8">
              <a:extLst>
                <a:ext uri="{FF2B5EF4-FFF2-40B4-BE49-F238E27FC236}">
                  <a16:creationId xmlns:a16="http://schemas.microsoft.com/office/drawing/2014/main" id="{F57268AD-D0E7-4F1E-B224-5AE9B6704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9">
              <a:extLst>
                <a:ext uri="{FF2B5EF4-FFF2-40B4-BE49-F238E27FC236}">
                  <a16:creationId xmlns:a16="http://schemas.microsoft.com/office/drawing/2014/main" id="{42FA0187-DFBE-4DCA-8254-C26FFBB2E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15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f(x)</a:t>
              </a:r>
            </a:p>
          </p:txBody>
        </p:sp>
        <p:sp>
          <p:nvSpPr>
            <p:cNvPr id="14351" name="Text Box 10">
              <a:extLst>
                <a:ext uri="{FF2B5EF4-FFF2-40B4-BE49-F238E27FC236}">
                  <a16:creationId xmlns:a16="http://schemas.microsoft.com/office/drawing/2014/main" id="{63143374-F8D1-4A21-AE2B-252198C7D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1416"/>
              <a:ext cx="4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F(</a:t>
              </a:r>
              <a:r>
                <a:rPr lang="en-US" altLang="pt-PT" sz="2000" b="1" i="1"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w</a:t>
              </a: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352" name="Text Box 11">
              <a:extLst>
                <a:ext uri="{FF2B5EF4-FFF2-40B4-BE49-F238E27FC236}">
                  <a16:creationId xmlns:a16="http://schemas.microsoft.com/office/drawing/2014/main" id="{C377E75C-A5E9-4D6E-B3CA-0EB309DB3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" y="1352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Fourier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Transform</a:t>
              </a:r>
            </a:p>
          </p:txBody>
        </p:sp>
      </p:grpSp>
      <p:sp>
        <p:nvSpPr>
          <p:cNvPr id="14343" name="Rectangle 19">
            <a:extLst>
              <a:ext uri="{FF2B5EF4-FFF2-40B4-BE49-F238E27FC236}">
                <a16:creationId xmlns:a16="http://schemas.microsoft.com/office/drawing/2014/main" id="{2413F971-47E1-46AF-9B38-0B920CC0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PT" sz="2000"/>
          </a:p>
        </p:txBody>
      </p:sp>
      <p:graphicFrame>
        <p:nvGraphicFramePr>
          <p:cNvPr id="14344" name="Object 20">
            <a:extLst>
              <a:ext uri="{FF2B5EF4-FFF2-40B4-BE49-F238E27FC236}">
                <a16:creationId xmlns:a16="http://schemas.microsoft.com/office/drawing/2014/main" id="{B6DE01AD-241A-411A-8604-9C6C31D0B6D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8888" y="4724400"/>
          <a:ext cx="3308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203200" progId="Equation.3">
                  <p:embed/>
                </p:oleObj>
              </mc:Choice>
              <mc:Fallback>
                <p:oleObj name="Equation" r:id="rId5" imgW="1295400" imgH="203200" progId="Equation.3">
                  <p:embed/>
                  <p:pic>
                    <p:nvPicPr>
                      <p:cNvPr id="14344" name="Object 20">
                        <a:extLst>
                          <a:ext uri="{FF2B5EF4-FFF2-40B4-BE49-F238E27FC236}">
                            <a16:creationId xmlns:a16="http://schemas.microsoft.com/office/drawing/2014/main" id="{B6DE01AD-241A-411A-8604-9C6C31D0B6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4400"/>
                        <a:ext cx="3308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1">
            <a:extLst>
              <a:ext uri="{FF2B5EF4-FFF2-40B4-BE49-F238E27FC236}">
                <a16:creationId xmlns:a16="http://schemas.microsoft.com/office/drawing/2014/main" id="{177FFD6D-4894-4090-BBAF-B813264FB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373688"/>
          <a:ext cx="2933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279400" progId="Equation.3">
                  <p:embed/>
                </p:oleObj>
              </mc:Choice>
              <mc:Fallback>
                <p:oleObj name="Equation" r:id="rId7" imgW="1371600" imgH="279400" progId="Equation.3">
                  <p:embed/>
                  <p:pic>
                    <p:nvPicPr>
                      <p:cNvPr id="14345" name="Object 21">
                        <a:extLst>
                          <a:ext uri="{FF2B5EF4-FFF2-40B4-BE49-F238E27FC236}">
                            <a16:creationId xmlns:a16="http://schemas.microsoft.com/office/drawing/2014/main" id="{177FFD6D-4894-4090-BBAF-B813264FB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73688"/>
                        <a:ext cx="2933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2">
            <a:extLst>
              <a:ext uri="{FF2B5EF4-FFF2-40B4-BE49-F238E27FC236}">
                <a16:creationId xmlns:a16="http://schemas.microsoft.com/office/drawing/2014/main" id="{1CC692A7-21EC-4E0C-BCD2-B980250D7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5084763"/>
          <a:ext cx="20701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419100" progId="Equation.3">
                  <p:embed/>
                </p:oleObj>
              </mc:Choice>
              <mc:Fallback>
                <p:oleObj name="Equation" r:id="rId9" imgW="927100" imgH="419100" progId="Equation.3">
                  <p:embed/>
                  <p:pic>
                    <p:nvPicPr>
                      <p:cNvPr id="14346" name="Object 22">
                        <a:extLst>
                          <a:ext uri="{FF2B5EF4-FFF2-40B4-BE49-F238E27FC236}">
                            <a16:creationId xmlns:a16="http://schemas.microsoft.com/office/drawing/2014/main" id="{1CC692A7-21EC-4E0C-BCD2-B980250D7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84763"/>
                        <a:ext cx="20701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8E85E3D9-A0B9-48C6-8037-1F4C37A72F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70A1D2D-7181-4A55-A3A0-DCC3C2922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Time and Frequency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26AE381-5E56-42B5-AAA1-FD76993D6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9" name="Picture 4" descr="a6">
            <a:extLst>
              <a:ext uri="{FF2B5EF4-FFF2-40B4-BE49-F238E27FC236}">
                <a16:creationId xmlns:a16="http://schemas.microsoft.com/office/drawing/2014/main" id="{A9296C53-55B6-480B-9E1B-54562909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8552ABFD-0061-4B06-A7C9-A31582F18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TP2 -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E04E458-4681-4DAC-8145-BB330E863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Time and Frequency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38FE849-05A0-4BCA-A349-BDE8422DF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37" name="Picture 4" descr="a6">
            <a:extLst>
              <a:ext uri="{FF2B5EF4-FFF2-40B4-BE49-F238E27FC236}">
                <a16:creationId xmlns:a16="http://schemas.microsoft.com/office/drawing/2014/main" id="{9930A3E6-74B1-4963-ABB3-BB0EEF6D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a2">
            <a:extLst>
              <a:ext uri="{FF2B5EF4-FFF2-40B4-BE49-F238E27FC236}">
                <a16:creationId xmlns:a16="http://schemas.microsoft.com/office/drawing/2014/main" id="{533A2545-F7EC-4DAB-BDC9-4C54769F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a4">
            <a:extLst>
              <a:ext uri="{FF2B5EF4-FFF2-40B4-BE49-F238E27FC236}">
                <a16:creationId xmlns:a16="http://schemas.microsoft.com/office/drawing/2014/main" id="{A0CA16DC-10AF-4D7A-8514-D7B444DE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82F28A63-7FC7-47D6-BA1D-5406F15A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8">
            <a:extLst>
              <a:ext uri="{FF2B5EF4-FFF2-40B4-BE49-F238E27FC236}">
                <a16:creationId xmlns:a16="http://schemas.microsoft.com/office/drawing/2014/main" id="{D22FB7E3-16CC-45C6-B7A2-709F8598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1441</Words>
  <Application>Microsoft Office PowerPoint</Application>
  <PresentationFormat>Apresentação no Ecrã (4:3)</PresentationFormat>
  <Paragraphs>307</Paragraphs>
  <Slides>43</Slides>
  <Notes>27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43</vt:i4>
      </vt:variant>
    </vt:vector>
  </HeadingPairs>
  <TitlesOfParts>
    <vt:vector size="53" baseType="lpstr">
      <vt:lpstr>Arial</vt:lpstr>
      <vt:lpstr>Arial Unicode MS</vt:lpstr>
      <vt:lpstr>Cambria Math</vt:lpstr>
      <vt:lpstr>Comic Sans MS</vt:lpstr>
      <vt:lpstr>Palatino Linotype</vt:lpstr>
      <vt:lpstr>Symbol</vt:lpstr>
      <vt:lpstr>Times New Roman</vt:lpstr>
      <vt:lpstr>Trebuchet MS</vt:lpstr>
      <vt:lpstr>Modelo de apresentação predefinido</vt:lpstr>
      <vt:lpstr>Equation</vt:lpstr>
      <vt:lpstr>Apresentação do PowerPoint</vt:lpstr>
      <vt:lpstr>Outline</vt:lpstr>
      <vt:lpstr>Topic: Fourier Transform</vt:lpstr>
      <vt:lpstr>How to Represent Signals?</vt:lpstr>
      <vt:lpstr>Jean Baptiste Joseph Fourier (1768-1830)</vt:lpstr>
      <vt:lpstr>A Sum of Sinusoids</vt:lpstr>
      <vt:lpstr>Fourier Transform</vt:lpstr>
      <vt:lpstr>Time and Frequency</vt:lpstr>
      <vt:lpstr>Time and Frequency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Fourier Transform – more formally</vt:lpstr>
      <vt:lpstr>Fourier Transform</vt:lpstr>
      <vt:lpstr>Properties of Fourier Transform</vt:lpstr>
      <vt:lpstr>Topic: Frequency Space</vt:lpstr>
      <vt:lpstr>How does this apply to images?</vt:lpstr>
      <vt:lpstr>2D Discrete FT</vt:lpstr>
      <vt:lpstr>Frequency Space</vt:lpstr>
      <vt:lpstr>Power distribution</vt:lpstr>
      <vt:lpstr>Power distribution</vt:lpstr>
      <vt:lpstr>Apresentação do PowerPoint</vt:lpstr>
      <vt:lpstr>Horizontal and Vertical Frequency</vt:lpstr>
      <vt:lpstr>Apresentação do PowerPoint</vt:lpstr>
      <vt:lpstr>Apresentação do PowerPoint</vt:lpstr>
      <vt:lpstr>Why bother with FT?</vt:lpstr>
      <vt:lpstr>Topic: Spatial Convolution</vt:lpstr>
      <vt:lpstr>Convolution</vt:lpstr>
      <vt:lpstr>Convolution - Example</vt:lpstr>
      <vt:lpstr>Convolution - Example</vt:lpstr>
      <vt:lpstr>Convolution Kernel – Impulse Response</vt:lpstr>
      <vt:lpstr>Point Spread Function</vt:lpstr>
      <vt:lpstr>Point Spread Function</vt:lpstr>
      <vt:lpstr>Properties of Convolution</vt:lpstr>
      <vt:lpstr>Fourier Transform and Convolution</vt:lpstr>
      <vt:lpstr>Fourier Transform and Convolution</vt:lpstr>
      <vt:lpstr>Example use: Smoothing/Blurring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528</cp:revision>
  <cp:lastPrinted>2020-08-26T13:35:15Z</cp:lastPrinted>
  <dcterms:created xsi:type="dcterms:W3CDTF">2006-09-04T13:22:43Z</dcterms:created>
  <dcterms:modified xsi:type="dcterms:W3CDTF">2022-09-22T13:15:54Z</dcterms:modified>
</cp:coreProperties>
</file>