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3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259" r:id="rId3"/>
    <p:sldId id="337" r:id="rId4"/>
    <p:sldId id="308" r:id="rId5"/>
    <p:sldId id="334" r:id="rId6"/>
    <p:sldId id="335" r:id="rId7"/>
    <p:sldId id="333" r:id="rId8"/>
    <p:sldId id="309" r:id="rId9"/>
    <p:sldId id="310" r:id="rId10"/>
    <p:sldId id="311" r:id="rId11"/>
    <p:sldId id="312" r:id="rId12"/>
    <p:sldId id="313" r:id="rId13"/>
    <p:sldId id="332" r:id="rId14"/>
    <p:sldId id="314" r:id="rId15"/>
    <p:sldId id="319" r:id="rId16"/>
    <p:sldId id="320" r:id="rId17"/>
    <p:sldId id="317" r:id="rId18"/>
    <p:sldId id="318" r:id="rId19"/>
    <p:sldId id="338" r:id="rId20"/>
    <p:sldId id="324" r:id="rId21"/>
    <p:sldId id="326" r:id="rId22"/>
    <p:sldId id="327" r:id="rId23"/>
    <p:sldId id="328" r:id="rId24"/>
    <p:sldId id="329" r:id="rId25"/>
    <p:sldId id="330" r:id="rId26"/>
    <p:sldId id="331" r:id="rId27"/>
    <p:sldId id="304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49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60" r:id="rId50"/>
    <p:sldId id="361" r:id="rId51"/>
    <p:sldId id="362" r:id="rId52"/>
    <p:sldId id="363" r:id="rId53"/>
    <p:sldId id="364" r:id="rId54"/>
    <p:sldId id="365" r:id="rId55"/>
    <p:sldId id="367" r:id="rId56"/>
    <p:sldId id="368" r:id="rId57"/>
    <p:sldId id="369" r:id="rId58"/>
    <p:sldId id="370" r:id="rId59"/>
    <p:sldId id="371" r:id="rId60"/>
    <p:sldId id="372" r:id="rId61"/>
    <p:sldId id="336" r:id="rId62"/>
    <p:sldId id="373" r:id="rId63"/>
    <p:sldId id="374" r:id="rId64"/>
    <p:sldId id="375" r:id="rId65"/>
    <p:sldId id="376" r:id="rId66"/>
    <p:sldId id="377" r:id="rId67"/>
    <p:sldId id="378" r:id="rId68"/>
    <p:sldId id="379" r:id="rId69"/>
    <p:sldId id="303" r:id="rId70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00"/>
    <a:srgbClr val="993300"/>
    <a:srgbClr val="C78383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DBA56857-22EB-4F3E-8820-4FBC1503DCE0}"/>
    <pc:docChg chg="delSld modSld">
      <pc:chgData name="up423346@ms.uporto.pt" userId="886f1fb4-dee8-4943-9147-91ac47e3c32e" providerId="ADAL" clId="{DBA56857-22EB-4F3E-8820-4FBC1503DCE0}" dt="2020-08-11T15:45:37.059" v="35" actId="20577"/>
      <pc:docMkLst>
        <pc:docMk/>
      </pc:docMkLst>
      <pc:sldChg chg="delSp">
        <pc:chgData name="up423346@ms.uporto.pt" userId="886f1fb4-dee8-4943-9147-91ac47e3c32e" providerId="ADAL" clId="{DBA56857-22EB-4F3E-8820-4FBC1503DCE0}" dt="2020-08-11T15:43:58.434" v="15" actId="478"/>
        <pc:sldMkLst>
          <pc:docMk/>
          <pc:sldMk cId="0" sldId="304"/>
        </pc:sldMkLst>
        <pc:spChg chg="del">
          <ac:chgData name="up423346@ms.uporto.pt" userId="886f1fb4-dee8-4943-9147-91ac47e3c32e" providerId="ADAL" clId="{DBA56857-22EB-4F3E-8820-4FBC1503DCE0}" dt="2020-08-11T15:43:58.434" v="15" actId="478"/>
          <ac:spMkLst>
            <pc:docMk/>
            <pc:sldMk cId="0" sldId="304"/>
            <ac:spMk id="54279" creationId="{9EE10F7A-14D1-45DA-BA56-4956D9E2EAC6}"/>
          </ac:spMkLst>
        </pc:spChg>
      </pc:sldChg>
      <pc:sldChg chg="del">
        <pc:chgData name="up423346@ms.uporto.pt" userId="886f1fb4-dee8-4943-9147-91ac47e3c32e" providerId="ADAL" clId="{DBA56857-22EB-4F3E-8820-4FBC1503DCE0}" dt="2020-08-11T15:42:59.081" v="13" actId="47"/>
        <pc:sldMkLst>
          <pc:docMk/>
          <pc:sldMk cId="0" sldId="315"/>
        </pc:sldMkLst>
      </pc:sldChg>
      <pc:sldChg chg="del">
        <pc:chgData name="up423346@ms.uporto.pt" userId="886f1fb4-dee8-4943-9147-91ac47e3c32e" providerId="ADAL" clId="{DBA56857-22EB-4F3E-8820-4FBC1503DCE0}" dt="2020-08-11T15:43:00.719" v="14" actId="47"/>
        <pc:sldMkLst>
          <pc:docMk/>
          <pc:sldMk cId="0" sldId="316"/>
        </pc:sldMkLst>
      </pc:sldChg>
      <pc:sldChg chg="modSp mod">
        <pc:chgData name="up423346@ms.uporto.pt" userId="886f1fb4-dee8-4943-9147-91ac47e3c32e" providerId="ADAL" clId="{DBA56857-22EB-4F3E-8820-4FBC1503DCE0}" dt="2020-08-11T15:42:45.486" v="12" actId="20577"/>
        <pc:sldMkLst>
          <pc:docMk/>
          <pc:sldMk cId="0" sldId="332"/>
        </pc:sldMkLst>
        <pc:spChg chg="mod">
          <ac:chgData name="up423346@ms.uporto.pt" userId="886f1fb4-dee8-4943-9147-91ac47e3c32e" providerId="ADAL" clId="{DBA56857-22EB-4F3E-8820-4FBC1503DCE0}" dt="2020-08-11T15:42:45.486" v="12" actId="20577"/>
          <ac:spMkLst>
            <pc:docMk/>
            <pc:sldMk cId="0" sldId="332"/>
            <ac:spMk id="23556" creationId="{4EA20F97-36B0-489D-A90F-0F055A25D28A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2:13.398" v="8" actId="6549"/>
        <pc:sldMkLst>
          <pc:docMk/>
          <pc:sldMk cId="0" sldId="333"/>
        </pc:sldMkLst>
        <pc:spChg chg="mod">
          <ac:chgData name="up423346@ms.uporto.pt" userId="886f1fb4-dee8-4943-9147-91ac47e3c32e" providerId="ADAL" clId="{DBA56857-22EB-4F3E-8820-4FBC1503DCE0}" dt="2020-08-11T15:42:13.398" v="8" actId="6549"/>
          <ac:spMkLst>
            <pc:docMk/>
            <pc:sldMk cId="0" sldId="333"/>
            <ac:spMk id="12292" creationId="{641F3184-6E07-43AF-9B93-2011D48568C3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2:00.230" v="2" actId="6549"/>
        <pc:sldMkLst>
          <pc:docMk/>
          <pc:sldMk cId="0" sldId="334"/>
        </pc:sldMkLst>
        <pc:spChg chg="mod">
          <ac:chgData name="up423346@ms.uporto.pt" userId="886f1fb4-dee8-4943-9147-91ac47e3c32e" providerId="ADAL" clId="{DBA56857-22EB-4F3E-8820-4FBC1503DCE0}" dt="2020-08-11T15:42:00.230" v="2" actId="6549"/>
          <ac:spMkLst>
            <pc:docMk/>
            <pc:sldMk cId="0" sldId="334"/>
            <ac:spMk id="10245" creationId="{3FD08894-C05C-4C48-B7DD-01BCFE4CBE38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2:03.197" v="3" actId="6549"/>
        <pc:sldMkLst>
          <pc:docMk/>
          <pc:sldMk cId="0" sldId="335"/>
        </pc:sldMkLst>
        <pc:spChg chg="mod">
          <ac:chgData name="up423346@ms.uporto.pt" userId="886f1fb4-dee8-4943-9147-91ac47e3c32e" providerId="ADAL" clId="{DBA56857-22EB-4F3E-8820-4FBC1503DCE0}" dt="2020-08-11T15:42:03.197" v="3" actId="6549"/>
          <ac:spMkLst>
            <pc:docMk/>
            <pc:sldMk cId="0" sldId="335"/>
            <ac:spMk id="11268" creationId="{B2F24736-D38E-4B6E-AE31-08F991284D4A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5:03.262" v="21" actId="20577"/>
        <pc:sldMkLst>
          <pc:docMk/>
          <pc:sldMk cId="0" sldId="369"/>
        </pc:sldMkLst>
        <pc:spChg chg="mod">
          <ac:chgData name="up423346@ms.uporto.pt" userId="886f1fb4-dee8-4943-9147-91ac47e3c32e" providerId="ADAL" clId="{DBA56857-22EB-4F3E-8820-4FBC1503DCE0}" dt="2020-08-11T15:45:01.722" v="19" actId="20577"/>
          <ac:spMkLst>
            <pc:docMk/>
            <pc:sldMk cId="0" sldId="369"/>
            <ac:spMk id="27652" creationId="{55C098C3-EF03-457E-B9CA-23A04D6CFE6C}"/>
          </ac:spMkLst>
        </pc:spChg>
        <pc:spChg chg="mod">
          <ac:chgData name="up423346@ms.uporto.pt" userId="886f1fb4-dee8-4943-9147-91ac47e3c32e" providerId="ADAL" clId="{DBA56857-22EB-4F3E-8820-4FBC1503DCE0}" dt="2020-08-11T15:45:03.262" v="21" actId="20577"/>
          <ac:spMkLst>
            <pc:docMk/>
            <pc:sldMk cId="0" sldId="369"/>
            <ac:spMk id="27653" creationId="{68B9AA8A-2D13-4A18-BA0D-C38076697DE8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5:14.548" v="26" actId="20577"/>
        <pc:sldMkLst>
          <pc:docMk/>
          <pc:sldMk cId="0" sldId="371"/>
        </pc:sldMkLst>
        <pc:spChg chg="mod">
          <ac:chgData name="up423346@ms.uporto.pt" userId="886f1fb4-dee8-4943-9147-91ac47e3c32e" providerId="ADAL" clId="{DBA56857-22EB-4F3E-8820-4FBC1503DCE0}" dt="2020-08-11T15:45:14.548" v="26" actId="20577"/>
          <ac:spMkLst>
            <pc:docMk/>
            <pc:sldMk cId="0" sldId="371"/>
            <ac:spMk id="29700" creationId="{DC2DC0C2-4D4D-438D-9572-CD44DF38F111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5:24.219" v="32" actId="20577"/>
        <pc:sldMkLst>
          <pc:docMk/>
          <pc:sldMk cId="0" sldId="373"/>
        </pc:sldMkLst>
        <pc:spChg chg="mod">
          <ac:chgData name="up423346@ms.uporto.pt" userId="886f1fb4-dee8-4943-9147-91ac47e3c32e" providerId="ADAL" clId="{DBA56857-22EB-4F3E-8820-4FBC1503DCE0}" dt="2020-08-11T15:45:24.219" v="32" actId="20577"/>
          <ac:spMkLst>
            <pc:docMk/>
            <pc:sldMk cId="0" sldId="373"/>
            <ac:spMk id="32772" creationId="{9C8F19B5-4929-4D27-80A8-607F47331852}"/>
          </ac:spMkLst>
        </pc:spChg>
      </pc:sldChg>
      <pc:sldChg chg="modSp mod">
        <pc:chgData name="up423346@ms.uporto.pt" userId="886f1fb4-dee8-4943-9147-91ac47e3c32e" providerId="ADAL" clId="{DBA56857-22EB-4F3E-8820-4FBC1503DCE0}" dt="2020-08-11T15:45:37.059" v="35" actId="20577"/>
        <pc:sldMkLst>
          <pc:docMk/>
          <pc:sldMk cId="0" sldId="379"/>
        </pc:sldMkLst>
        <pc:spChg chg="mod">
          <ac:chgData name="up423346@ms.uporto.pt" userId="886f1fb4-dee8-4943-9147-91ac47e3c32e" providerId="ADAL" clId="{DBA56857-22EB-4F3E-8820-4FBC1503DCE0}" dt="2020-08-11T15:45:37.059" v="35" actId="20577"/>
          <ac:spMkLst>
            <pc:docMk/>
            <pc:sldMk cId="0" sldId="379"/>
            <ac:spMk id="38919" creationId="{E060407E-E8BA-4965-9BAB-CF9EAD46E029}"/>
          </ac:spMkLst>
        </pc:spChg>
      </pc:sldChg>
    </pc:docChg>
  </pc:docChgLst>
  <pc:docChgLst>
    <pc:chgData name="Miguel Coimbra" userId="886f1fb4-dee8-4943-9147-91ac47e3c32e" providerId="ADAL" clId="{033917BA-1B1D-42DA-9F67-10C53CDFD025}"/>
    <pc:docChg chg="modSld">
      <pc:chgData name="Miguel Coimbra" userId="886f1fb4-dee8-4943-9147-91ac47e3c32e" providerId="ADAL" clId="{033917BA-1B1D-42DA-9F67-10C53CDFD025}" dt="2022-09-01T11:45:38.657" v="0"/>
      <pc:docMkLst>
        <pc:docMk/>
      </pc:docMkLst>
      <pc:sldChg chg="modSp mod">
        <pc:chgData name="Miguel Coimbra" userId="886f1fb4-dee8-4943-9147-91ac47e3c32e" providerId="ADAL" clId="{033917BA-1B1D-42DA-9F67-10C53CDFD025}" dt="2022-09-01T11:45:38.657" v="0"/>
        <pc:sldMkLst>
          <pc:docMk/>
          <pc:sldMk cId="0" sldId="257"/>
        </pc:sldMkLst>
        <pc:spChg chg="mod">
          <ac:chgData name="Miguel Coimbra" userId="886f1fb4-dee8-4943-9147-91ac47e3c32e" providerId="ADAL" clId="{033917BA-1B1D-42DA-9F67-10C53CDFD025}" dt="2022-09-01T11:45:38.657" v="0"/>
          <ac:spMkLst>
            <pc:docMk/>
            <pc:sldMk cId="0" sldId="257"/>
            <ac:spMk id="5124" creationId="{297CCBE4-2749-4B4D-A9E3-27E70C2053E8}"/>
          </ac:spMkLst>
        </pc:spChg>
      </pc:sldChg>
    </pc:docChg>
  </pc:docChgLst>
  <pc:docChgLst>
    <pc:chgData name="Miguel Coimbra" userId="886f1fb4-dee8-4943-9147-91ac47e3c32e" providerId="ADAL" clId="{13E0551F-98E0-4A87-9832-336463B3DE46}"/>
    <pc:docChg chg="modSld">
      <pc:chgData name="Miguel Coimbra" userId="886f1fb4-dee8-4943-9147-91ac47e3c32e" providerId="ADAL" clId="{13E0551F-98E0-4A87-9832-336463B3DE46}" dt="2021-10-11T13:18:35.720" v="17" actId="20577"/>
      <pc:docMkLst>
        <pc:docMk/>
      </pc:docMkLst>
      <pc:sldChg chg="modSp mod">
        <pc:chgData name="Miguel Coimbra" userId="886f1fb4-dee8-4943-9147-91ac47e3c32e" providerId="ADAL" clId="{13E0551F-98E0-4A87-9832-336463B3DE46}" dt="2021-10-11T13:18:35.720" v="17" actId="20577"/>
        <pc:sldMkLst>
          <pc:docMk/>
          <pc:sldMk cId="0" sldId="257"/>
        </pc:sldMkLst>
        <pc:spChg chg="mod">
          <ac:chgData name="Miguel Coimbra" userId="886f1fb4-dee8-4943-9147-91ac47e3c32e" providerId="ADAL" clId="{13E0551F-98E0-4A87-9832-336463B3DE46}" dt="2021-10-11T13:18:35.720" v="17" actId="20577"/>
          <ac:spMkLst>
            <pc:docMk/>
            <pc:sldMk cId="0" sldId="257"/>
            <ac:spMk id="5124" creationId="{297CCBE4-2749-4B4D-A9E3-27E70C2053E8}"/>
          </ac:spMkLst>
        </pc:spChg>
      </pc:sldChg>
    </pc:docChg>
  </pc:docChgLst>
  <pc:docChgLst>
    <pc:chgData name="up423346@ms.uporto.pt" userId="886f1fb4-dee8-4943-9147-91ac47e3c32e" providerId="ADAL" clId="{B6E4FD82-FAA2-4775-8F46-7AF33493AA4C}"/>
    <pc:docChg chg="custSel modHandout">
      <pc:chgData name="up423346@ms.uporto.pt" userId="886f1fb4-dee8-4943-9147-91ac47e3c32e" providerId="ADAL" clId="{B6E4FD82-FAA2-4775-8F46-7AF33493AA4C}" dt="2020-08-26T15:05:17.465" v="4" actId="20577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59531ECE-F836-4D7A-8446-6CB5AD1C3A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TP6 - </a:t>
            </a:r>
            <a:r>
              <a:rPr lang="pt-PT" dirty="0" err="1"/>
              <a:t>Spatial</a:t>
            </a:r>
            <a:r>
              <a:rPr lang="pt-PT" dirty="0"/>
              <a:t> </a:t>
            </a:r>
            <a:r>
              <a:rPr lang="pt-PT" dirty="0" err="1"/>
              <a:t>Filters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7B75657-1B90-438B-A50D-F2AF94C492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TP6 - Spatial Filters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D37D2A1-1A98-40D2-A315-7AD9B335538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F560097-B73F-4880-BE06-8A23808A8E4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0CC4573-77D2-4367-B4FA-D41F88693C3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60A3C59-9C56-4706-8697-445F6F4B53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AB70A09-AB76-44F0-B39F-B4F2AE8584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69C33247-5100-40BA-966C-B6D9A3285DD4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BAEFD485-97B6-4D2D-8BF6-8F2F521DF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942EEF8-5A80-424B-B20C-021BD1412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042F59F-EB9F-42C3-821E-5279E26347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B2AFDF23-06A6-4264-B3E2-67CCEAAE0B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8B07909-E1CF-4608-9058-784F368D3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E2B660-E0A9-4267-8FFB-2022E9EECA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548FE0CF-0427-4F0E-8F46-9A6C94E8D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BE80173-DF96-4A0D-A2A6-A62455F7E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C379F0-1F9C-448E-B2AC-5C0F7B6C1C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>
            <a:extLst>
              <a:ext uri="{FF2B5EF4-FFF2-40B4-BE49-F238E27FC236}">
                <a16:creationId xmlns:a16="http://schemas.microsoft.com/office/drawing/2014/main" id="{8272CB6F-9203-4C96-B932-42761252B8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EB8EA27-5255-4D2C-A76C-275F1A526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4AF30B-838D-4B14-9B7C-3B4E812B2E9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7119D514-5F96-497E-BBD1-020D43DEC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3160713" y="1068388"/>
            <a:ext cx="9969501" cy="7477125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A4DE6293-A23F-4204-BFF2-0F1A9A944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9838" y="1068388"/>
            <a:ext cx="3094037" cy="746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4F3759-64CB-4199-866F-DDC09EFAD7A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>
            <a:extLst>
              <a:ext uri="{FF2B5EF4-FFF2-40B4-BE49-F238E27FC236}">
                <a16:creationId xmlns:a16="http://schemas.microsoft.com/office/drawing/2014/main" id="{6432FC5D-67E0-4CED-B95C-F926606BEC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EB766D7-C6FF-4593-AAF9-DEF269F2F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3C4C7A8-DA56-4A39-A8D6-D367A29E2DF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0F5820FC-6B70-49BA-8A3D-468797545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ABBF0F19-14E2-4FC4-BF3C-F3D449269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C52833-D26C-4D94-A098-6441A9CBC6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>
            <a:extLst>
              <a:ext uri="{FF2B5EF4-FFF2-40B4-BE49-F238E27FC236}">
                <a16:creationId xmlns:a16="http://schemas.microsoft.com/office/drawing/2014/main" id="{1C5F167F-7C2E-40FB-8B12-BAC21844B7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C3C8DD9-AE3D-4F5C-B584-FA5C414FA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6F3598-EB76-4B8B-9CEC-518DC9A8C9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>
            <a:extLst>
              <a:ext uri="{FF2B5EF4-FFF2-40B4-BE49-F238E27FC236}">
                <a16:creationId xmlns:a16="http://schemas.microsoft.com/office/drawing/2014/main" id="{F8778F84-FEA7-4EA6-9040-2603937267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37D147EB-05A2-4E6D-B6B5-264771942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AC17C27-0955-4779-8D3B-B5E77AD7C9A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>
            <a:extLst>
              <a:ext uri="{FF2B5EF4-FFF2-40B4-BE49-F238E27FC236}">
                <a16:creationId xmlns:a16="http://schemas.microsoft.com/office/drawing/2014/main" id="{3AF8300F-2C1F-4D3D-879E-D8A22CD000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062F81E3-6865-451F-85B3-85C30C4A1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609704-2482-4E2C-B2B6-BD0F2140094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>
            <a:extLst>
              <a:ext uri="{FF2B5EF4-FFF2-40B4-BE49-F238E27FC236}">
                <a16:creationId xmlns:a16="http://schemas.microsoft.com/office/drawing/2014/main" id="{5C9D3776-124C-454D-929B-D056CEC545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2DC89C48-F8F2-4DC5-AC3E-B98AA98F9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E9501F-8288-473F-9D21-CC887681DCF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5EFD2331-519B-4ED1-B4EC-6E393482F3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8F88602-13CA-4AD6-B421-246E9D9D3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20E5A3-095C-40CE-BB7E-56CA2E42D50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4E6765C5-2AB6-43BF-AEC8-94959738BA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60DEA701-4AD8-4CEB-95FE-50BD81C897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4D4E30-6A89-4D02-A89A-6212EFCECE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>
            <a:extLst>
              <a:ext uri="{FF2B5EF4-FFF2-40B4-BE49-F238E27FC236}">
                <a16:creationId xmlns:a16="http://schemas.microsoft.com/office/drawing/2014/main" id="{368FE6E6-A305-41F8-A98D-09AA1EE56A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07BCA35-F098-4C9B-9DC3-772583847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F378F1-7511-4B03-A612-63F66AFD060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>
            <a:extLst>
              <a:ext uri="{FF2B5EF4-FFF2-40B4-BE49-F238E27FC236}">
                <a16:creationId xmlns:a16="http://schemas.microsoft.com/office/drawing/2014/main" id="{D64304F2-0991-46C7-B221-3F1A5099F7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72AD410-55A2-4823-B71F-B5F04E57C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5C3093-DAFF-457E-AF0E-0E232B10961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>
            <a:extLst>
              <a:ext uri="{FF2B5EF4-FFF2-40B4-BE49-F238E27FC236}">
                <a16:creationId xmlns:a16="http://schemas.microsoft.com/office/drawing/2014/main" id="{6957D9BB-59AB-4390-9A6B-D9CBB49E11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46CB1BD-A184-4E8C-BD57-27633D4F5C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BDE6C0-0E92-4CEF-A85A-76E2DEF44AD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5D723370-F2ED-4E35-B759-01482D4983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AD2A0032-F118-421E-A3FB-B8B1013C1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15276A-E349-457B-82A0-8434BC4C684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id="{09D8481A-6950-4FAC-BA15-C577FC9DF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4B8ED747-FE57-46D7-A3CB-D2F0E31746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8C448A-D74E-49DC-A85E-36E24FB3DD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>
            <a:extLst>
              <a:ext uri="{FF2B5EF4-FFF2-40B4-BE49-F238E27FC236}">
                <a16:creationId xmlns:a16="http://schemas.microsoft.com/office/drawing/2014/main" id="{362A44A5-67AD-46AE-BB98-32974BF0EA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45A774A4-39F8-425D-8A5E-BC80583D7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CB15AD-2F11-4FE1-914D-C7DA291B96A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>
            <a:extLst>
              <a:ext uri="{FF2B5EF4-FFF2-40B4-BE49-F238E27FC236}">
                <a16:creationId xmlns:a16="http://schemas.microsoft.com/office/drawing/2014/main" id="{F4ABCD90-CD32-4B38-9038-8A33E58F3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C1872F65-8A8B-4A8A-8AEA-AD3CDEE54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3B01DA-70AB-488F-9416-BC20CF8EB52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>
            <a:extLst>
              <a:ext uri="{FF2B5EF4-FFF2-40B4-BE49-F238E27FC236}">
                <a16:creationId xmlns:a16="http://schemas.microsoft.com/office/drawing/2014/main" id="{CA031120-DED2-40EB-803C-DED4573BB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BBD99CB-C365-47B7-AE16-6932C808D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D66B60-D31D-4C31-91A4-FB6756C3AA2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>
            <a:extLst>
              <a:ext uri="{FF2B5EF4-FFF2-40B4-BE49-F238E27FC236}">
                <a16:creationId xmlns:a16="http://schemas.microsoft.com/office/drawing/2014/main" id="{E98DBAC9-E43F-47E4-999F-B0E179476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E6F6E42E-AE67-4FEB-8996-C0D778E69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551101-3F80-4000-A710-7CB23DECF7E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0003119A-ABBB-494C-907A-F066EFC078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A0A70C0-6207-4F3B-B8A3-8D4CFE9CB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24481-54CF-40A3-B881-AEAD542BCE3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>
            <a:extLst>
              <a:ext uri="{FF2B5EF4-FFF2-40B4-BE49-F238E27FC236}">
                <a16:creationId xmlns:a16="http://schemas.microsoft.com/office/drawing/2014/main" id="{2099A780-6201-4C6C-811B-08124FE98B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6A66B431-FC81-4E0A-9230-C4B9F0351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9EC558-4658-4993-92E6-908398982B0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>
            <a:extLst>
              <a:ext uri="{FF2B5EF4-FFF2-40B4-BE49-F238E27FC236}">
                <a16:creationId xmlns:a16="http://schemas.microsoft.com/office/drawing/2014/main" id="{66997310-15B1-42B2-842E-22843396B4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FBB4925D-2B19-498B-95A7-6029491CD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8701C4-D828-4613-8244-0BAF06B588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>
            <a:extLst>
              <a:ext uri="{FF2B5EF4-FFF2-40B4-BE49-F238E27FC236}">
                <a16:creationId xmlns:a16="http://schemas.microsoft.com/office/drawing/2014/main" id="{B4E63C62-A422-4F52-B2B4-649E795613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A0FBD60-48B0-43AB-B9F5-5A9EA585C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CED0DB-EBB2-420D-892C-C68A4EE2B5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>
            <a:extLst>
              <a:ext uri="{FF2B5EF4-FFF2-40B4-BE49-F238E27FC236}">
                <a16:creationId xmlns:a16="http://schemas.microsoft.com/office/drawing/2014/main" id="{76CE75C8-78A5-40F0-BEC8-5BEABDD83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4FFA3FDF-F376-46F7-A37F-124CC8170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B53F3D-8AA4-4E05-8B07-7582BE56E3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>
            <a:extLst>
              <a:ext uri="{FF2B5EF4-FFF2-40B4-BE49-F238E27FC236}">
                <a16:creationId xmlns:a16="http://schemas.microsoft.com/office/drawing/2014/main" id="{BF138BA9-F0B1-49BA-A0FB-AA8352E67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E66877A8-3486-46B7-9A10-437D5F32C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AFCFD-A301-424B-8941-7558D1E0E3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>
            <a:extLst>
              <a:ext uri="{FF2B5EF4-FFF2-40B4-BE49-F238E27FC236}">
                <a16:creationId xmlns:a16="http://schemas.microsoft.com/office/drawing/2014/main" id="{DB283A03-746F-43E4-AFC4-EF475117FB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AA9C371-A4AF-4264-B647-032C1A261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69A332-562B-4BE0-90BE-CD4CE71CD1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>
            <a:extLst>
              <a:ext uri="{FF2B5EF4-FFF2-40B4-BE49-F238E27FC236}">
                <a16:creationId xmlns:a16="http://schemas.microsoft.com/office/drawing/2014/main" id="{42A7D276-3241-4EC3-AF1F-C2AF81C46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7425" y="763588"/>
            <a:ext cx="5097463" cy="3822700"/>
          </a:xfrm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E43D772B-0709-43FD-B7B9-1C6F3F8AC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2338" y="4840288"/>
            <a:ext cx="5226050" cy="4667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 b="1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0AEB55-8D8E-40F1-B7C8-63F34911F6D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>
            <a:extLst>
              <a:ext uri="{FF2B5EF4-FFF2-40B4-BE49-F238E27FC236}">
                <a16:creationId xmlns:a16="http://schemas.microsoft.com/office/drawing/2014/main" id="{42B44651-C549-4327-BFF8-0C8F7A427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6D10F06-4655-4DE7-AE84-398309532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ja-JP" altLang="en-US" sz="900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E154A5-0837-4D98-8F80-6CC117A1559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>
            <a:extLst>
              <a:ext uri="{FF2B5EF4-FFF2-40B4-BE49-F238E27FC236}">
                <a16:creationId xmlns:a16="http://schemas.microsoft.com/office/drawing/2014/main" id="{3571CAF3-DE09-411D-8F79-B5405720BD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5B1C87A3-2C00-42A8-A19A-8048A8035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A93FD7-11F8-47F4-B4CD-3CAFE3E49EF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>
            <a:extLst>
              <a:ext uri="{FF2B5EF4-FFF2-40B4-BE49-F238E27FC236}">
                <a16:creationId xmlns:a16="http://schemas.microsoft.com/office/drawing/2014/main" id="{84AE4315-5717-4B49-BD96-E421AC1631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FBD74963-5F80-4788-A883-1BD3A12C8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D335F1-A718-4959-A64C-D57FE3E551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E056D74D-936D-433B-9BDC-EB58A0BC21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C712F36-2026-486B-9A0D-833DEE786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E97565-FE7D-469C-A499-547BF292A8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>
            <a:extLst>
              <a:ext uri="{FF2B5EF4-FFF2-40B4-BE49-F238E27FC236}">
                <a16:creationId xmlns:a16="http://schemas.microsoft.com/office/drawing/2014/main" id="{7697D051-0B2A-4EC6-A7D6-5DCE23A3DB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DBF7A39-48B1-417D-81DE-AC7E40C38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C3C9A4-C153-40A5-B0FE-959DAAF7B0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>
            <a:extLst>
              <a:ext uri="{FF2B5EF4-FFF2-40B4-BE49-F238E27FC236}">
                <a16:creationId xmlns:a16="http://schemas.microsoft.com/office/drawing/2014/main" id="{51A86352-C990-4CD8-9D26-8A7EB2594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5ACEB056-0DEF-45A0-BD2A-C4E71B301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4F46DB-55CE-4CF4-9659-7537F74D3D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>
            <a:extLst>
              <a:ext uri="{FF2B5EF4-FFF2-40B4-BE49-F238E27FC236}">
                <a16:creationId xmlns:a16="http://schemas.microsoft.com/office/drawing/2014/main" id="{D6FA70FF-B4A0-4E8C-8212-922C97631F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32E0E42E-E4C8-4A8F-95F1-97B322AB1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812D30-0124-4576-8BFF-ED44E9FB8E7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>
            <a:extLst>
              <a:ext uri="{FF2B5EF4-FFF2-40B4-BE49-F238E27FC236}">
                <a16:creationId xmlns:a16="http://schemas.microsoft.com/office/drawing/2014/main" id="{70C5F47D-1751-4EC5-9B3A-ABEADC6B59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24C12112-335C-427A-8DE6-95FD2C5D2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7133DF-3BBD-4C33-8574-4075F92424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>
            <a:extLst>
              <a:ext uri="{FF2B5EF4-FFF2-40B4-BE49-F238E27FC236}">
                <a16:creationId xmlns:a16="http://schemas.microsoft.com/office/drawing/2014/main" id="{E9A6C7BD-3B7D-481D-A4A6-4CCBF55992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3EEFAF5A-0127-44AF-B70F-11A8288B6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A7B61B-E3F8-4CBB-BB14-A9D418B0AF9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>
            <a:extLst>
              <a:ext uri="{FF2B5EF4-FFF2-40B4-BE49-F238E27FC236}">
                <a16:creationId xmlns:a16="http://schemas.microsoft.com/office/drawing/2014/main" id="{5A6344EA-A028-48A8-82E9-51B07C0E18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3C8B629D-C989-43D9-A24A-BB035E330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8D12F-C362-4B0B-A5DC-5BFF745F504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2B2072ED-730B-4A1B-BB8A-538E9FEC88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12763" y="428625"/>
            <a:ext cx="8132763" cy="6099175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8A2DDF2-E8B7-4757-8CBE-79E1E56BE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250" y="6784975"/>
            <a:ext cx="5454650" cy="270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5E1B460-B899-4AB8-B67E-EB380DA56E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2AA731AE-DC39-4DA4-A82E-4F3C07CF2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E52A4B8-BEE2-4DCA-AAD2-DDA5793A2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25A8B5-1197-4DF4-85C2-763C3526E87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A9280F60-65EB-4D21-AFC8-2A4EE2597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98D26F4-72D5-4925-B14F-D34A584E1A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PT" altLang="pt-PT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715DF6-45A5-453C-90D6-B4D7200BEEA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CBED36A5-E381-4712-862C-231BD18844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2837EDB3-5E09-48FD-822E-C6B66216F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590F9F-7561-4A44-BF72-2D9C3A344E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F3EC6513-E976-4B81-A41E-3A597CBE6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CA2F06EC-129D-4373-80DA-2FB3F68B6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>
              <a:latin typeface="Arial" panose="020B0604020202020204" pitchFamily="34" charset="0"/>
            </a:endParaRP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49EF0F-4BB2-4EFB-91D2-ECF06912B3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TP6 - Spatial Filters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67D565DD-5AAE-487F-9494-724041093B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3232B3CC-BF96-4F44-A922-F357BCCD1B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6E42D-8245-4E90-AF01-150A1A5B2C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187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0DBBE9-DC51-442C-AF85-A15D4055F9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F12913-9AB1-4A4F-93DB-9939192C15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0DAE-DF64-4D0B-B0B1-A0483FA76884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8064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A4C1AD-9EB0-42C2-9CA7-E2BA001DCE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5FA779-F26D-44B6-A025-0034A17291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52677-0907-40D1-9C36-DF21AFFD0DE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60921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CED066-38C8-46A3-A46C-A78429B6F9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Computer Vision - TP6 - Spatial Filters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8239031-B4D4-4D47-8F03-3D449E06563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83A0-7672-43CB-B8D5-0CCCEC659FF6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9417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202A856-42A8-4874-9DC8-0A69A527C9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4F36D20-2D79-42CC-A07A-D53BE97F1F1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FAA5-5A5D-49BE-8320-529EC1804B0C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8611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93B511-9E96-45C0-87B3-7AD96A7D83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AC14B9-1D99-4184-96CA-95D78EEF4A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DB82E-BB80-4D5A-8248-68F23BAEC36D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6142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AD8A14-A2DF-4FB8-99E5-438CDFBD01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5C-458C-494E-AE96-3E8605FA55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2A582-E250-4B14-B01E-016DB868D0E2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50675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0629B7-55E2-4C01-8520-7241E46225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3FFE0F1-A100-4CE0-9FFA-485D6CD330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4BD1F-1BB3-4F8A-BC47-981A48AA57F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6777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14314E7-BFBB-4160-B0CA-E707ACB827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03E64E-7E2D-4663-8257-5372DE6614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6DBF3-9E09-481C-9B0D-89179A8AA22B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4196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BA7CF9A-C94C-4072-B98A-351C658848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4573964-AED9-4EFC-8CB0-AA0EBC7257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4DFDB-CFF3-45A3-8FF7-C21479022231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2173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B77A45-DA99-4C36-BF32-AA2006EA317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0077FA-E58F-479F-9ADE-E7A89F98BD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AA85-C22A-4172-B2D9-04EEB1ABBEB7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6268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47218B-D6A4-4396-9C0B-3173D7F18C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1DA624-BD04-4882-9E75-7B6FCC3EDC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D21C0-5E1E-4276-AF78-86383E8B542F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1215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19991C-F066-4A93-8DE1-24C080512E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AEBD76-E6D2-4C78-876F-D9278679E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304769B-06F6-4A24-96CB-5D9C2C7A2B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Computer Vision - TP6 - Spatial Filters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9AE760-DCBF-49AE-82FD-D46DCF9FE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A64C04A9-6A96-4F04-872C-A3A988C63057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FA237DD0-4FFC-417F-A281-79BAE3D970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215096E1-FC46-421F-A6DF-2D2C1D0996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.xml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4" Type="http://schemas.openxmlformats.org/officeDocument/2006/relationships/tags" Target="../tags/tag4.xm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4.pn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6.png"/><Relationship Id="rId10" Type="http://schemas.openxmlformats.org/officeDocument/2006/relationships/image" Target="../media/image39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1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4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73.png"/><Relationship Id="rId2" Type="http://schemas.openxmlformats.org/officeDocument/2006/relationships/tags" Target="../tags/tag7.xml"/><Relationship Id="rId16" Type="http://schemas.openxmlformats.org/officeDocument/2006/relationships/image" Target="../media/image77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72.png"/><Relationship Id="rId5" Type="http://schemas.openxmlformats.org/officeDocument/2006/relationships/tags" Target="../tags/tag10.xml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tags" Target="../tags/tag9.xml"/><Relationship Id="rId9" Type="http://schemas.openxmlformats.org/officeDocument/2006/relationships/notesSlide" Target="../notesSlides/notesSlide24.xml"/><Relationship Id="rId1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85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43.bin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84.wmf"/><Relationship Id="rId20" Type="http://schemas.openxmlformats.org/officeDocument/2006/relationships/image" Target="../media/image8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88.e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23" Type="http://schemas.openxmlformats.org/officeDocument/2006/relationships/oleObject" Target="../embeddings/oleObject46.bin"/><Relationship Id="rId10" Type="http://schemas.openxmlformats.org/officeDocument/2006/relationships/image" Target="../media/image81.w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78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83.wmf"/><Relationship Id="rId22" Type="http://schemas.openxmlformats.org/officeDocument/2006/relationships/image" Target="../media/image8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92.wmf"/><Relationship Id="rId4" Type="http://schemas.openxmlformats.org/officeDocument/2006/relationships/image" Target="../media/image89.emf"/><Relationship Id="rId9" Type="http://schemas.openxmlformats.org/officeDocument/2006/relationships/oleObject" Target="../embeddings/oleObject5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96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95.wmf"/><Relationship Id="rId4" Type="http://schemas.openxmlformats.org/officeDocument/2006/relationships/image" Target="../media/image93.emf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104.wmf"/><Relationship Id="rId26" Type="http://schemas.openxmlformats.org/officeDocument/2006/relationships/oleObject" Target="../embeddings/oleObject71.bin"/><Relationship Id="rId3" Type="http://schemas.openxmlformats.org/officeDocument/2006/relationships/oleObject" Target="../embeddings/oleObject58.bin"/><Relationship Id="rId21" Type="http://schemas.openxmlformats.org/officeDocument/2006/relationships/oleObject" Target="../embeddings/oleObject67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01.e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70.bin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03.wmf"/><Relationship Id="rId20" Type="http://schemas.openxmlformats.org/officeDocument/2006/relationships/image" Target="../media/image105.wmf"/><Relationship Id="rId29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106.wmf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9.bin"/><Relationship Id="rId28" Type="http://schemas.openxmlformats.org/officeDocument/2006/relationships/oleObject" Target="../embeddings/oleObject73.bin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66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02.emf"/><Relationship Id="rId22" Type="http://schemas.openxmlformats.org/officeDocument/2006/relationships/oleObject" Target="../embeddings/oleObject68.bin"/><Relationship Id="rId27" Type="http://schemas.openxmlformats.org/officeDocument/2006/relationships/oleObject" Target="../embeddings/oleObject72.bin"/><Relationship Id="rId30" Type="http://schemas.openxmlformats.org/officeDocument/2006/relationships/image" Target="../media/image107.wmf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0.bin"/><Relationship Id="rId18" Type="http://schemas.openxmlformats.org/officeDocument/2006/relationships/image" Target="../media/image111.wmf"/><Relationship Id="rId26" Type="http://schemas.openxmlformats.org/officeDocument/2006/relationships/image" Target="../media/image115.emf"/><Relationship Id="rId39" Type="http://schemas.openxmlformats.org/officeDocument/2006/relationships/oleObject" Target="../embeddings/oleObject95.bin"/><Relationship Id="rId21" Type="http://schemas.openxmlformats.org/officeDocument/2006/relationships/oleObject" Target="../embeddings/oleObject84.bin"/><Relationship Id="rId34" Type="http://schemas.openxmlformats.org/officeDocument/2006/relationships/image" Target="../media/image118.wmf"/><Relationship Id="rId42" Type="http://schemas.openxmlformats.org/officeDocument/2006/relationships/image" Target="../media/image119.wmf"/><Relationship Id="rId47" Type="http://schemas.openxmlformats.org/officeDocument/2006/relationships/image" Target="../media/image121.wmf"/><Relationship Id="rId50" Type="http://schemas.openxmlformats.org/officeDocument/2006/relationships/oleObject" Target="../embeddings/oleObject103.bin"/><Relationship Id="rId7" Type="http://schemas.openxmlformats.org/officeDocument/2006/relationships/oleObject" Target="../embeddings/oleObject77.bin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10.wmf"/><Relationship Id="rId29" Type="http://schemas.openxmlformats.org/officeDocument/2006/relationships/oleObject" Target="../embeddings/oleObject88.bin"/><Relationship Id="rId11" Type="http://schemas.openxmlformats.org/officeDocument/2006/relationships/oleObject" Target="../embeddings/oleObject79.bin"/><Relationship Id="rId24" Type="http://schemas.openxmlformats.org/officeDocument/2006/relationships/image" Target="../media/image114.emf"/><Relationship Id="rId32" Type="http://schemas.openxmlformats.org/officeDocument/2006/relationships/image" Target="../media/image117.wmf"/><Relationship Id="rId37" Type="http://schemas.openxmlformats.org/officeDocument/2006/relationships/oleObject" Target="../embeddings/oleObject93.bin"/><Relationship Id="rId40" Type="http://schemas.openxmlformats.org/officeDocument/2006/relationships/oleObject" Target="../embeddings/oleObject96.bin"/><Relationship Id="rId45" Type="http://schemas.openxmlformats.org/officeDocument/2006/relationships/oleObject" Target="../embeddings/oleObject99.bin"/><Relationship Id="rId53" Type="http://schemas.openxmlformats.org/officeDocument/2006/relationships/oleObject" Target="../embeddings/oleObject106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100.wmf"/><Relationship Id="rId19" Type="http://schemas.openxmlformats.org/officeDocument/2006/relationships/oleObject" Target="../embeddings/oleObject83.bin"/><Relationship Id="rId31" Type="http://schemas.openxmlformats.org/officeDocument/2006/relationships/oleObject" Target="../embeddings/oleObject89.bin"/><Relationship Id="rId44" Type="http://schemas.openxmlformats.org/officeDocument/2006/relationships/image" Target="../media/image120.wmf"/><Relationship Id="rId52" Type="http://schemas.openxmlformats.org/officeDocument/2006/relationships/oleObject" Target="../embeddings/oleObject105.bin"/><Relationship Id="rId4" Type="http://schemas.openxmlformats.org/officeDocument/2006/relationships/image" Target="../media/image97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109.wmf"/><Relationship Id="rId22" Type="http://schemas.openxmlformats.org/officeDocument/2006/relationships/image" Target="../media/image113.emf"/><Relationship Id="rId27" Type="http://schemas.openxmlformats.org/officeDocument/2006/relationships/oleObject" Target="../embeddings/oleObject87.bin"/><Relationship Id="rId30" Type="http://schemas.openxmlformats.org/officeDocument/2006/relationships/image" Target="../media/image105.wmf"/><Relationship Id="rId35" Type="http://schemas.openxmlformats.org/officeDocument/2006/relationships/oleObject" Target="../embeddings/oleObject91.bin"/><Relationship Id="rId43" Type="http://schemas.openxmlformats.org/officeDocument/2006/relationships/oleObject" Target="../embeddings/oleObject98.bin"/><Relationship Id="rId48" Type="http://schemas.openxmlformats.org/officeDocument/2006/relationships/oleObject" Target="../embeddings/oleObject101.bin"/><Relationship Id="rId8" Type="http://schemas.openxmlformats.org/officeDocument/2006/relationships/image" Target="../media/image99.wmf"/><Relationship Id="rId51" Type="http://schemas.openxmlformats.org/officeDocument/2006/relationships/oleObject" Target="../embeddings/oleObject104.bin"/><Relationship Id="rId3" Type="http://schemas.openxmlformats.org/officeDocument/2006/relationships/oleObject" Target="../embeddings/oleObject75.bin"/><Relationship Id="rId12" Type="http://schemas.openxmlformats.org/officeDocument/2006/relationships/image" Target="../media/image108.wmf"/><Relationship Id="rId17" Type="http://schemas.openxmlformats.org/officeDocument/2006/relationships/oleObject" Target="../embeddings/oleObject82.bin"/><Relationship Id="rId25" Type="http://schemas.openxmlformats.org/officeDocument/2006/relationships/oleObject" Target="../embeddings/oleObject86.bin"/><Relationship Id="rId33" Type="http://schemas.openxmlformats.org/officeDocument/2006/relationships/oleObject" Target="../embeddings/oleObject90.bin"/><Relationship Id="rId38" Type="http://schemas.openxmlformats.org/officeDocument/2006/relationships/oleObject" Target="../embeddings/oleObject94.bin"/><Relationship Id="rId46" Type="http://schemas.openxmlformats.org/officeDocument/2006/relationships/oleObject" Target="../embeddings/oleObject100.bin"/><Relationship Id="rId20" Type="http://schemas.openxmlformats.org/officeDocument/2006/relationships/image" Target="../media/image112.wmf"/><Relationship Id="rId41" Type="http://schemas.openxmlformats.org/officeDocument/2006/relationships/oleObject" Target="../embeddings/oleObject97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wmf"/><Relationship Id="rId15" Type="http://schemas.openxmlformats.org/officeDocument/2006/relationships/oleObject" Target="../embeddings/oleObject81.bin"/><Relationship Id="rId23" Type="http://schemas.openxmlformats.org/officeDocument/2006/relationships/oleObject" Target="../embeddings/oleObject85.bin"/><Relationship Id="rId28" Type="http://schemas.openxmlformats.org/officeDocument/2006/relationships/image" Target="../media/image116.wmf"/><Relationship Id="rId36" Type="http://schemas.openxmlformats.org/officeDocument/2006/relationships/oleObject" Target="../embeddings/oleObject92.bin"/><Relationship Id="rId49" Type="http://schemas.openxmlformats.org/officeDocument/2006/relationships/oleObject" Target="../embeddings/oleObject10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24.png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27.png"/><Relationship Id="rId4" Type="http://schemas.openxmlformats.org/officeDocument/2006/relationships/notesSlide" Target="../notesSlides/notesSlide32.xml"/><Relationship Id="rId9" Type="http://schemas.openxmlformats.org/officeDocument/2006/relationships/image" Target="../media/image12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32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33.xml"/><Relationship Id="rId12" Type="http://schemas.openxmlformats.org/officeDocument/2006/relationships/image" Target="../media/image13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0.png"/><Relationship Id="rId5" Type="http://schemas.openxmlformats.org/officeDocument/2006/relationships/tags" Target="../tags/tag22.xml"/><Relationship Id="rId10" Type="http://schemas.openxmlformats.org/officeDocument/2006/relationships/image" Target="../media/image129.png"/><Relationship Id="rId4" Type="http://schemas.openxmlformats.org/officeDocument/2006/relationships/tags" Target="../tags/tag21.xml"/><Relationship Id="rId9" Type="http://schemas.openxmlformats.org/officeDocument/2006/relationships/image" Target="../media/image12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tags" Target="../tags/tag25.xml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13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34.xml"/><Relationship Id="rId11" Type="http://schemas.openxmlformats.org/officeDocument/2006/relationships/image" Target="../media/image13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1.png"/><Relationship Id="rId4" Type="http://schemas.openxmlformats.org/officeDocument/2006/relationships/tags" Target="../tags/tag26.xml"/><Relationship Id="rId9" Type="http://schemas.openxmlformats.org/officeDocument/2006/relationships/image" Target="../media/image13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tags" Target="../tags/tag29.xml"/><Relationship Id="rId7" Type="http://schemas.openxmlformats.org/officeDocument/2006/relationships/image" Target="../media/image137.png"/><Relationship Id="rId12" Type="http://schemas.openxmlformats.org/officeDocument/2006/relationships/image" Target="../media/image140.wmf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2.bin"/><Relationship Id="rId5" Type="http://schemas.openxmlformats.org/officeDocument/2006/relationships/notesSlide" Target="../notesSlides/notesSlide35.xml"/><Relationship Id="rId10" Type="http://schemas.openxmlformats.org/officeDocument/2006/relationships/image" Target="../media/image13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47.png"/><Relationship Id="rId3" Type="http://schemas.openxmlformats.org/officeDocument/2006/relationships/tags" Target="../tags/tag32.xml"/><Relationship Id="rId7" Type="http://schemas.openxmlformats.org/officeDocument/2006/relationships/notesSlide" Target="../notesSlides/notesSlide36.xml"/><Relationship Id="rId12" Type="http://schemas.openxmlformats.org/officeDocument/2006/relationships/image" Target="../media/image142.png"/><Relationship Id="rId17" Type="http://schemas.openxmlformats.org/officeDocument/2006/relationships/image" Target="../media/image146.png"/><Relationship Id="rId2" Type="http://schemas.openxmlformats.org/officeDocument/2006/relationships/tags" Target="../tags/tag31.xml"/><Relationship Id="rId16" Type="http://schemas.openxmlformats.org/officeDocument/2006/relationships/image" Target="../media/image145.png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41.png"/><Relationship Id="rId5" Type="http://schemas.openxmlformats.org/officeDocument/2006/relationships/tags" Target="../tags/tag34.xml"/><Relationship Id="rId15" Type="http://schemas.openxmlformats.org/officeDocument/2006/relationships/image" Target="../media/image144.png"/><Relationship Id="rId10" Type="http://schemas.openxmlformats.org/officeDocument/2006/relationships/oleObject" Target="../embeddings/oleObject114.bin"/><Relationship Id="rId4" Type="http://schemas.openxmlformats.org/officeDocument/2006/relationships/tags" Target="../tags/tag33.xml"/><Relationship Id="rId9" Type="http://schemas.openxmlformats.org/officeDocument/2006/relationships/image" Target="../media/image25.png"/><Relationship Id="rId14" Type="http://schemas.openxmlformats.org/officeDocument/2006/relationships/image" Target="../media/image1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e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emf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151.emf"/><Relationship Id="rId4" Type="http://schemas.openxmlformats.org/officeDocument/2006/relationships/image" Target="../media/image148.emf"/><Relationship Id="rId9" Type="http://schemas.openxmlformats.org/officeDocument/2006/relationships/oleObject" Target="../embeddings/oleObject11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13" Type="http://schemas.openxmlformats.org/officeDocument/2006/relationships/image" Target="../media/image162.png"/><Relationship Id="rId3" Type="http://schemas.openxmlformats.org/officeDocument/2006/relationships/tags" Target="../tags/tag37.xml"/><Relationship Id="rId7" Type="http://schemas.openxmlformats.org/officeDocument/2006/relationships/notesSlide" Target="../notesSlides/notesSlide42.xml"/><Relationship Id="rId12" Type="http://schemas.openxmlformats.org/officeDocument/2006/relationships/image" Target="../media/image16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0.png"/><Relationship Id="rId5" Type="http://schemas.openxmlformats.org/officeDocument/2006/relationships/tags" Target="../tags/tag39.xml"/><Relationship Id="rId10" Type="http://schemas.openxmlformats.org/officeDocument/2006/relationships/image" Target="../media/image159.png"/><Relationship Id="rId4" Type="http://schemas.openxmlformats.org/officeDocument/2006/relationships/tags" Target="../tags/tag38.xml"/><Relationship Id="rId9" Type="http://schemas.openxmlformats.org/officeDocument/2006/relationships/image" Target="../media/image1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3" Type="http://schemas.openxmlformats.org/officeDocument/2006/relationships/image" Target="../media/image164.jpeg"/><Relationship Id="rId7" Type="http://schemas.openxmlformats.org/officeDocument/2006/relationships/image" Target="../media/image167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20.bin"/><Relationship Id="rId5" Type="http://schemas.openxmlformats.org/officeDocument/2006/relationships/image" Target="../media/image166.jpeg"/><Relationship Id="rId4" Type="http://schemas.openxmlformats.org/officeDocument/2006/relationships/image" Target="../media/image165.jpeg"/><Relationship Id="rId9" Type="http://schemas.openxmlformats.org/officeDocument/2006/relationships/image" Target="../media/image16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6.emf"/><Relationship Id="rId4" Type="http://schemas.openxmlformats.org/officeDocument/2006/relationships/image" Target="../media/image17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4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98EADA9-8657-4EBC-ADEE-3F9587B3F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BB0CAA1-6A8F-4728-939E-FEECBB7F8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 dirty="0">
                <a:solidFill>
                  <a:schemeClr val="tx1"/>
                </a:solidFill>
              </a:rPr>
              <a:t>Computer Vision – TP6</a:t>
            </a:r>
            <a:br>
              <a:rPr lang="en-US" altLang="pt-PT" sz="4400" dirty="0">
                <a:solidFill>
                  <a:schemeClr val="tx1"/>
                </a:solidFill>
              </a:rPr>
            </a:br>
            <a:r>
              <a:rPr lang="en-US" altLang="pt-PT" sz="4400" dirty="0">
                <a:solidFill>
                  <a:schemeClr val="tx1"/>
                </a:solidFill>
              </a:rPr>
              <a:t>Spatial Filters</a:t>
            </a:r>
            <a:endParaRPr lang="en-US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97CCBE4-2749-4B4D-A9E3-27E70C20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</a:t>
            </a:r>
            <a:r>
              <a:rPr lang="pt-PT" altLang="pt-PT" sz="2800" b="1" i="1">
                <a:solidFill>
                  <a:schemeClr val="tx1"/>
                </a:solidFill>
              </a:rPr>
              <a:t>, Hélder Oliveira</a:t>
            </a:r>
            <a:endParaRPr lang="pt-PT" altLang="pt-PT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2">
            <a:extLst>
              <a:ext uri="{FF2B5EF4-FFF2-40B4-BE49-F238E27FC236}">
                <a16:creationId xmlns:a16="http://schemas.microsoft.com/office/drawing/2014/main" id="{AD7E1F08-C777-4E08-91D7-AF96683B85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9209E5A-B66E-48D5-A063-B8C6D5755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Gaussian Smoothing</a:t>
            </a:r>
          </a:p>
        </p:txBody>
      </p:sp>
      <p:graphicFrame>
        <p:nvGraphicFramePr>
          <p:cNvPr id="17412" name="Object 3">
            <a:extLst>
              <a:ext uri="{FF2B5EF4-FFF2-40B4-BE49-F238E27FC236}">
                <a16:creationId xmlns:a16="http://schemas.microsoft.com/office/drawing/2014/main" id="{8EA17282-BC49-4B38-A942-1B68E4974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1628775"/>
          <a:ext cx="27114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47172" imgH="482391" progId="Equation.3">
                  <p:embed/>
                </p:oleObj>
              </mc:Choice>
              <mc:Fallback>
                <p:oleObj name="Equation" r:id="rId3" imgW="1447172" imgH="482391" progId="Equation.3">
                  <p:embed/>
                  <p:pic>
                    <p:nvPicPr>
                      <p:cNvPr id="17412" name="Object 3">
                        <a:extLst>
                          <a:ext uri="{FF2B5EF4-FFF2-40B4-BE49-F238E27FC236}">
                            <a16:creationId xmlns:a16="http://schemas.microsoft.com/office/drawing/2014/main" id="{8EA17282-BC49-4B38-A942-1B68E49746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628775"/>
                        <a:ext cx="27114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4">
            <a:extLst>
              <a:ext uri="{FF2B5EF4-FFF2-40B4-BE49-F238E27FC236}">
                <a16:creationId xmlns:a16="http://schemas.microsoft.com/office/drawing/2014/main" id="{0831CEC0-0118-4326-B463-B52975622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5"/>
            <a:ext cx="147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Gaussian</a:t>
            </a:r>
            <a:b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kernel</a:t>
            </a:r>
          </a:p>
        </p:txBody>
      </p:sp>
      <p:grpSp>
        <p:nvGrpSpPr>
          <p:cNvPr id="17414" name="Group 5">
            <a:extLst>
              <a:ext uri="{FF2B5EF4-FFF2-40B4-BE49-F238E27FC236}">
                <a16:creationId xmlns:a16="http://schemas.microsoft.com/office/drawing/2014/main" id="{5FD7AF00-FB50-4216-8275-4CCC7AAC008F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1628775"/>
            <a:ext cx="2927350" cy="2419350"/>
            <a:chOff x="3659" y="755"/>
            <a:chExt cx="1583" cy="1263"/>
          </a:xfrm>
        </p:grpSpPr>
        <p:graphicFrame>
          <p:nvGraphicFramePr>
            <p:cNvPr id="17425" name="Object 6">
              <a:extLst>
                <a:ext uri="{FF2B5EF4-FFF2-40B4-BE49-F238E27FC236}">
                  <a16:creationId xmlns:a16="http://schemas.microsoft.com/office/drawing/2014/main" id="{28F22FAB-CE85-4707-9C54-F4A016C746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59" y="755"/>
            <a:ext cx="1539" cy="10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5" imgW="4133333" imgH="2905531" progId="MSPhotoEd.3">
                    <p:embed/>
                  </p:oleObj>
                </mc:Choice>
                <mc:Fallback>
                  <p:oleObj name="Photo Editor Photo" r:id="rId5" imgW="4133333" imgH="2905531" progId="MSPhotoEd.3">
                    <p:embed/>
                    <p:pic>
                      <p:nvPicPr>
                        <p:cNvPr id="17425" name="Object 6">
                          <a:extLst>
                            <a:ext uri="{FF2B5EF4-FFF2-40B4-BE49-F238E27FC236}">
                              <a16:creationId xmlns:a16="http://schemas.microsoft.com/office/drawing/2014/main" id="{28F22FAB-CE85-4707-9C54-F4A016C746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9" y="755"/>
                          <a:ext cx="1539" cy="10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6" name="Line 7">
              <a:extLst>
                <a:ext uri="{FF2B5EF4-FFF2-40B4-BE49-F238E27FC236}">
                  <a16:creationId xmlns:a16="http://schemas.microsoft.com/office/drawing/2014/main" id="{39765F16-DB09-4895-9421-101D4898A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5" y="1647"/>
              <a:ext cx="786" cy="2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27" name="Object 8">
              <a:extLst>
                <a:ext uri="{FF2B5EF4-FFF2-40B4-BE49-F238E27FC236}">
                  <a16:creationId xmlns:a16="http://schemas.microsoft.com/office/drawing/2014/main" id="{EDC62291-BB06-4F8E-BE94-85BDE33289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83" y="1808"/>
            <a:ext cx="21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77492" imgH="177492" progId="Equation.3">
                    <p:embed/>
                  </p:oleObj>
                </mc:Choice>
                <mc:Fallback>
                  <p:oleObj name="Equation" r:id="rId7" imgW="177492" imgH="177492" progId="Equation.3">
                    <p:embed/>
                    <p:pic>
                      <p:nvPicPr>
                        <p:cNvPr id="17427" name="Object 8">
                          <a:extLst>
                            <a:ext uri="{FF2B5EF4-FFF2-40B4-BE49-F238E27FC236}">
                              <a16:creationId xmlns:a16="http://schemas.microsoft.com/office/drawing/2014/main" id="{EDC62291-BB06-4F8E-BE94-85BDE33289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" y="1808"/>
                          <a:ext cx="21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8" name="Text Box 9">
              <a:extLst>
                <a:ext uri="{FF2B5EF4-FFF2-40B4-BE49-F238E27FC236}">
                  <a16:creationId xmlns:a16="http://schemas.microsoft.com/office/drawing/2014/main" id="{BB46420B-E2B0-47FA-8FD4-41B9A5FBF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7" y="1802"/>
              <a:ext cx="41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pixels</a:t>
              </a:r>
            </a:p>
          </p:txBody>
        </p:sp>
      </p:grpSp>
      <p:grpSp>
        <p:nvGrpSpPr>
          <p:cNvPr id="17415" name="Group 10">
            <a:extLst>
              <a:ext uri="{FF2B5EF4-FFF2-40B4-BE49-F238E27FC236}">
                <a16:creationId xmlns:a16="http://schemas.microsoft.com/office/drawing/2014/main" id="{559D55F9-21E4-461A-8364-E80C7A677F19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636838"/>
            <a:ext cx="5181600" cy="457200"/>
            <a:chOff x="728" y="1884"/>
            <a:chExt cx="3264" cy="288"/>
          </a:xfrm>
        </p:grpSpPr>
        <p:sp>
          <p:nvSpPr>
            <p:cNvPr id="17422" name="Text Box 11">
              <a:extLst>
                <a:ext uri="{FF2B5EF4-FFF2-40B4-BE49-F238E27FC236}">
                  <a16:creationId xmlns:a16="http://schemas.microsoft.com/office/drawing/2014/main" id="{D757AAED-7B70-44E5-935A-6D352477C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" y="1884"/>
              <a:ext cx="9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Filter size</a:t>
              </a:r>
            </a:p>
          </p:txBody>
        </p:sp>
        <p:graphicFrame>
          <p:nvGraphicFramePr>
            <p:cNvPr id="17423" name="Object 12">
              <a:extLst>
                <a:ext uri="{FF2B5EF4-FFF2-40B4-BE49-F238E27FC236}">
                  <a16:creationId xmlns:a16="http://schemas.microsoft.com/office/drawing/2014/main" id="{4A2E9237-F962-4E93-A9AF-FB34D82A38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8" y="1934"/>
            <a:ext cx="52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44114" imgH="177646" progId="Equation.3">
                    <p:embed/>
                  </p:oleObj>
                </mc:Choice>
                <mc:Fallback>
                  <p:oleObj name="Equation" r:id="rId9" imgW="444114" imgH="177646" progId="Equation.3">
                    <p:embed/>
                    <p:pic>
                      <p:nvPicPr>
                        <p:cNvPr id="17423" name="Object 12">
                          <a:extLst>
                            <a:ext uri="{FF2B5EF4-FFF2-40B4-BE49-F238E27FC236}">
                              <a16:creationId xmlns:a16="http://schemas.microsoft.com/office/drawing/2014/main" id="{4A2E9237-F962-4E93-A9AF-FB34D82A38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" y="1934"/>
                          <a:ext cx="524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4" name="Text Box 13">
              <a:extLst>
                <a:ext uri="{FF2B5EF4-FFF2-40B4-BE49-F238E27FC236}">
                  <a16:creationId xmlns:a16="http://schemas.microsoft.com/office/drawing/2014/main" id="{4E860AB0-0F00-4146-87EC-410955438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0" y="1884"/>
              <a:ext cx="17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…can be very large</a:t>
              </a:r>
            </a:p>
          </p:txBody>
        </p:sp>
      </p:grpSp>
      <p:sp>
        <p:nvSpPr>
          <p:cNvPr id="17416" name="Text Box 14">
            <a:extLst>
              <a:ext uri="{FF2B5EF4-FFF2-40B4-BE49-F238E27FC236}">
                <a16:creationId xmlns:a16="http://schemas.microsoft.com/office/drawing/2014/main" id="{3C4F7085-E5C5-4466-8A41-CC10A7CCF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068638"/>
            <a:ext cx="3284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(truncate, if necessary)</a:t>
            </a:r>
          </a:p>
        </p:txBody>
      </p:sp>
      <p:graphicFrame>
        <p:nvGraphicFramePr>
          <p:cNvPr id="17417" name="Object 15">
            <a:extLst>
              <a:ext uri="{FF2B5EF4-FFF2-40B4-BE49-F238E27FC236}">
                <a16:creationId xmlns:a16="http://schemas.microsoft.com/office/drawing/2014/main" id="{727315A1-0EF7-4EC0-AA74-AB7B4C6123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644900"/>
          <a:ext cx="52593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05100" imgH="508000" progId="Equation.3">
                  <p:embed/>
                </p:oleObj>
              </mc:Choice>
              <mc:Fallback>
                <p:oleObj name="Equation" r:id="rId11" imgW="2705100" imgH="508000" progId="Equation.3">
                  <p:embed/>
                  <p:pic>
                    <p:nvPicPr>
                      <p:cNvPr id="17417" name="Object 15">
                        <a:extLst>
                          <a:ext uri="{FF2B5EF4-FFF2-40B4-BE49-F238E27FC236}">
                            <a16:creationId xmlns:a16="http://schemas.microsoft.com/office/drawing/2014/main" id="{727315A1-0EF7-4EC0-AA74-AB7B4C6123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644900"/>
                        <a:ext cx="5259387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6">
            <a:extLst>
              <a:ext uri="{FF2B5EF4-FFF2-40B4-BE49-F238E27FC236}">
                <a16:creationId xmlns:a16="http://schemas.microsoft.com/office/drawing/2014/main" id="{4EB5015F-591B-47CB-8FDB-D8934D4EDCB7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4738688"/>
            <a:ext cx="5819775" cy="1354137"/>
            <a:chOff x="856" y="3080"/>
            <a:chExt cx="3666" cy="853"/>
          </a:xfrm>
        </p:grpSpPr>
        <p:sp>
          <p:nvSpPr>
            <p:cNvPr id="17420" name="Text Box 17">
              <a:extLst>
                <a:ext uri="{FF2B5EF4-FFF2-40B4-BE49-F238E27FC236}">
                  <a16:creationId xmlns:a16="http://schemas.microsoft.com/office/drawing/2014/main" id="{7308F465-46F6-4936-8DFF-871896A6F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" y="3080"/>
              <a:ext cx="19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2D Gaussian is separable!</a:t>
              </a:r>
            </a:p>
          </p:txBody>
        </p:sp>
        <p:graphicFrame>
          <p:nvGraphicFramePr>
            <p:cNvPr id="17421" name="Object 18">
              <a:extLst>
                <a:ext uri="{FF2B5EF4-FFF2-40B4-BE49-F238E27FC236}">
                  <a16:creationId xmlns:a16="http://schemas.microsoft.com/office/drawing/2014/main" id="{6E56E56C-9470-46E2-9BEE-7C8811908B0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0" y="3342"/>
            <a:ext cx="3422" cy="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794000" imgH="482600" progId="Equation.3">
                    <p:embed/>
                  </p:oleObj>
                </mc:Choice>
                <mc:Fallback>
                  <p:oleObj name="Equation" r:id="rId13" imgW="2794000" imgH="482600" progId="Equation.3">
                    <p:embed/>
                    <p:pic>
                      <p:nvPicPr>
                        <p:cNvPr id="17421" name="Object 18">
                          <a:extLst>
                            <a:ext uri="{FF2B5EF4-FFF2-40B4-BE49-F238E27FC236}">
                              <a16:creationId xmlns:a16="http://schemas.microsoft.com/office/drawing/2014/main" id="{6E56E56C-9470-46E2-9BEE-7C8811908B0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0" y="3342"/>
                          <a:ext cx="3422" cy="5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9" name="Text Box 21">
            <a:extLst>
              <a:ext uri="{FF2B5EF4-FFF2-40B4-BE49-F238E27FC236}">
                <a16:creationId xmlns:a16="http://schemas.microsoft.com/office/drawing/2014/main" id="{15DC7A43-A298-467F-9082-AC9C296E9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7825" y="4581525"/>
            <a:ext cx="1770063" cy="1196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Use two 1D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Gaussian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Filters!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ABFEF3-8BBC-48DE-A1BF-BD7F5A46AD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10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>
            <a:extLst>
              <a:ext uri="{FF2B5EF4-FFF2-40B4-BE49-F238E27FC236}">
                <a16:creationId xmlns:a16="http://schemas.microsoft.com/office/drawing/2014/main" id="{29601ED1-BF38-46A4-8643-60D7936FA4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9538E24-4671-4E69-97AF-D735CE6BB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sz="2400"/>
              <a:t>A Gaussian kernel gives less weight to pixels further from the center of the window</a:t>
            </a:r>
          </a:p>
          <a:p>
            <a:pPr eaLnBrk="1" hangingPunct="1">
              <a:lnSpc>
                <a:spcPct val="90000"/>
              </a:lnSpc>
            </a:pPr>
            <a:endParaRPr lang="en-US" altLang="pt-PT" sz="2400"/>
          </a:p>
          <a:p>
            <a:pPr eaLnBrk="1" hangingPunct="1">
              <a:lnSpc>
                <a:spcPct val="90000"/>
              </a:lnSpc>
            </a:pPr>
            <a:endParaRPr lang="en-US" altLang="pt-PT" sz="2400"/>
          </a:p>
          <a:p>
            <a:pPr eaLnBrk="1" hangingPunct="1">
              <a:lnSpc>
                <a:spcPct val="90000"/>
              </a:lnSpc>
            </a:pPr>
            <a:endParaRPr lang="en-US" altLang="pt-PT" sz="2400"/>
          </a:p>
          <a:p>
            <a:pPr eaLnBrk="1" hangingPunct="1">
              <a:lnSpc>
                <a:spcPct val="90000"/>
              </a:lnSpc>
            </a:pPr>
            <a:endParaRPr lang="en-US" altLang="pt-PT" sz="2400"/>
          </a:p>
          <a:p>
            <a:pPr eaLnBrk="1" hangingPunct="1">
              <a:lnSpc>
                <a:spcPct val="90000"/>
              </a:lnSpc>
            </a:pPr>
            <a:r>
              <a:rPr lang="en-US" altLang="pt-PT" sz="2400"/>
              <a:t>This kernel is an approximation of a Gaussian function:</a:t>
            </a:r>
            <a:endParaRPr lang="en-US" altLang="pt-PT" sz="2400" i="1"/>
          </a:p>
        </p:txBody>
      </p:sp>
      <p:graphicFrame>
        <p:nvGraphicFramePr>
          <p:cNvPr id="19460" name="Object 2">
            <a:extLst>
              <a:ext uri="{FF2B5EF4-FFF2-40B4-BE49-F238E27FC236}">
                <a16:creationId xmlns:a16="http://schemas.microsoft.com/office/drawing/2014/main" id="{9BDD56BC-0A70-401E-A84D-8A12B3743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4365625"/>
          <a:ext cx="388778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2095793" imgH="1390844" progId="MSPhotoEd.3">
                  <p:embed/>
                </p:oleObj>
              </mc:Choice>
              <mc:Fallback>
                <p:oleObj name="Photo Editor Photo" r:id="rId7" imgW="2095793" imgH="1390844" progId="MSPhotoEd.3">
                  <p:embed/>
                  <p:pic>
                    <p:nvPicPr>
                      <p:cNvPr id="19460" name="Object 2">
                        <a:extLst>
                          <a:ext uri="{FF2B5EF4-FFF2-40B4-BE49-F238E27FC236}">
                            <a16:creationId xmlns:a16="http://schemas.microsoft.com/office/drawing/2014/main" id="{9BDD56BC-0A70-401E-A84D-8A12B37430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4365625"/>
                        <a:ext cx="3887787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151">
            <a:extLst>
              <a:ext uri="{FF2B5EF4-FFF2-40B4-BE49-F238E27FC236}">
                <a16:creationId xmlns:a16="http://schemas.microsoft.com/office/drawing/2014/main" id="{083B4672-70EC-4D52-948C-8CB8A5F43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Gaussian Smoothing</a:t>
            </a:r>
          </a:p>
        </p:txBody>
      </p:sp>
      <p:graphicFrame>
        <p:nvGraphicFramePr>
          <p:cNvPr id="512153" name="Group 153">
            <a:extLst>
              <a:ext uri="{FF2B5EF4-FFF2-40B4-BE49-F238E27FC236}">
                <a16:creationId xmlns:a16="http://schemas.microsoft.com/office/drawing/2014/main" id="{170F730A-2343-47DF-8A2C-8E3A760020AB}"/>
              </a:ext>
            </a:extLst>
          </p:cNvPr>
          <p:cNvGraphicFramePr>
            <a:graphicFrameLocks noGrp="1"/>
          </p:cNvGraphicFramePr>
          <p:nvPr/>
        </p:nvGraphicFramePr>
        <p:xfrm>
          <a:off x="4140200" y="2492375"/>
          <a:ext cx="1524000" cy="1189038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480" name="Picture 145" descr="txp_fig">
            <a:extLst>
              <a:ext uri="{FF2B5EF4-FFF2-40B4-BE49-F238E27FC236}">
                <a16:creationId xmlns:a16="http://schemas.microsoft.com/office/drawing/2014/main" id="{746FA4B4-5B81-450F-95C2-54DFFF9A291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81525"/>
            <a:ext cx="12700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1" name="Rectangle 147">
            <a:extLst>
              <a:ext uri="{FF2B5EF4-FFF2-40B4-BE49-F238E27FC236}">
                <a16:creationId xmlns:a16="http://schemas.microsoft.com/office/drawing/2014/main" id="{7D81E886-C232-4D74-B837-A221E2F01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487613"/>
            <a:ext cx="1524000" cy="1155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19482" name="Picture 148" descr="txp_fig">
            <a:extLst>
              <a:ext uri="{FF2B5EF4-FFF2-40B4-BE49-F238E27FC236}">
                <a16:creationId xmlns:a16="http://schemas.microsoft.com/office/drawing/2014/main" id="{1A5995CC-EEA0-434D-9C5F-E7A24F97C95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640013"/>
            <a:ext cx="54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149" descr="txp_fig">
            <a:extLst>
              <a:ext uri="{FF2B5EF4-FFF2-40B4-BE49-F238E27FC236}">
                <a16:creationId xmlns:a16="http://schemas.microsoft.com/office/drawing/2014/main" id="{87FECB9B-AEF7-4C06-BEED-338D3C42264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565400"/>
            <a:ext cx="1330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4" name="Picture 150" descr="Edittex">
            <a:extLst>
              <a:ext uri="{FF2B5EF4-FFF2-40B4-BE49-F238E27FC236}">
                <a16:creationId xmlns:a16="http://schemas.microsoft.com/office/drawing/2014/main" id="{4A9955B5-5C13-4050-9D3D-80D859E5C46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13325"/>
            <a:ext cx="35036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7842E6-FB98-4C26-89B1-4044227DA1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11</a:t>
            </a:fld>
            <a:endParaRPr lang="pt-PT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1">
            <a:extLst>
              <a:ext uri="{FF2B5EF4-FFF2-40B4-BE49-F238E27FC236}">
                <a16:creationId xmlns:a16="http://schemas.microsoft.com/office/drawing/2014/main" id="{96C6E90C-A082-4AA1-923B-508E5EEB2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07" name="Rectangle 12">
            <a:extLst>
              <a:ext uri="{FF2B5EF4-FFF2-40B4-BE49-F238E27FC236}">
                <a16:creationId xmlns:a16="http://schemas.microsoft.com/office/drawing/2014/main" id="{C02B7D87-1C3F-4E36-BB76-EC497DFC8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21508" name="Picture 3" descr="wheel">
            <a:extLst>
              <a:ext uri="{FF2B5EF4-FFF2-40B4-BE49-F238E27FC236}">
                <a16:creationId xmlns:a16="http://schemas.microsoft.com/office/drawing/2014/main" id="{4BF109D4-82B4-4FA8-9FC7-93CB38D20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 descr="wheel-128">
            <a:extLst>
              <a:ext uri="{FF2B5EF4-FFF2-40B4-BE49-F238E27FC236}">
                <a16:creationId xmlns:a16="http://schemas.microsoft.com/office/drawing/2014/main" id="{57984BAB-5DA9-45CB-B91A-349626BD5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38525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wheel-64">
            <a:extLst>
              <a:ext uri="{FF2B5EF4-FFF2-40B4-BE49-F238E27FC236}">
                <a16:creationId xmlns:a16="http://schemas.microsoft.com/office/drawing/2014/main" id="{4801947D-B43A-4D60-BBCC-CF0BD555B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438525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 descr="wheel-32">
            <a:extLst>
              <a:ext uri="{FF2B5EF4-FFF2-40B4-BE49-F238E27FC236}">
                <a16:creationId xmlns:a16="http://schemas.microsoft.com/office/drawing/2014/main" id="{29921F7B-DC97-45BB-B599-75420BEB6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34194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2" name="Object 7">
            <a:extLst>
              <a:ext uri="{FF2B5EF4-FFF2-40B4-BE49-F238E27FC236}">
                <a16:creationId xmlns:a16="http://schemas.microsoft.com/office/drawing/2014/main" id="{3E94D68D-CEDF-4723-AEBC-F9E4194519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217488"/>
          <a:ext cx="6159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670" imgH="177646" progId="Equation.3">
                  <p:embed/>
                </p:oleObj>
              </mc:Choice>
              <mc:Fallback>
                <p:oleObj name="Equation" r:id="rId7" imgW="380670" imgH="177646" progId="Equation.3">
                  <p:embed/>
                  <p:pic>
                    <p:nvPicPr>
                      <p:cNvPr id="21512" name="Object 7">
                        <a:extLst>
                          <a:ext uri="{FF2B5EF4-FFF2-40B4-BE49-F238E27FC236}">
                            <a16:creationId xmlns:a16="http://schemas.microsoft.com/office/drawing/2014/main" id="{3E94D68D-CEDF-4723-AEBC-F9E4194519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17488"/>
                        <a:ext cx="615950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8">
            <a:extLst>
              <a:ext uri="{FF2B5EF4-FFF2-40B4-BE49-F238E27FC236}">
                <a16:creationId xmlns:a16="http://schemas.microsoft.com/office/drawing/2014/main" id="{1B63A120-36F3-4227-8A26-DC41ECDBB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413" y="6345238"/>
          <a:ext cx="80168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4870" imgH="177646" progId="Equation.3">
                  <p:embed/>
                </p:oleObj>
              </mc:Choice>
              <mc:Fallback>
                <p:oleObj name="Equation" r:id="rId9" imgW="494870" imgH="177646" progId="Equation.3">
                  <p:embed/>
                  <p:pic>
                    <p:nvPicPr>
                      <p:cNvPr id="21513" name="Object 8">
                        <a:extLst>
                          <a:ext uri="{FF2B5EF4-FFF2-40B4-BE49-F238E27FC236}">
                            <a16:creationId xmlns:a16="http://schemas.microsoft.com/office/drawing/2014/main" id="{1B63A120-36F3-4227-8A26-DC41ECDBBC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6345238"/>
                        <a:ext cx="801687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9">
            <a:extLst>
              <a:ext uri="{FF2B5EF4-FFF2-40B4-BE49-F238E27FC236}">
                <a16:creationId xmlns:a16="http://schemas.microsoft.com/office/drawing/2014/main" id="{7BACF89D-7C33-46AF-A09C-939795B549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85113" y="6345238"/>
          <a:ext cx="6175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670" imgH="177646" progId="Equation.3">
                  <p:embed/>
                </p:oleObj>
              </mc:Choice>
              <mc:Fallback>
                <p:oleObj name="Equation" r:id="rId11" imgW="380670" imgH="177646" progId="Equation.3">
                  <p:embed/>
                  <p:pic>
                    <p:nvPicPr>
                      <p:cNvPr id="21514" name="Object 9">
                        <a:extLst>
                          <a:ext uri="{FF2B5EF4-FFF2-40B4-BE49-F238E27FC236}">
                            <a16:creationId xmlns:a16="http://schemas.microsoft.com/office/drawing/2014/main" id="{7BACF89D-7C33-46AF-A09C-939795B549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6345238"/>
                        <a:ext cx="617537" cy="2873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0">
            <a:extLst>
              <a:ext uri="{FF2B5EF4-FFF2-40B4-BE49-F238E27FC236}">
                <a16:creationId xmlns:a16="http://schemas.microsoft.com/office/drawing/2014/main" id="{91531C02-FEC6-4848-99B4-75D71C87F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846137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original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0D827B-D9D8-4253-A43A-068D4FDCA1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12</a:t>
            </a:fld>
            <a:endParaRPr lang="pt-PT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>
            <a:extLst>
              <a:ext uri="{FF2B5EF4-FFF2-40B4-BE49-F238E27FC236}">
                <a16:creationId xmlns:a16="http://schemas.microsoft.com/office/drawing/2014/main" id="{DB0277FA-086E-4522-9484-11D7E73878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48DC2E1-55EF-446E-B00B-D17F3A223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Mean Filtering</a:t>
            </a:r>
          </a:p>
        </p:txBody>
      </p:sp>
      <p:sp>
        <p:nvSpPr>
          <p:cNvPr id="23556" name="Rectangle 47">
            <a:extLst>
              <a:ext uri="{FF2B5EF4-FFF2-40B4-BE49-F238E27FC236}">
                <a16:creationId xmlns:a16="http://schemas.microsoft.com/office/drawing/2014/main" id="{4EA20F97-36B0-489D-A90F-0F055A25D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PT" altLang="pt-PT" sz="2400" dirty="0" err="1"/>
              <a:t>We</a:t>
            </a:r>
            <a:r>
              <a:rPr lang="pt-PT" altLang="pt-PT" sz="2400" dirty="0"/>
              <a:t> are </a:t>
            </a:r>
            <a:r>
              <a:rPr lang="pt-PT" altLang="pt-PT" sz="2400" dirty="0" err="1"/>
              <a:t>degrading</a:t>
            </a:r>
            <a:r>
              <a:rPr lang="pt-PT" altLang="pt-PT" sz="2400" dirty="0"/>
              <a:t> </a:t>
            </a:r>
            <a:r>
              <a:rPr lang="pt-PT" altLang="pt-PT" sz="2400" dirty="0" err="1"/>
              <a:t>the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energy</a:t>
            </a:r>
            <a:r>
              <a:rPr lang="pt-PT" altLang="pt-PT" sz="2400" dirty="0"/>
              <a:t> </a:t>
            </a:r>
            <a:r>
              <a:rPr lang="pt-PT" altLang="pt-PT" sz="2400" dirty="0" err="1"/>
              <a:t>of</a:t>
            </a:r>
            <a:r>
              <a:rPr lang="pt-PT" altLang="pt-PT" sz="2400" dirty="0"/>
              <a:t> </a:t>
            </a:r>
            <a:r>
              <a:rPr lang="pt-PT" altLang="pt-PT" sz="2400" dirty="0" err="1"/>
              <a:t>the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high</a:t>
            </a:r>
            <a:r>
              <a:rPr lang="pt-PT" altLang="pt-PT" sz="2400" dirty="0"/>
              <a:t> </a:t>
            </a:r>
            <a:r>
              <a:rPr lang="pt-PT" altLang="pt-PT" sz="2400" dirty="0" err="1"/>
              <a:t>spatial</a:t>
            </a:r>
            <a:r>
              <a:rPr lang="pt-PT" altLang="pt-PT" sz="2400" dirty="0"/>
              <a:t> </a:t>
            </a:r>
            <a:r>
              <a:rPr lang="pt-PT" altLang="pt-PT" sz="2400" dirty="0" err="1"/>
              <a:t>frequencies</a:t>
            </a:r>
            <a:r>
              <a:rPr lang="pt-PT" altLang="pt-PT" sz="2400" dirty="0"/>
              <a:t> </a:t>
            </a:r>
            <a:r>
              <a:rPr lang="pt-PT" altLang="pt-PT" sz="2400" dirty="0" err="1"/>
              <a:t>of</a:t>
            </a:r>
            <a:r>
              <a:rPr lang="pt-PT" altLang="pt-PT" sz="2400" dirty="0"/>
              <a:t> </a:t>
            </a:r>
            <a:r>
              <a:rPr lang="pt-PT" altLang="pt-PT" sz="2400" dirty="0" err="1"/>
              <a:t>an</a:t>
            </a:r>
            <a:r>
              <a:rPr lang="pt-PT" altLang="pt-PT" sz="2400" dirty="0"/>
              <a:t> </a:t>
            </a:r>
            <a:r>
              <a:rPr lang="pt-PT" altLang="pt-PT" sz="2400" dirty="0" err="1"/>
              <a:t>image</a:t>
            </a:r>
            <a:r>
              <a:rPr lang="pt-PT" altLang="pt-PT" sz="2400" dirty="0"/>
              <a:t> (</a:t>
            </a:r>
            <a:r>
              <a:rPr lang="pt-PT" altLang="pt-PT" sz="2400" b="1" dirty="0" err="1"/>
              <a:t>low-pass</a:t>
            </a:r>
            <a:r>
              <a:rPr lang="pt-PT" altLang="pt-PT" sz="2400" b="1" dirty="0"/>
              <a:t> </a:t>
            </a:r>
            <a:r>
              <a:rPr lang="pt-PT" altLang="pt-PT" sz="2400" b="1" dirty="0" err="1"/>
              <a:t>filtering</a:t>
            </a:r>
            <a:r>
              <a:rPr lang="pt-PT" altLang="pt-PT" sz="2400" dirty="0"/>
              <a:t>)</a:t>
            </a:r>
          </a:p>
          <a:p>
            <a:pPr lvl="1" eaLnBrk="1" hangingPunct="1"/>
            <a:r>
              <a:rPr lang="pt-PT" altLang="pt-PT" sz="2000" dirty="0" err="1"/>
              <a:t>Makes</a:t>
            </a:r>
            <a:r>
              <a:rPr lang="pt-PT" altLang="pt-PT" sz="2000" dirty="0"/>
              <a:t> </a:t>
            </a:r>
            <a:r>
              <a:rPr lang="pt-PT" altLang="pt-PT" sz="2000" dirty="0" err="1"/>
              <a:t>the</a:t>
            </a:r>
            <a:r>
              <a:rPr lang="pt-PT" altLang="pt-PT" sz="2000" dirty="0"/>
              <a:t> </a:t>
            </a:r>
            <a:r>
              <a:rPr lang="pt-PT" altLang="pt-PT" sz="2000" dirty="0" err="1"/>
              <a:t>image</a:t>
            </a:r>
            <a:r>
              <a:rPr lang="pt-PT" altLang="pt-PT" sz="2000" dirty="0"/>
              <a:t> ‘</a:t>
            </a:r>
            <a:r>
              <a:rPr lang="pt-PT" altLang="pt-PT" sz="2000" dirty="0" err="1"/>
              <a:t>smoother</a:t>
            </a:r>
            <a:r>
              <a:rPr lang="pt-PT" altLang="pt-PT" sz="2000" dirty="0"/>
              <a:t>’</a:t>
            </a:r>
          </a:p>
          <a:p>
            <a:pPr lvl="1" eaLnBrk="1" hangingPunct="1"/>
            <a:r>
              <a:rPr lang="pt-PT" altLang="pt-PT" sz="2000" dirty="0" err="1"/>
              <a:t>Used</a:t>
            </a:r>
            <a:r>
              <a:rPr lang="pt-PT" altLang="pt-PT" sz="2000" dirty="0"/>
              <a:t> in noise </a:t>
            </a:r>
            <a:r>
              <a:rPr lang="pt-PT" altLang="pt-PT" sz="2000" dirty="0" err="1"/>
              <a:t>reduction</a:t>
            </a:r>
            <a:endParaRPr lang="pt-PT" altLang="pt-PT" sz="2000" dirty="0"/>
          </a:p>
          <a:p>
            <a:pPr eaLnBrk="1" hangingPunct="1"/>
            <a:r>
              <a:rPr lang="pt-PT" altLang="pt-PT" sz="2400" dirty="0"/>
              <a:t>Can </a:t>
            </a:r>
            <a:r>
              <a:rPr lang="pt-PT" altLang="pt-PT" sz="2400" dirty="0" err="1"/>
              <a:t>be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implemented</a:t>
            </a:r>
            <a:r>
              <a:rPr lang="pt-PT" altLang="pt-PT" sz="2400" dirty="0"/>
              <a:t> </a:t>
            </a:r>
            <a:r>
              <a:rPr lang="pt-PT" altLang="pt-PT" sz="2400" dirty="0" err="1"/>
              <a:t>with</a:t>
            </a:r>
            <a:r>
              <a:rPr lang="pt-PT" altLang="pt-PT" sz="2400" dirty="0"/>
              <a:t> </a:t>
            </a:r>
            <a:r>
              <a:rPr lang="pt-PT" altLang="pt-PT" sz="2400" dirty="0" err="1"/>
              <a:t>spatial</a:t>
            </a:r>
            <a:r>
              <a:rPr lang="pt-PT" altLang="pt-PT" sz="2400" dirty="0"/>
              <a:t> </a:t>
            </a:r>
            <a:r>
              <a:rPr lang="pt-PT" altLang="pt-PT" sz="2400" dirty="0" err="1"/>
              <a:t>masks</a:t>
            </a:r>
            <a:r>
              <a:rPr lang="pt-PT" altLang="pt-PT" sz="2400" dirty="0"/>
              <a:t> </a:t>
            </a:r>
            <a:r>
              <a:rPr lang="pt-PT" altLang="pt-PT" sz="2400" dirty="0" err="1"/>
              <a:t>or</a:t>
            </a:r>
            <a:r>
              <a:rPr lang="pt-PT" altLang="pt-PT" sz="2400" dirty="0"/>
              <a:t> in </a:t>
            </a:r>
            <a:r>
              <a:rPr lang="pt-PT" altLang="pt-PT" sz="2400" dirty="0" err="1"/>
              <a:t>the</a:t>
            </a:r>
            <a:r>
              <a:rPr lang="pt-PT" altLang="pt-PT" sz="2400" dirty="0"/>
              <a:t> </a:t>
            </a:r>
            <a:r>
              <a:rPr lang="pt-PT" altLang="pt-PT" sz="2400" dirty="0" err="1"/>
              <a:t>frequency</a:t>
            </a:r>
            <a:r>
              <a:rPr lang="pt-PT" altLang="pt-PT" sz="2400" dirty="0"/>
              <a:t> </a:t>
            </a:r>
            <a:r>
              <a:rPr lang="pt-PT" altLang="pt-PT" sz="2400" dirty="0" err="1"/>
              <a:t>domain</a:t>
            </a:r>
            <a:endParaRPr lang="pt-PT" altLang="pt-PT" sz="2400" dirty="0"/>
          </a:p>
        </p:txBody>
      </p:sp>
      <p:pic>
        <p:nvPicPr>
          <p:cNvPr id="23557" name="Picture 48">
            <a:extLst>
              <a:ext uri="{FF2B5EF4-FFF2-40B4-BE49-F238E27FC236}">
                <a16:creationId xmlns:a16="http://schemas.microsoft.com/office/drawing/2014/main" id="{6C8E1E79-0A44-44F7-A42F-AC50485B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676400"/>
            <a:ext cx="203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9">
            <a:extLst>
              <a:ext uri="{FF2B5EF4-FFF2-40B4-BE49-F238E27FC236}">
                <a16:creationId xmlns:a16="http://schemas.microsoft.com/office/drawing/2014/main" id="{BFA9496F-5835-41D0-9DBA-CF6FE3A90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1676400"/>
            <a:ext cx="2035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8388" name="Group 68">
            <a:extLst>
              <a:ext uri="{FF2B5EF4-FFF2-40B4-BE49-F238E27FC236}">
                <a16:creationId xmlns:a16="http://schemas.microsoft.com/office/drawing/2014/main" id="{62586198-07AA-4894-8F82-EB25CE9C794C}"/>
              </a:ext>
            </a:extLst>
          </p:cNvPr>
          <p:cNvGraphicFramePr>
            <a:graphicFrameLocks noGrp="1"/>
          </p:cNvGraphicFramePr>
          <p:nvPr/>
        </p:nvGraphicFramePr>
        <p:xfrm>
          <a:off x="5843588" y="4833938"/>
          <a:ext cx="1752600" cy="1189038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1/9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A6E3AA-CB20-4DD0-A2F3-BD7D8D8094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13</a:t>
            </a:fld>
            <a:endParaRPr lang="pt-PT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1">
            <a:extLst>
              <a:ext uri="{FF2B5EF4-FFF2-40B4-BE49-F238E27FC236}">
                <a16:creationId xmlns:a16="http://schemas.microsoft.com/office/drawing/2014/main" id="{00E5EF25-D54D-49B7-8022-DB317C459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DC95E34B-4073-4D3E-8201-671C5617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24580" name="Object 3">
            <a:extLst>
              <a:ext uri="{FF2B5EF4-FFF2-40B4-BE49-F238E27FC236}">
                <a16:creationId xmlns:a16="http://schemas.microsoft.com/office/drawing/2014/main" id="{ADBD437F-0A67-46ED-94FD-02F5F1B860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4450"/>
          <a:ext cx="9144000" cy="627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3828571" imgH="3572374" progId="MSPhotoEd.3">
                  <p:embed/>
                </p:oleObj>
              </mc:Choice>
              <mc:Fallback>
                <p:oleObj name="Photo Editor Photo" r:id="rId3" imgW="3828571" imgH="3572374" progId="MSPhotoEd.3">
                  <p:embed/>
                  <p:pic>
                    <p:nvPicPr>
                      <p:cNvPr id="24580" name="Object 3">
                        <a:extLst>
                          <a:ext uri="{FF2B5EF4-FFF2-40B4-BE49-F238E27FC236}">
                            <a16:creationId xmlns:a16="http://schemas.microsoft.com/office/drawing/2014/main" id="{ADBD437F-0A67-46ED-94FD-02F5F1B860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450"/>
                        <a:ext cx="9144000" cy="627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7">
            <a:extLst>
              <a:ext uri="{FF2B5EF4-FFF2-40B4-BE49-F238E27FC236}">
                <a16:creationId xmlns:a16="http://schemas.microsoft.com/office/drawing/2014/main" id="{F8013019-7ED3-4F25-83FF-1B2EDD824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165850"/>
            <a:ext cx="160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Mean filter</a:t>
            </a:r>
          </a:p>
        </p:txBody>
      </p:sp>
      <p:sp>
        <p:nvSpPr>
          <p:cNvPr id="24582" name="Text Box 8">
            <a:extLst>
              <a:ext uri="{FF2B5EF4-FFF2-40B4-BE49-F238E27FC236}">
                <a16:creationId xmlns:a16="http://schemas.microsoft.com/office/drawing/2014/main" id="{76F9CDF1-FEB8-4016-A28B-0DC3828C6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1658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Gaussian filter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B08DE5-E3DA-4A95-BE31-B2060841A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14</a:t>
            </a:fld>
            <a:endParaRPr lang="pt-PT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11A988F9-C1F5-4984-AF22-40FC89E9D4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D13BEF9-8444-4118-BBE3-340415BCEE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Median Filter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D671BA3-1674-4308-AEC2-407AF77C1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800">
                <a:ea typeface="ＭＳ Ｐゴシック" panose="020B0600070205080204" pitchFamily="34" charset="-128"/>
              </a:rPr>
              <a:t>Smoothing is averaging</a:t>
            </a:r>
          </a:p>
          <a:p>
            <a:pPr lvl="1"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(a) Blurs edges </a:t>
            </a:r>
          </a:p>
          <a:p>
            <a:pPr lvl="1"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(b) Sensitive to outliers</a:t>
            </a: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646EDCCE-F84A-4D34-ACB7-23178D4020F1}"/>
              </a:ext>
            </a:extLst>
          </p:cNvPr>
          <p:cNvGrpSpPr>
            <a:grpSpLocks/>
          </p:cNvGrpSpPr>
          <p:nvPr/>
        </p:nvGrpSpPr>
        <p:grpSpPr bwMode="auto">
          <a:xfrm>
            <a:off x="5443538" y="1724025"/>
            <a:ext cx="3321050" cy="730250"/>
            <a:chOff x="3429" y="976"/>
            <a:chExt cx="2092" cy="460"/>
          </a:xfrm>
        </p:grpSpPr>
        <p:grpSp>
          <p:nvGrpSpPr>
            <p:cNvPr id="30765" name="Group 5">
              <a:extLst>
                <a:ext uri="{FF2B5EF4-FFF2-40B4-BE49-F238E27FC236}">
                  <a16:creationId xmlns:a16="http://schemas.microsoft.com/office/drawing/2014/main" id="{B75951DC-89F6-4DC9-99CD-FD4925B898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9" y="979"/>
              <a:ext cx="854" cy="457"/>
              <a:chOff x="3069" y="1033"/>
              <a:chExt cx="854" cy="457"/>
            </a:xfrm>
          </p:grpSpPr>
          <p:sp>
            <p:nvSpPr>
              <p:cNvPr id="30772" name="Line 6">
                <a:extLst>
                  <a:ext uri="{FF2B5EF4-FFF2-40B4-BE49-F238E27FC236}">
                    <a16:creationId xmlns:a16="http://schemas.microsoft.com/office/drawing/2014/main" id="{25CC06C1-F69E-4F53-B849-92CC0B31E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69" y="1484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3" name="Oval 7">
                <a:extLst>
                  <a:ext uri="{FF2B5EF4-FFF2-40B4-BE49-F238E27FC236}">
                    <a16:creationId xmlns:a16="http://schemas.microsoft.com/office/drawing/2014/main" id="{8566B60C-0ED6-4D0F-84C8-78F417A65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4" y="1409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4" name="Oval 8">
                <a:extLst>
                  <a:ext uri="{FF2B5EF4-FFF2-40B4-BE49-F238E27FC236}">
                    <a16:creationId xmlns:a16="http://schemas.microsoft.com/office/drawing/2014/main" id="{86F5B6CE-63AE-46B9-8A01-0C8BA3B02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1" y="1401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5" name="Oval 9">
                <a:extLst>
                  <a:ext uri="{FF2B5EF4-FFF2-40B4-BE49-F238E27FC236}">
                    <a16:creationId xmlns:a16="http://schemas.microsoft.com/office/drawing/2014/main" id="{EEA594C8-A8F8-40DC-ACEA-9E1EE2FACC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" y="1033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66" name="Group 10">
              <a:extLst>
                <a:ext uri="{FF2B5EF4-FFF2-40B4-BE49-F238E27FC236}">
                  <a16:creationId xmlns:a16="http://schemas.microsoft.com/office/drawing/2014/main" id="{26C83E4F-057D-4C4F-BB0F-1568E9C087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7" y="976"/>
              <a:ext cx="854" cy="457"/>
              <a:chOff x="4307" y="1030"/>
              <a:chExt cx="854" cy="457"/>
            </a:xfrm>
          </p:grpSpPr>
          <p:sp>
            <p:nvSpPr>
              <p:cNvPr id="30768" name="Line 11">
                <a:extLst>
                  <a:ext uri="{FF2B5EF4-FFF2-40B4-BE49-F238E27FC236}">
                    <a16:creationId xmlns:a16="http://schemas.microsoft.com/office/drawing/2014/main" id="{BCD7FFE2-299B-474B-8272-B5637F082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7" y="1481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Oval 12">
                <a:extLst>
                  <a:ext uri="{FF2B5EF4-FFF2-40B4-BE49-F238E27FC236}">
                    <a16:creationId xmlns:a16="http://schemas.microsoft.com/office/drawing/2014/main" id="{B3A52E0A-FF8E-4E12-9AC6-C7DDA5027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2" y="1406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0" name="Oval 13">
                <a:extLst>
                  <a:ext uri="{FF2B5EF4-FFF2-40B4-BE49-F238E27FC236}">
                    <a16:creationId xmlns:a16="http://schemas.microsoft.com/office/drawing/2014/main" id="{B5E86563-637C-4585-9D44-C3939AF7F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" y="1215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71" name="Oval 14">
                <a:extLst>
                  <a:ext uri="{FF2B5EF4-FFF2-40B4-BE49-F238E27FC236}">
                    <a16:creationId xmlns:a16="http://schemas.microsoft.com/office/drawing/2014/main" id="{B7778839-F760-494F-AEA3-F81F4BC30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1030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767" name="Line 15">
              <a:extLst>
                <a:ext uri="{FF2B5EF4-FFF2-40B4-BE49-F238E27FC236}">
                  <a16:creationId xmlns:a16="http://schemas.microsoft.com/office/drawing/2014/main" id="{380A22D0-E280-4F26-A632-C45E22E802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5" y="1213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26" name="Group 16">
            <a:extLst>
              <a:ext uri="{FF2B5EF4-FFF2-40B4-BE49-F238E27FC236}">
                <a16:creationId xmlns:a16="http://schemas.microsoft.com/office/drawing/2014/main" id="{4EC2DA9C-04F8-43E1-84EF-79847BBF91BF}"/>
              </a:ext>
            </a:extLst>
          </p:cNvPr>
          <p:cNvGrpSpPr>
            <a:grpSpLocks/>
          </p:cNvGrpSpPr>
          <p:nvPr/>
        </p:nvGrpSpPr>
        <p:grpSpPr bwMode="auto">
          <a:xfrm>
            <a:off x="5440363" y="2754313"/>
            <a:ext cx="3321050" cy="603250"/>
            <a:chOff x="3427" y="1562"/>
            <a:chExt cx="2092" cy="380"/>
          </a:xfrm>
        </p:grpSpPr>
        <p:grpSp>
          <p:nvGrpSpPr>
            <p:cNvPr id="30754" name="Group 17">
              <a:extLst>
                <a:ext uri="{FF2B5EF4-FFF2-40B4-BE49-F238E27FC236}">
                  <a16:creationId xmlns:a16="http://schemas.microsoft.com/office/drawing/2014/main" id="{97334D26-5264-44A0-9AD7-C157FD50DE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7" y="1562"/>
              <a:ext cx="854" cy="380"/>
              <a:chOff x="3427" y="1562"/>
              <a:chExt cx="854" cy="380"/>
            </a:xfrm>
          </p:grpSpPr>
          <p:sp>
            <p:nvSpPr>
              <p:cNvPr id="30761" name="Line 18">
                <a:extLst>
                  <a:ext uri="{FF2B5EF4-FFF2-40B4-BE49-F238E27FC236}">
                    <a16:creationId xmlns:a16="http://schemas.microsoft.com/office/drawing/2014/main" id="{68879081-D021-44D3-956E-846E2E886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7" y="1936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2" name="Oval 19">
                <a:extLst>
                  <a:ext uri="{FF2B5EF4-FFF2-40B4-BE49-F238E27FC236}">
                    <a16:creationId xmlns:a16="http://schemas.microsoft.com/office/drawing/2014/main" id="{4F0F5854-E9FF-4C7A-A5B4-F9B39354A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861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63" name="Oval 20">
                <a:extLst>
                  <a:ext uri="{FF2B5EF4-FFF2-40B4-BE49-F238E27FC236}">
                    <a16:creationId xmlns:a16="http://schemas.microsoft.com/office/drawing/2014/main" id="{FD2E5196-37A2-4C1B-96CB-60AE1938F8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" y="1562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64" name="Oval 21">
                <a:extLst>
                  <a:ext uri="{FF2B5EF4-FFF2-40B4-BE49-F238E27FC236}">
                    <a16:creationId xmlns:a16="http://schemas.microsoft.com/office/drawing/2014/main" id="{20695B49-AE15-4871-9034-22C4EB2AB1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1" y="1858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55" name="Group 22">
              <a:extLst>
                <a:ext uri="{FF2B5EF4-FFF2-40B4-BE49-F238E27FC236}">
                  <a16:creationId xmlns:a16="http://schemas.microsoft.com/office/drawing/2014/main" id="{3C530D62-02A6-47C3-93CA-D279B72129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5" y="1620"/>
              <a:ext cx="854" cy="313"/>
              <a:chOff x="4665" y="1620"/>
              <a:chExt cx="854" cy="313"/>
            </a:xfrm>
          </p:grpSpPr>
          <p:sp>
            <p:nvSpPr>
              <p:cNvPr id="30757" name="Line 23">
                <a:extLst>
                  <a:ext uri="{FF2B5EF4-FFF2-40B4-BE49-F238E27FC236}">
                    <a16:creationId xmlns:a16="http://schemas.microsoft.com/office/drawing/2014/main" id="{91F0C860-26E1-4069-BE1A-3410FDF16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" y="1933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8" name="Oval 24">
                <a:extLst>
                  <a:ext uri="{FF2B5EF4-FFF2-40B4-BE49-F238E27FC236}">
                    <a16:creationId xmlns:a16="http://schemas.microsoft.com/office/drawing/2014/main" id="{6203C72F-9A33-4825-9AE6-DF7B94C22F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7" y="1803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59" name="Oval 25">
                <a:extLst>
                  <a:ext uri="{FF2B5EF4-FFF2-40B4-BE49-F238E27FC236}">
                    <a16:creationId xmlns:a16="http://schemas.microsoft.com/office/drawing/2014/main" id="{9DC0F1D3-0E97-419B-8972-BB5C23978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7" y="1620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60" name="Oval 26">
                <a:extLst>
                  <a:ext uri="{FF2B5EF4-FFF2-40B4-BE49-F238E27FC236}">
                    <a16:creationId xmlns:a16="http://schemas.microsoft.com/office/drawing/2014/main" id="{394F57B0-5EC3-46FA-A637-FC4079B8D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3" y="1767"/>
                <a:ext cx="81" cy="81"/>
              </a:xfrm>
              <a:prstGeom prst="ellipse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756" name="Line 27">
              <a:extLst>
                <a:ext uri="{FF2B5EF4-FFF2-40B4-BE49-F238E27FC236}">
                  <a16:creationId xmlns:a16="http://schemas.microsoft.com/office/drawing/2014/main" id="{DF71D2D1-01EB-4D86-B8A8-38497AC71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3" y="1719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7" name="Text Box 28">
            <a:extLst>
              <a:ext uri="{FF2B5EF4-FFF2-40B4-BE49-F238E27FC236}">
                <a16:creationId xmlns:a16="http://schemas.microsoft.com/office/drawing/2014/main" id="{ED4D432E-8447-422A-8AE0-2EEDBF7A0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1584325"/>
            <a:ext cx="493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(a)</a:t>
            </a:r>
          </a:p>
        </p:txBody>
      </p:sp>
      <p:sp>
        <p:nvSpPr>
          <p:cNvPr id="30728" name="Text Box 29">
            <a:extLst>
              <a:ext uri="{FF2B5EF4-FFF2-40B4-BE49-F238E27FC236}">
                <a16:creationId xmlns:a16="http://schemas.microsoft.com/office/drawing/2014/main" id="{162EE43D-D970-46CD-98C4-D8B8B8CA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2603500"/>
            <a:ext cx="493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(b)</a:t>
            </a:r>
          </a:p>
        </p:txBody>
      </p:sp>
      <p:sp>
        <p:nvSpPr>
          <p:cNvPr id="30729" name="Rectangle 30">
            <a:extLst>
              <a:ext uri="{FF2B5EF4-FFF2-40B4-BE49-F238E27FC236}">
                <a16:creationId xmlns:a16="http://schemas.microsoft.com/office/drawing/2014/main" id="{EDCB70EE-B284-494D-B8DB-1F3A4C765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567113"/>
            <a:ext cx="7848600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ja-JP" sz="2200">
                <a:ea typeface="ＭＳ Ｐゴシック" panose="020B0600070205080204" pitchFamily="34" charset="-128"/>
              </a:rPr>
              <a:t>Sort            values around the pixel </a:t>
            </a:r>
          </a:p>
          <a:p>
            <a:pPr lvl="1" eaLnBrk="1" hangingPunct="1"/>
            <a:r>
              <a:rPr lang="en-US" altLang="ja-JP" sz="2200">
                <a:ea typeface="ＭＳ Ｐゴシック" panose="020B0600070205080204" pitchFamily="34" charset="-128"/>
              </a:rPr>
              <a:t>Select middle value (median)</a:t>
            </a:r>
          </a:p>
          <a:p>
            <a:pPr lvl="1" eaLnBrk="1" hangingPunct="1"/>
            <a:endParaRPr lang="en-US" altLang="ja-JP" sz="22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ja-JP" sz="22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ja-JP" sz="2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ja-JP" sz="2200">
                <a:ea typeface="ＭＳ Ｐゴシック" panose="020B0600070205080204" pitchFamily="34" charset="-128"/>
              </a:rPr>
              <a:t>Non-linear (Cannot be implemented with convolution)</a:t>
            </a:r>
          </a:p>
        </p:txBody>
      </p:sp>
      <p:grpSp>
        <p:nvGrpSpPr>
          <p:cNvPr id="30730" name="Group 31">
            <a:extLst>
              <a:ext uri="{FF2B5EF4-FFF2-40B4-BE49-F238E27FC236}">
                <a16:creationId xmlns:a16="http://schemas.microsoft.com/office/drawing/2014/main" id="{F9E13BC9-F245-42F3-8E8D-1B456319FA66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105150"/>
            <a:ext cx="6816725" cy="2279650"/>
            <a:chOff x="450" y="2109"/>
            <a:chExt cx="4294" cy="1436"/>
          </a:xfrm>
        </p:grpSpPr>
        <p:sp>
          <p:nvSpPr>
            <p:cNvPr id="30731" name="Text Box 32">
              <a:extLst>
                <a:ext uri="{FF2B5EF4-FFF2-40B4-BE49-F238E27FC236}">
                  <a16:creationId xmlns:a16="http://schemas.microsoft.com/office/drawing/2014/main" id="{B6ED418B-C3EF-4298-AC6A-33E9E562C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" y="2109"/>
              <a:ext cx="164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4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 Median filtering</a:t>
              </a:r>
            </a:p>
          </p:txBody>
        </p:sp>
        <p:graphicFrame>
          <p:nvGraphicFramePr>
            <p:cNvPr id="30732" name="Object 33">
              <a:extLst>
                <a:ext uri="{FF2B5EF4-FFF2-40B4-BE49-F238E27FC236}">
                  <a16:creationId xmlns:a16="http://schemas.microsoft.com/office/drawing/2014/main" id="{0E0D286C-46D6-4A6B-97C5-50B8DD775A4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28" y="2421"/>
            <a:ext cx="460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18918" imgH="203112" progId="Equation.3">
                    <p:embed/>
                  </p:oleObj>
                </mc:Choice>
                <mc:Fallback>
                  <p:oleObj name="Equation" r:id="rId3" imgW="418918" imgH="203112" progId="Equation.3">
                    <p:embed/>
                    <p:pic>
                      <p:nvPicPr>
                        <p:cNvPr id="30732" name="Object 33">
                          <a:extLst>
                            <a:ext uri="{FF2B5EF4-FFF2-40B4-BE49-F238E27FC236}">
                              <a16:creationId xmlns:a16="http://schemas.microsoft.com/office/drawing/2014/main" id="{0E0D286C-46D6-4A6B-97C5-50B8DD775A4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8" y="2421"/>
                          <a:ext cx="460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733" name="Group 34">
              <a:extLst>
                <a:ext uri="{FF2B5EF4-FFF2-40B4-BE49-F238E27FC236}">
                  <a16:creationId xmlns:a16="http://schemas.microsoft.com/office/drawing/2014/main" id="{C04EB681-5033-4E2B-821B-84B918948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0" y="3165"/>
              <a:ext cx="854" cy="380"/>
              <a:chOff x="3427" y="1562"/>
              <a:chExt cx="854" cy="380"/>
            </a:xfrm>
          </p:grpSpPr>
          <p:sp>
            <p:nvSpPr>
              <p:cNvPr id="30750" name="Line 35">
                <a:extLst>
                  <a:ext uri="{FF2B5EF4-FFF2-40B4-BE49-F238E27FC236}">
                    <a16:creationId xmlns:a16="http://schemas.microsoft.com/office/drawing/2014/main" id="{C89DFBD3-ADCA-418B-8DD4-8C8093215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7" y="1936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1" name="Oval 36">
                <a:extLst>
                  <a:ext uri="{FF2B5EF4-FFF2-40B4-BE49-F238E27FC236}">
                    <a16:creationId xmlns:a16="http://schemas.microsoft.com/office/drawing/2014/main" id="{B029138C-942E-41A5-A8FC-7D4F0DEA7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2" y="1861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52" name="Oval 37">
                <a:extLst>
                  <a:ext uri="{FF2B5EF4-FFF2-40B4-BE49-F238E27FC236}">
                    <a16:creationId xmlns:a16="http://schemas.microsoft.com/office/drawing/2014/main" id="{B7EEFAD2-2207-4CA0-BDED-13C975C01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" y="1562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53" name="Oval 38">
                <a:extLst>
                  <a:ext uri="{FF2B5EF4-FFF2-40B4-BE49-F238E27FC236}">
                    <a16:creationId xmlns:a16="http://schemas.microsoft.com/office/drawing/2014/main" id="{CBCAB815-E505-4B00-BF73-86A9E74C8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1" y="1858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34" name="Group 39">
              <a:extLst>
                <a:ext uri="{FF2B5EF4-FFF2-40B4-BE49-F238E27FC236}">
                  <a16:creationId xmlns:a16="http://schemas.microsoft.com/office/drawing/2014/main" id="{0EA1113B-C848-43E9-8BB4-2A67926F7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" y="3158"/>
              <a:ext cx="854" cy="387"/>
              <a:chOff x="1985" y="3264"/>
              <a:chExt cx="854" cy="387"/>
            </a:xfrm>
          </p:grpSpPr>
          <p:sp>
            <p:nvSpPr>
              <p:cNvPr id="30746" name="Line 40">
                <a:extLst>
                  <a:ext uri="{FF2B5EF4-FFF2-40B4-BE49-F238E27FC236}">
                    <a16:creationId xmlns:a16="http://schemas.microsoft.com/office/drawing/2014/main" id="{C175B114-E414-4B47-A739-A6F42A49C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3645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7" name="Oval 41">
                <a:extLst>
                  <a:ext uri="{FF2B5EF4-FFF2-40B4-BE49-F238E27FC236}">
                    <a16:creationId xmlns:a16="http://schemas.microsoft.com/office/drawing/2014/main" id="{0ED47FF7-AA49-48B0-993B-140420DE0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3570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8" name="Oval 42">
                <a:extLst>
                  <a:ext uri="{FF2B5EF4-FFF2-40B4-BE49-F238E27FC236}">
                    <a16:creationId xmlns:a16="http://schemas.microsoft.com/office/drawing/2014/main" id="{7F7989F6-5D23-406C-B7FD-EA36B37D0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" y="3264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9" name="Oval 43">
                <a:extLst>
                  <a:ext uri="{FF2B5EF4-FFF2-40B4-BE49-F238E27FC236}">
                    <a16:creationId xmlns:a16="http://schemas.microsoft.com/office/drawing/2014/main" id="{0EBE1F4A-14A2-442E-9372-833DC28341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" y="3567"/>
                <a:ext cx="81" cy="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35" name="Group 44">
              <a:extLst>
                <a:ext uri="{FF2B5EF4-FFF2-40B4-BE49-F238E27FC236}">
                  <a16:creationId xmlns:a16="http://schemas.microsoft.com/office/drawing/2014/main" id="{F9B1ADCC-DD9B-4026-B157-59772786CE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0" y="3456"/>
              <a:ext cx="854" cy="89"/>
              <a:chOff x="3250" y="3560"/>
              <a:chExt cx="854" cy="89"/>
            </a:xfrm>
          </p:grpSpPr>
          <p:sp>
            <p:nvSpPr>
              <p:cNvPr id="30742" name="Line 45">
                <a:extLst>
                  <a:ext uri="{FF2B5EF4-FFF2-40B4-BE49-F238E27FC236}">
                    <a16:creationId xmlns:a16="http://schemas.microsoft.com/office/drawing/2014/main" id="{2747F66F-E218-45AB-8E4B-95927FEDC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0" y="3643"/>
                <a:ext cx="8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3" name="Oval 46">
                <a:extLst>
                  <a:ext uri="{FF2B5EF4-FFF2-40B4-BE49-F238E27FC236}">
                    <a16:creationId xmlns:a16="http://schemas.microsoft.com/office/drawing/2014/main" id="{46C312F0-F130-4358-A4AE-B9B3F49C4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5" y="3568"/>
                <a:ext cx="81" cy="81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4" name="Oval 47">
                <a:extLst>
                  <a:ext uri="{FF2B5EF4-FFF2-40B4-BE49-F238E27FC236}">
                    <a16:creationId xmlns:a16="http://schemas.microsoft.com/office/drawing/2014/main" id="{CAE6CE5E-8063-4D62-8CCF-FE1D09E4F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4" y="3560"/>
                <a:ext cx="81" cy="81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30745" name="Oval 48">
                <a:extLst>
                  <a:ext uri="{FF2B5EF4-FFF2-40B4-BE49-F238E27FC236}">
                    <a16:creationId xmlns:a16="http://schemas.microsoft.com/office/drawing/2014/main" id="{7FC40372-94BE-41DE-B5CC-119B7F5B5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3565"/>
                <a:ext cx="81" cy="81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736" name="Group 49">
              <a:extLst>
                <a:ext uri="{FF2B5EF4-FFF2-40B4-BE49-F238E27FC236}">
                  <a16:creationId xmlns:a16="http://schemas.microsoft.com/office/drawing/2014/main" id="{54F30272-22C7-49C2-A42E-91FA782192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" y="3090"/>
              <a:ext cx="356" cy="257"/>
              <a:chOff x="1459" y="3199"/>
              <a:chExt cx="356" cy="257"/>
            </a:xfrm>
          </p:grpSpPr>
          <p:sp>
            <p:nvSpPr>
              <p:cNvPr id="30740" name="Line 50">
                <a:extLst>
                  <a:ext uri="{FF2B5EF4-FFF2-40B4-BE49-F238E27FC236}">
                    <a16:creationId xmlns:a16="http://schemas.microsoft.com/office/drawing/2014/main" id="{0500CED1-968E-4FF3-B885-62C3098F2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0" y="345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1" name="Text Box 51">
                <a:extLst>
                  <a:ext uri="{FF2B5EF4-FFF2-40B4-BE49-F238E27FC236}">
                    <a16:creationId xmlns:a16="http://schemas.microsoft.com/office/drawing/2014/main" id="{54819510-B7F1-422F-A1E4-5D7BF1B44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9" y="3199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sort</a:t>
                </a:r>
              </a:p>
            </p:txBody>
          </p:sp>
        </p:grpSp>
        <p:grpSp>
          <p:nvGrpSpPr>
            <p:cNvPr id="30737" name="Group 52">
              <a:extLst>
                <a:ext uri="{FF2B5EF4-FFF2-40B4-BE49-F238E27FC236}">
                  <a16:creationId xmlns:a16="http://schemas.microsoft.com/office/drawing/2014/main" id="{46D97973-C688-4A4D-BBCE-CEFC33CBFA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3" y="3090"/>
              <a:ext cx="588" cy="257"/>
              <a:chOff x="2868" y="3199"/>
              <a:chExt cx="588" cy="257"/>
            </a:xfrm>
          </p:grpSpPr>
          <p:sp>
            <p:nvSpPr>
              <p:cNvPr id="30738" name="Line 53">
                <a:extLst>
                  <a:ext uri="{FF2B5EF4-FFF2-40B4-BE49-F238E27FC236}">
                    <a16:creationId xmlns:a16="http://schemas.microsoft.com/office/drawing/2014/main" id="{A4E5FBE9-2F90-4A31-A5B0-E208A2927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3456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Text Box 54">
                <a:extLst>
                  <a:ext uri="{FF2B5EF4-FFF2-40B4-BE49-F238E27FC236}">
                    <a16:creationId xmlns:a16="http://schemas.microsoft.com/office/drawing/2014/main" id="{94E13F3A-66F1-4E1C-8458-67B1BBFB0D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8" y="3199"/>
                <a:ext cx="5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median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D30270-FD46-427B-87DE-A101E0E82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15</a:t>
            </a:fld>
            <a:endParaRPr lang="pt-PT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1">
            <a:extLst>
              <a:ext uri="{FF2B5EF4-FFF2-40B4-BE49-F238E27FC236}">
                <a16:creationId xmlns:a16="http://schemas.microsoft.com/office/drawing/2014/main" id="{8B11EEE1-8B6C-4326-8A58-5133762D2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1" name="Rectangle 17">
            <a:extLst>
              <a:ext uri="{FF2B5EF4-FFF2-40B4-BE49-F238E27FC236}">
                <a16:creationId xmlns:a16="http://schemas.microsoft.com/office/drawing/2014/main" id="{B1345EAE-D8FE-4278-B26F-A18A55152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32772" name="Group 2">
            <a:extLst>
              <a:ext uri="{FF2B5EF4-FFF2-40B4-BE49-F238E27FC236}">
                <a16:creationId xmlns:a16="http://schemas.microsoft.com/office/drawing/2014/main" id="{ED961DCA-EBFA-481B-9F31-01497A9D7E21}"/>
              </a:ext>
            </a:extLst>
          </p:cNvPr>
          <p:cNvGrpSpPr>
            <a:grpSpLocks/>
          </p:cNvGrpSpPr>
          <p:nvPr/>
        </p:nvGrpSpPr>
        <p:grpSpPr bwMode="auto">
          <a:xfrm>
            <a:off x="3168650" y="317500"/>
            <a:ext cx="5392738" cy="6494463"/>
            <a:chOff x="2141" y="352"/>
            <a:chExt cx="3522" cy="4242"/>
          </a:xfrm>
        </p:grpSpPr>
        <p:pic>
          <p:nvPicPr>
            <p:cNvPr id="32785" name="Picture 3" descr="gauss_noise_compare">
              <a:extLst>
                <a:ext uri="{FF2B5EF4-FFF2-40B4-BE49-F238E27FC236}">
                  <a16:creationId xmlns:a16="http://schemas.microsoft.com/office/drawing/2014/main" id="{FF93E9D5-565A-4EB4-B180-4294C3A5E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" y="361"/>
              <a:ext cx="3511" cy="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6" name="Rectangle 4">
              <a:extLst>
                <a:ext uri="{FF2B5EF4-FFF2-40B4-BE49-F238E27FC236}">
                  <a16:creationId xmlns:a16="http://schemas.microsoft.com/office/drawing/2014/main" id="{E1EF6BA3-2B9F-4E4D-904C-5C4CAB280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" y="352"/>
              <a:ext cx="1362" cy="42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052DA86-73A7-42D9-A915-30DD27A7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0"/>
            <a:ext cx="2151063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32774" name="Group 6">
            <a:extLst>
              <a:ext uri="{FF2B5EF4-FFF2-40B4-BE49-F238E27FC236}">
                <a16:creationId xmlns:a16="http://schemas.microsoft.com/office/drawing/2014/main" id="{0A241A52-6E14-4F69-92ED-60EAF74A1E4D}"/>
              </a:ext>
            </a:extLst>
          </p:cNvPr>
          <p:cNvGrpSpPr>
            <a:grpSpLocks/>
          </p:cNvGrpSpPr>
          <p:nvPr/>
        </p:nvGrpSpPr>
        <p:grpSpPr bwMode="auto">
          <a:xfrm>
            <a:off x="-863600" y="209550"/>
            <a:ext cx="5349875" cy="6583363"/>
            <a:chOff x="-488" y="0"/>
            <a:chExt cx="3431" cy="4222"/>
          </a:xfrm>
        </p:grpSpPr>
        <p:pic>
          <p:nvPicPr>
            <p:cNvPr id="32783" name="Picture 7" descr="s_and_p_noise_compare">
              <a:extLst>
                <a:ext uri="{FF2B5EF4-FFF2-40B4-BE49-F238E27FC236}">
                  <a16:creationId xmlns:a16="http://schemas.microsoft.com/office/drawing/2014/main" id="{F8808536-947F-469C-8984-6A0F4E5B6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7" y="89"/>
              <a:ext cx="3420" cy="4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4" name="Rectangle 8">
              <a:extLst>
                <a:ext uri="{FF2B5EF4-FFF2-40B4-BE49-F238E27FC236}">
                  <a16:creationId xmlns:a16="http://schemas.microsoft.com/office/drawing/2014/main" id="{9857A3AE-F944-4A9F-9605-721443F94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8" y="0"/>
              <a:ext cx="1322" cy="4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32775" name="Text Box 9">
            <a:extLst>
              <a:ext uri="{FF2B5EF4-FFF2-40B4-BE49-F238E27FC236}">
                <a16:creationId xmlns:a16="http://schemas.microsoft.com/office/drawing/2014/main" id="{7573F175-C84B-41F7-8FB6-42DCD0FD1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358900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3x3</a:t>
            </a:r>
          </a:p>
        </p:txBody>
      </p:sp>
      <p:sp>
        <p:nvSpPr>
          <p:cNvPr id="32776" name="Text Box 10">
            <a:extLst>
              <a:ext uri="{FF2B5EF4-FFF2-40B4-BE49-F238E27FC236}">
                <a16:creationId xmlns:a16="http://schemas.microsoft.com/office/drawing/2014/main" id="{AF1AE8F9-907C-4301-95FA-89C6882F9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3516313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5x5</a:t>
            </a:r>
          </a:p>
        </p:txBody>
      </p:sp>
      <p:sp>
        <p:nvSpPr>
          <p:cNvPr id="32777" name="Text Box 11">
            <a:extLst>
              <a:ext uri="{FF2B5EF4-FFF2-40B4-BE49-F238E27FC236}">
                <a16:creationId xmlns:a16="http://schemas.microsoft.com/office/drawing/2014/main" id="{6D984B5A-6350-4118-8CE4-125213254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5621338"/>
            <a:ext cx="511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7x7</a:t>
            </a:r>
          </a:p>
        </p:txBody>
      </p:sp>
      <p:sp>
        <p:nvSpPr>
          <p:cNvPr id="32778" name="Text Box 12">
            <a:extLst>
              <a:ext uri="{FF2B5EF4-FFF2-40B4-BE49-F238E27FC236}">
                <a16:creationId xmlns:a16="http://schemas.microsoft.com/office/drawing/2014/main" id="{DAC14473-3698-4412-ABAC-A1C7042A0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4288"/>
            <a:ext cx="2295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chemeClr val="tx1"/>
                </a:solidFill>
                <a:ea typeface="ＭＳ Ｐゴシック" panose="020B0600070205080204" pitchFamily="34" charset="-128"/>
              </a:rPr>
              <a:t>Salt and pepper noise</a:t>
            </a:r>
          </a:p>
        </p:txBody>
      </p:sp>
      <p:sp>
        <p:nvSpPr>
          <p:cNvPr id="32779" name="Text Box 13">
            <a:extLst>
              <a:ext uri="{FF2B5EF4-FFF2-40B4-BE49-F238E27FC236}">
                <a16:creationId xmlns:a16="http://schemas.microsoft.com/office/drawing/2014/main" id="{1136C213-2450-4469-86E9-61493029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5" y="12700"/>
            <a:ext cx="1685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solidFill>
                  <a:schemeClr val="tx1"/>
                </a:solidFill>
                <a:ea typeface="ＭＳ Ｐゴシック" panose="020B0600070205080204" pitchFamily="34" charset="-128"/>
              </a:rPr>
              <a:t>Gaussian noise</a:t>
            </a: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3C562337-A505-4520-BC0E-7014371BF705}"/>
              </a:ext>
            </a:extLst>
          </p:cNvPr>
          <p:cNvGrpSpPr>
            <a:grpSpLocks/>
          </p:cNvGrpSpPr>
          <p:nvPr/>
        </p:nvGrpSpPr>
        <p:grpSpPr bwMode="auto">
          <a:xfrm>
            <a:off x="2936875" y="322263"/>
            <a:ext cx="4030663" cy="6513512"/>
            <a:chOff x="1850" y="203"/>
            <a:chExt cx="2539" cy="4103"/>
          </a:xfrm>
        </p:grpSpPr>
        <p:sp>
          <p:nvSpPr>
            <p:cNvPr id="32781" name="Rectangle 15">
              <a:extLst>
                <a:ext uri="{FF2B5EF4-FFF2-40B4-BE49-F238E27FC236}">
                  <a16:creationId xmlns:a16="http://schemas.microsoft.com/office/drawing/2014/main" id="{253DBAFD-406D-4D2B-BE30-E3F0164F0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10"/>
              <a:ext cx="1030" cy="40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32782" name="Rectangle 16">
              <a:extLst>
                <a:ext uri="{FF2B5EF4-FFF2-40B4-BE49-F238E27FC236}">
                  <a16:creationId xmlns:a16="http://schemas.microsoft.com/office/drawing/2014/main" id="{2E8C4726-DD64-45F8-AAA4-4EC2272BB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203"/>
              <a:ext cx="1030" cy="40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22EC1-7252-4AEF-84E5-40C1F3793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16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2">
            <a:extLst>
              <a:ext uri="{FF2B5EF4-FFF2-40B4-BE49-F238E27FC236}">
                <a16:creationId xmlns:a16="http://schemas.microsoft.com/office/drawing/2014/main" id="{C829CEC3-28BD-4071-A2C5-F2EDB7869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EA5AA1E-BCDC-4493-9417-92DB7315C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Border Problem</a:t>
            </a:r>
          </a:p>
        </p:txBody>
      </p:sp>
      <p:grpSp>
        <p:nvGrpSpPr>
          <p:cNvPr id="34820" name="Group 5">
            <a:extLst>
              <a:ext uri="{FF2B5EF4-FFF2-40B4-BE49-F238E27FC236}">
                <a16:creationId xmlns:a16="http://schemas.microsoft.com/office/drawing/2014/main" id="{812E6749-4A14-4DE1-A356-3A63FFF0A08D}"/>
              </a:ext>
            </a:extLst>
          </p:cNvPr>
          <p:cNvGrpSpPr>
            <a:grpSpLocks/>
          </p:cNvGrpSpPr>
          <p:nvPr/>
        </p:nvGrpSpPr>
        <p:grpSpPr bwMode="auto">
          <a:xfrm>
            <a:off x="4787900" y="1700213"/>
            <a:ext cx="3695700" cy="4256087"/>
            <a:chOff x="2836" y="1207"/>
            <a:chExt cx="2328" cy="2681"/>
          </a:xfrm>
        </p:grpSpPr>
        <p:pic>
          <p:nvPicPr>
            <p:cNvPr id="34844" name="Picture 6">
              <a:extLst>
                <a:ext uri="{FF2B5EF4-FFF2-40B4-BE49-F238E27FC236}">
                  <a16:creationId xmlns:a16="http://schemas.microsoft.com/office/drawing/2014/main" id="{132EC3F4-53DB-40FD-BF94-988E4D9E58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5" name="Text Box 7">
              <a:extLst>
                <a:ext uri="{FF2B5EF4-FFF2-40B4-BE49-F238E27FC236}">
                  <a16:creationId xmlns:a16="http://schemas.microsoft.com/office/drawing/2014/main" id="{901BB999-5B44-4261-B206-FD55999C8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graphicFrame>
        <p:nvGraphicFramePr>
          <p:cNvPr id="522248" name="Group 8">
            <a:extLst>
              <a:ext uri="{FF2B5EF4-FFF2-40B4-BE49-F238E27FC236}">
                <a16:creationId xmlns:a16="http://schemas.microsoft.com/office/drawing/2014/main" id="{1DA9A652-75A1-4996-ACC1-08B847330267}"/>
              </a:ext>
            </a:extLst>
          </p:cNvPr>
          <p:cNvGraphicFramePr>
            <a:graphicFrameLocks noGrp="1"/>
          </p:cNvGraphicFramePr>
          <p:nvPr/>
        </p:nvGraphicFramePr>
        <p:xfrm>
          <a:off x="1835150" y="1773238"/>
          <a:ext cx="1524000" cy="1189038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839" name="Rectangle 26">
            <a:extLst>
              <a:ext uri="{FF2B5EF4-FFF2-40B4-BE49-F238E27FC236}">
                <a16:creationId xmlns:a16="http://schemas.microsoft.com/office/drawing/2014/main" id="{6279570D-CC8F-45C5-BCAD-FC5611AF2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1768475"/>
            <a:ext cx="1524000" cy="1155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34840" name="Picture 27" descr="txp_fig">
            <a:extLst>
              <a:ext uri="{FF2B5EF4-FFF2-40B4-BE49-F238E27FC236}">
                <a16:creationId xmlns:a16="http://schemas.microsoft.com/office/drawing/2014/main" id="{FD8B4B06-7BCA-4DDE-AF75-A308CADE7CE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920875"/>
            <a:ext cx="54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1" name="AutoShape 28">
            <a:extLst>
              <a:ext uri="{FF2B5EF4-FFF2-40B4-BE49-F238E27FC236}">
                <a16:creationId xmlns:a16="http://schemas.microsoft.com/office/drawing/2014/main" id="{19F89FEE-DE98-40B1-9611-BC26CAA5E2AD}"/>
              </a:ext>
            </a:extLst>
          </p:cNvPr>
          <p:cNvSpPr>
            <a:spLocks noChangeArrowheads="1"/>
          </p:cNvSpPr>
          <p:nvPr/>
        </p:nvSpPr>
        <p:spPr bwMode="auto">
          <a:xfrm rot="1373828">
            <a:off x="3348038" y="2924175"/>
            <a:ext cx="1366837" cy="504825"/>
          </a:xfrm>
          <a:prstGeom prst="rightArrow">
            <a:avLst>
              <a:gd name="adj1" fmla="val 50000"/>
              <a:gd name="adj2" fmla="val 6768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4842" name="Oval 29">
            <a:extLst>
              <a:ext uri="{FF2B5EF4-FFF2-40B4-BE49-F238E27FC236}">
                <a16:creationId xmlns:a16="http://schemas.microsoft.com/office/drawing/2014/main" id="{040BD1E8-DB80-4DFF-B506-003A0AD68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3213100"/>
            <a:ext cx="649287" cy="6492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4843" name="AutoShape 30">
            <a:extLst>
              <a:ext uri="{FF2B5EF4-FFF2-40B4-BE49-F238E27FC236}">
                <a16:creationId xmlns:a16="http://schemas.microsoft.com/office/drawing/2014/main" id="{CD9077F3-6721-48DF-A97A-5E1717D18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221163"/>
            <a:ext cx="3024187" cy="1368425"/>
          </a:xfrm>
          <a:prstGeom prst="wedgeRoundRectCallout">
            <a:avLst>
              <a:gd name="adj1" fmla="val 66380"/>
              <a:gd name="adj2" fmla="val -84917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do we apply our mask to this pixel?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244A7-23BB-4B23-98FF-332EA7EA1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17</a:t>
            </a:fld>
            <a:endParaRPr lang="pt-PT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3">
            <a:extLst>
              <a:ext uri="{FF2B5EF4-FFF2-40B4-BE49-F238E27FC236}">
                <a16:creationId xmlns:a16="http://schemas.microsoft.com/office/drawing/2014/main" id="{906756E9-8503-4050-8C24-8637DCC08F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7308681-E9B3-4108-9DF7-3B31BC800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Border Problem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2413BFA-8FE7-4C8A-8FA1-BF45909EB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ja-JP" sz="2800">
                <a:ea typeface="ＭＳ Ｐゴシック" panose="020B0600070205080204" pitchFamily="34" charset="-128"/>
              </a:rPr>
              <a:t>Ignore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Output image will be smaller than original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 sz="2800">
                <a:ea typeface="ＭＳ Ｐゴシック" panose="020B0600070205080204" pitchFamily="34" charset="-128"/>
              </a:rPr>
              <a:t>Pad with constant values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Can introduce substantial 1</a:t>
            </a:r>
            <a:r>
              <a:rPr lang="en-US" altLang="ja-JP" sz="2400" baseline="30000">
                <a:ea typeface="ＭＳ Ｐゴシック" panose="020B0600070205080204" pitchFamily="34" charset="-128"/>
              </a:rPr>
              <a:t>st</a:t>
            </a:r>
            <a:r>
              <a:rPr lang="en-US" altLang="ja-JP" sz="2400">
                <a:ea typeface="ＭＳ Ｐゴシック" panose="020B0600070205080204" pitchFamily="34" charset="-128"/>
              </a:rPr>
              <a:t> order derivative values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ja-JP" sz="2800">
                <a:ea typeface="ＭＳ Ｐゴシック" panose="020B0600070205080204" pitchFamily="34" charset="-128"/>
              </a:rPr>
              <a:t>Pad with reflection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Can introduce substantial 2</a:t>
            </a:r>
            <a:r>
              <a:rPr lang="en-US" altLang="ja-JP" sz="2400" baseline="30000">
                <a:ea typeface="ＭＳ Ｐゴシック" panose="020B0600070205080204" pitchFamily="34" charset="-128"/>
              </a:rPr>
              <a:t>nd</a:t>
            </a:r>
            <a:r>
              <a:rPr lang="en-US" altLang="ja-JP" sz="2400">
                <a:ea typeface="ＭＳ Ｐゴシック" panose="020B0600070205080204" pitchFamily="34" charset="-128"/>
              </a:rPr>
              <a:t> order derivative values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2B752A-4C21-490A-9666-17D47AFFB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18</a:t>
            </a:fld>
            <a:endParaRPr lang="pt-PT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3">
            <a:extLst>
              <a:ext uri="{FF2B5EF4-FFF2-40B4-BE49-F238E27FC236}">
                <a16:creationId xmlns:a16="http://schemas.microsoft.com/office/drawing/2014/main" id="{3A5F5D5E-743D-4092-A1A9-89EE5284D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AB137FC-C976-4A0D-B449-78965DA81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Topic: Frequency domain filtering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71F0857-5CD4-423F-B62C-F34D887A0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Spatial filters</a:t>
            </a:r>
          </a:p>
          <a:p>
            <a:pPr eaLnBrk="1" hangingPunct="1"/>
            <a:r>
              <a:rPr lang="en-US" altLang="pt-PT" dirty="0"/>
              <a:t>Frequency domain filtering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Edge detection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Morphological filters</a:t>
            </a: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BA7303-10AE-40B1-8D16-C41448FB1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19</a:t>
            </a:fld>
            <a:endParaRPr lang="pt-PT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C9AF1770-BA75-4F34-B20F-57D3174A3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5B569FE-9670-46EF-9871-67F56B655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A4372D65-9D0A-4870-A497-507B3A8D9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Spatial filters</a:t>
            </a:r>
          </a:p>
          <a:p>
            <a:pPr eaLnBrk="1" hangingPunct="1"/>
            <a:r>
              <a:rPr lang="en-US" altLang="pt-PT" dirty="0"/>
              <a:t>Frequency domain filtering</a:t>
            </a:r>
          </a:p>
          <a:p>
            <a:pPr eaLnBrk="1" hangingPunct="1"/>
            <a:r>
              <a:rPr lang="en-US" altLang="pt-PT" dirty="0"/>
              <a:t>Edge detection</a:t>
            </a:r>
          </a:p>
          <a:p>
            <a:pPr eaLnBrk="1" hangingPunct="1"/>
            <a:r>
              <a:rPr lang="en-US" altLang="pt-PT" dirty="0"/>
              <a:t>Morphological filters</a:t>
            </a:r>
          </a:p>
          <a:p>
            <a:pPr eaLnBrk="1" hangingPunct="1"/>
            <a:endParaRPr lang="en-US" altLang="pt-PT" dirty="0"/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72E731-DE63-4BD1-B5C9-54070F69EA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2</a:t>
            </a:fld>
            <a:endParaRPr lang="pt-PT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2">
            <a:extLst>
              <a:ext uri="{FF2B5EF4-FFF2-40B4-BE49-F238E27FC236}">
                <a16:creationId xmlns:a16="http://schemas.microsoft.com/office/drawing/2014/main" id="{11CBCA3B-7C87-4577-870A-96288F459C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9939" name="Rectangle 16">
            <a:extLst>
              <a:ext uri="{FF2B5EF4-FFF2-40B4-BE49-F238E27FC236}">
                <a16:creationId xmlns:a16="http://schemas.microsoft.com/office/drawing/2014/main" id="{5842AC5B-8004-4455-A2B3-7B507FBA1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Image Processing in the Fourier Domain</a:t>
            </a:r>
            <a:endParaRPr lang="pt-PT" altLang="pt-PT" sz="4000"/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4255A848-AB0C-4FB8-AF5F-FD42B4ABF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5325"/>
            <a:ext cx="3675063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>
            <a:extLst>
              <a:ext uri="{FF2B5EF4-FFF2-40B4-BE49-F238E27FC236}">
                <a16:creationId xmlns:a16="http://schemas.microsoft.com/office/drawing/2014/main" id="{8DEBAE54-AA9C-4392-B9C8-9241A36D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65325"/>
            <a:ext cx="3665538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>
            <a:extLst>
              <a:ext uri="{FF2B5EF4-FFF2-40B4-BE49-F238E27FC236}">
                <a16:creationId xmlns:a16="http://schemas.microsoft.com/office/drawing/2014/main" id="{AF80450D-947A-404A-8445-230837BAB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3888" y="5748338"/>
            <a:ext cx="4405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Does not look anything like what we have seen</a:t>
            </a:r>
          </a:p>
        </p:txBody>
      </p:sp>
      <p:sp>
        <p:nvSpPr>
          <p:cNvPr id="39943" name="Text Box 6">
            <a:extLst>
              <a:ext uri="{FF2B5EF4-FFF2-40B4-BE49-F238E27FC236}">
                <a16:creationId xmlns:a16="http://schemas.microsoft.com/office/drawing/2014/main" id="{64CB728F-37F4-4BE8-BD85-AB2D4115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557338"/>
            <a:ext cx="2003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Magnitude of the FT</a:t>
            </a:r>
          </a:p>
        </p:txBody>
      </p:sp>
      <p:sp>
        <p:nvSpPr>
          <p:cNvPr id="39944" name="Rectangle 7">
            <a:extLst>
              <a:ext uri="{FF2B5EF4-FFF2-40B4-BE49-F238E27FC236}">
                <a16:creationId xmlns:a16="http://schemas.microsoft.com/office/drawing/2014/main" id="{AC56DAD2-8512-402E-A58A-815C3E816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AA95C-3116-4454-A7FF-D83233A9E8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20</a:t>
            </a:fld>
            <a:endParaRPr lang="pt-PT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3">
            <a:extLst>
              <a:ext uri="{FF2B5EF4-FFF2-40B4-BE49-F238E27FC236}">
                <a16:creationId xmlns:a16="http://schemas.microsoft.com/office/drawing/2014/main" id="{A7E774CB-0482-46DE-96A2-2910B77AD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1987" name="Rectangle 45">
            <a:extLst>
              <a:ext uri="{FF2B5EF4-FFF2-40B4-BE49-F238E27FC236}">
                <a16:creationId xmlns:a16="http://schemas.microsoft.com/office/drawing/2014/main" id="{FC1F9F78-81A1-4A98-9C90-79BBF0942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EE5D0F50-D5B9-4347-B075-08B0A38E1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53975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pt-PT" sz="3600">
                <a:solidFill>
                  <a:schemeClr val="bg1"/>
                </a:solidFill>
              </a:rPr>
              <a:t>Convolution in the Frequency Domain</a:t>
            </a:r>
          </a:p>
        </p:txBody>
      </p:sp>
      <p:pic>
        <p:nvPicPr>
          <p:cNvPr id="41989" name="Picture 3" descr="r">
            <a:extLst>
              <a:ext uri="{FF2B5EF4-FFF2-40B4-BE49-F238E27FC236}">
                <a16:creationId xmlns:a16="http://schemas.microsoft.com/office/drawing/2014/main" id="{9798E36B-807D-48A4-AF19-8BE8B76437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268413"/>
            <a:ext cx="2744787" cy="154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4" descr="Rmag">
            <a:extLst>
              <a:ext uri="{FF2B5EF4-FFF2-40B4-BE49-F238E27FC236}">
                <a16:creationId xmlns:a16="http://schemas.microsoft.com/office/drawing/2014/main" id="{22CECAD8-4859-4F11-B71B-7ACF90A653E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268413"/>
            <a:ext cx="2746375" cy="154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5" descr="g2pad">
            <a:extLst>
              <a:ext uri="{FF2B5EF4-FFF2-40B4-BE49-F238E27FC236}">
                <a16:creationId xmlns:a16="http://schemas.microsoft.com/office/drawing/2014/main" id="{D641D98B-5D88-4BDD-8B0A-B6C15CF4930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3154363"/>
            <a:ext cx="2744787" cy="154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6" descr="G2padmag">
            <a:extLst>
              <a:ext uri="{FF2B5EF4-FFF2-40B4-BE49-F238E27FC236}">
                <a16:creationId xmlns:a16="http://schemas.microsoft.com/office/drawing/2014/main" id="{16081B8B-0C86-4E06-8415-AC18BA373B0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154363"/>
            <a:ext cx="2746375" cy="15446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7" descr="rblur_crop">
            <a:extLst>
              <a:ext uri="{FF2B5EF4-FFF2-40B4-BE49-F238E27FC236}">
                <a16:creationId xmlns:a16="http://schemas.microsoft.com/office/drawing/2014/main" id="{4D78FFFB-3095-4096-B12D-AC1ED1817CD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5040313"/>
            <a:ext cx="2736850" cy="1533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4" name="Picture 8" descr="Rblurmag">
            <a:extLst>
              <a:ext uri="{FF2B5EF4-FFF2-40B4-BE49-F238E27FC236}">
                <a16:creationId xmlns:a16="http://schemas.microsoft.com/office/drawing/2014/main" id="{357A8F0E-9367-48B9-BBDF-A8B6D438380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lum bright="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5040313"/>
            <a:ext cx="2844800" cy="1600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95" name="Text Box 10">
            <a:extLst>
              <a:ext uri="{FF2B5EF4-FFF2-40B4-BE49-F238E27FC236}">
                <a16:creationId xmlns:a16="http://schemas.microsoft.com/office/drawing/2014/main" id="{F8197375-445B-4BDD-9132-D89BF20F8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1897063"/>
            <a:ext cx="86995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f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996" name="Text Box 11">
            <a:extLst>
              <a:ext uri="{FF2B5EF4-FFF2-40B4-BE49-F238E27FC236}">
                <a16:creationId xmlns:a16="http://schemas.microsoft.com/office/drawing/2014/main" id="{60A5EF54-9135-4DFD-8C1A-2B6A6F6A0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3668713"/>
            <a:ext cx="95567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h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997" name="Text Box 12">
            <a:extLst>
              <a:ext uri="{FF2B5EF4-FFF2-40B4-BE49-F238E27FC236}">
                <a16:creationId xmlns:a16="http://schemas.microsoft.com/office/drawing/2014/main" id="{8ADD4FB1-ADF0-4C70-A48E-DCBCA771A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554663"/>
            <a:ext cx="95567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g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</a:t>
            </a: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41998" name="Text Box 13">
            <a:extLst>
              <a:ext uri="{FF2B5EF4-FFF2-40B4-BE49-F238E27FC236}">
                <a16:creationId xmlns:a16="http://schemas.microsoft.com/office/drawing/2014/main" id="{B7D310BD-5C99-455E-BB01-0C3688C8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3" y="1839913"/>
            <a:ext cx="13335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|F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)|</a:t>
            </a:r>
          </a:p>
        </p:txBody>
      </p:sp>
      <p:grpSp>
        <p:nvGrpSpPr>
          <p:cNvPr id="41999" name="Group 17">
            <a:extLst>
              <a:ext uri="{FF2B5EF4-FFF2-40B4-BE49-F238E27FC236}">
                <a16:creationId xmlns:a16="http://schemas.microsoft.com/office/drawing/2014/main" id="{77D5F5E2-7AFF-4C14-B7CC-DC6CA669040F}"/>
              </a:ext>
            </a:extLst>
          </p:cNvPr>
          <p:cNvGrpSpPr>
            <a:grpSpLocks/>
          </p:cNvGrpSpPr>
          <p:nvPr/>
        </p:nvGrpSpPr>
        <p:grpSpPr bwMode="auto">
          <a:xfrm>
            <a:off x="6013450" y="4776788"/>
            <a:ext cx="311150" cy="204787"/>
            <a:chOff x="3786" y="4464"/>
            <a:chExt cx="147" cy="172"/>
          </a:xfrm>
        </p:grpSpPr>
        <p:sp>
          <p:nvSpPr>
            <p:cNvPr id="42022" name="Line 18">
              <a:extLst>
                <a:ext uri="{FF2B5EF4-FFF2-40B4-BE49-F238E27FC236}">
                  <a16:creationId xmlns:a16="http://schemas.microsoft.com/office/drawing/2014/main" id="{C4AECF0D-7930-4D9A-B608-017567D7B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Line 19">
              <a:extLst>
                <a:ext uri="{FF2B5EF4-FFF2-40B4-BE49-F238E27FC236}">
                  <a16:creationId xmlns:a16="http://schemas.microsoft.com/office/drawing/2014/main" id="{709DE392-0BE5-49AC-8414-E2AE76CA2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Line 20">
              <a:extLst>
                <a:ext uri="{FF2B5EF4-FFF2-40B4-BE49-F238E27FC236}">
                  <a16:creationId xmlns:a16="http://schemas.microsoft.com/office/drawing/2014/main" id="{13C3C7CC-CCC2-49FF-9330-9FC0CA15B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Line 21">
              <a:extLst>
                <a:ext uri="{FF2B5EF4-FFF2-40B4-BE49-F238E27FC236}">
                  <a16:creationId xmlns:a16="http://schemas.microsoft.com/office/drawing/2014/main" id="{B465FFEB-D182-47EB-AEF8-55FA7FF66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0" name="Group 22">
            <a:extLst>
              <a:ext uri="{FF2B5EF4-FFF2-40B4-BE49-F238E27FC236}">
                <a16:creationId xmlns:a16="http://schemas.microsoft.com/office/drawing/2014/main" id="{75FC0243-1D6B-4991-9435-5C6FE7D8FE0B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4783138"/>
            <a:ext cx="311150" cy="204787"/>
            <a:chOff x="3786" y="4464"/>
            <a:chExt cx="147" cy="172"/>
          </a:xfrm>
        </p:grpSpPr>
        <p:sp>
          <p:nvSpPr>
            <p:cNvPr id="42018" name="Line 23">
              <a:extLst>
                <a:ext uri="{FF2B5EF4-FFF2-40B4-BE49-F238E27FC236}">
                  <a16:creationId xmlns:a16="http://schemas.microsoft.com/office/drawing/2014/main" id="{7E4679A2-08F5-4E49-AA26-A57AFA5625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24">
              <a:extLst>
                <a:ext uri="{FF2B5EF4-FFF2-40B4-BE49-F238E27FC236}">
                  <a16:creationId xmlns:a16="http://schemas.microsoft.com/office/drawing/2014/main" id="{582DB62C-9836-493C-B5E5-C4FB1AF96A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Line 25">
              <a:extLst>
                <a:ext uri="{FF2B5EF4-FFF2-40B4-BE49-F238E27FC236}">
                  <a16:creationId xmlns:a16="http://schemas.microsoft.com/office/drawing/2014/main" id="{17010CDF-0894-4B24-BC55-D549B072A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26">
              <a:extLst>
                <a:ext uri="{FF2B5EF4-FFF2-40B4-BE49-F238E27FC236}">
                  <a16:creationId xmlns:a16="http://schemas.microsoft.com/office/drawing/2014/main" id="{B8A941CE-1860-4DC5-B673-CCE4D844B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01" name="Text Box 27">
            <a:extLst>
              <a:ext uri="{FF2B5EF4-FFF2-40B4-BE49-F238E27FC236}">
                <a16:creationId xmlns:a16="http://schemas.microsoft.com/office/drawing/2014/main" id="{F380DA00-5EC0-471D-B399-0ACC4AB9B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6813" y="3725863"/>
            <a:ext cx="1368425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|H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)|</a:t>
            </a:r>
          </a:p>
        </p:txBody>
      </p:sp>
      <p:sp>
        <p:nvSpPr>
          <p:cNvPr id="42002" name="Text Box 28">
            <a:extLst>
              <a:ext uri="{FF2B5EF4-FFF2-40B4-BE49-F238E27FC236}">
                <a16:creationId xmlns:a16="http://schemas.microsoft.com/office/drawing/2014/main" id="{9C4186C9-DCD8-4DD7-A4C7-AA4017F42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0313" y="5697538"/>
            <a:ext cx="13843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400" i="1">
                <a:solidFill>
                  <a:schemeClr val="bg1"/>
                </a:solidFill>
                <a:cs typeface="Arial" panose="020B0604020202020204" pitchFamily="34" charset="0"/>
              </a:rPr>
              <a:t>|G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(s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,s</a:t>
            </a:r>
            <a:r>
              <a:rPr lang="en-US" altLang="pt-PT" sz="2400" i="1" baseline="-25000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pt-PT" sz="2400">
                <a:solidFill>
                  <a:schemeClr val="bg1"/>
                </a:solidFill>
                <a:cs typeface="Arial" panose="020B0604020202020204" pitchFamily="34" charset="0"/>
              </a:rPr>
              <a:t>)|</a:t>
            </a:r>
          </a:p>
        </p:txBody>
      </p:sp>
      <p:grpSp>
        <p:nvGrpSpPr>
          <p:cNvPr id="42003" name="Group 30">
            <a:extLst>
              <a:ext uri="{FF2B5EF4-FFF2-40B4-BE49-F238E27FC236}">
                <a16:creationId xmlns:a16="http://schemas.microsoft.com/office/drawing/2014/main" id="{B7FCC2C8-E503-4AAC-9391-14C274ACF957}"/>
              </a:ext>
            </a:extLst>
          </p:cNvPr>
          <p:cNvGrpSpPr>
            <a:grpSpLocks/>
          </p:cNvGrpSpPr>
          <p:nvPr/>
        </p:nvGrpSpPr>
        <p:grpSpPr bwMode="auto">
          <a:xfrm rot="-5608336">
            <a:off x="4315619" y="1935956"/>
            <a:ext cx="311150" cy="204788"/>
            <a:chOff x="3786" y="4464"/>
            <a:chExt cx="147" cy="172"/>
          </a:xfrm>
        </p:grpSpPr>
        <p:sp>
          <p:nvSpPr>
            <p:cNvPr id="42014" name="Line 31">
              <a:extLst>
                <a:ext uri="{FF2B5EF4-FFF2-40B4-BE49-F238E27FC236}">
                  <a16:creationId xmlns:a16="http://schemas.microsoft.com/office/drawing/2014/main" id="{14BA0DC8-DFED-47C6-81BD-B06397BDA4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32">
              <a:extLst>
                <a:ext uri="{FF2B5EF4-FFF2-40B4-BE49-F238E27FC236}">
                  <a16:creationId xmlns:a16="http://schemas.microsoft.com/office/drawing/2014/main" id="{2FFB4570-A65B-471A-8EB3-B7DBD2E62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33">
              <a:extLst>
                <a:ext uri="{FF2B5EF4-FFF2-40B4-BE49-F238E27FC236}">
                  <a16:creationId xmlns:a16="http://schemas.microsoft.com/office/drawing/2014/main" id="{F75CFC61-3E23-459E-A3C9-F6D018626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34">
              <a:extLst>
                <a:ext uri="{FF2B5EF4-FFF2-40B4-BE49-F238E27FC236}">
                  <a16:creationId xmlns:a16="http://schemas.microsoft.com/office/drawing/2014/main" id="{06AA08E3-7229-4CD9-9D70-E7E8F05EC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4" name="Group 35">
            <a:extLst>
              <a:ext uri="{FF2B5EF4-FFF2-40B4-BE49-F238E27FC236}">
                <a16:creationId xmlns:a16="http://schemas.microsoft.com/office/drawing/2014/main" id="{39DE36B6-9210-4987-823E-1F9E4585DFF0}"/>
              </a:ext>
            </a:extLst>
          </p:cNvPr>
          <p:cNvGrpSpPr>
            <a:grpSpLocks/>
          </p:cNvGrpSpPr>
          <p:nvPr/>
        </p:nvGrpSpPr>
        <p:grpSpPr bwMode="auto">
          <a:xfrm rot="-5608336">
            <a:off x="4287044" y="3740944"/>
            <a:ext cx="311150" cy="204788"/>
            <a:chOff x="3786" y="4464"/>
            <a:chExt cx="147" cy="172"/>
          </a:xfrm>
        </p:grpSpPr>
        <p:sp>
          <p:nvSpPr>
            <p:cNvPr id="42010" name="Line 36">
              <a:extLst>
                <a:ext uri="{FF2B5EF4-FFF2-40B4-BE49-F238E27FC236}">
                  <a16:creationId xmlns:a16="http://schemas.microsoft.com/office/drawing/2014/main" id="{E649F157-DC54-4F8E-A34A-EF997C03C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37">
              <a:extLst>
                <a:ext uri="{FF2B5EF4-FFF2-40B4-BE49-F238E27FC236}">
                  <a16:creationId xmlns:a16="http://schemas.microsoft.com/office/drawing/2014/main" id="{8C8BE8BB-4491-465A-9E91-896965ACC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38">
              <a:extLst>
                <a:ext uri="{FF2B5EF4-FFF2-40B4-BE49-F238E27FC236}">
                  <a16:creationId xmlns:a16="http://schemas.microsoft.com/office/drawing/2014/main" id="{754F67CC-D69B-4A73-9A7F-63BA000507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39">
              <a:extLst>
                <a:ext uri="{FF2B5EF4-FFF2-40B4-BE49-F238E27FC236}">
                  <a16:creationId xmlns:a16="http://schemas.microsoft.com/office/drawing/2014/main" id="{180B16AD-E260-4693-8B1E-AE71765DC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05" name="Group 40">
            <a:extLst>
              <a:ext uri="{FF2B5EF4-FFF2-40B4-BE49-F238E27FC236}">
                <a16:creationId xmlns:a16="http://schemas.microsoft.com/office/drawing/2014/main" id="{C0D9C750-CF42-49E1-A61F-20D03ADDDEF0}"/>
              </a:ext>
            </a:extLst>
          </p:cNvPr>
          <p:cNvGrpSpPr>
            <a:grpSpLocks/>
          </p:cNvGrpSpPr>
          <p:nvPr/>
        </p:nvGrpSpPr>
        <p:grpSpPr bwMode="auto">
          <a:xfrm rot="5191664">
            <a:off x="4258469" y="5545931"/>
            <a:ext cx="311150" cy="204788"/>
            <a:chOff x="3786" y="4464"/>
            <a:chExt cx="147" cy="172"/>
          </a:xfrm>
        </p:grpSpPr>
        <p:sp>
          <p:nvSpPr>
            <p:cNvPr id="42006" name="Line 41">
              <a:extLst>
                <a:ext uri="{FF2B5EF4-FFF2-40B4-BE49-F238E27FC236}">
                  <a16:creationId xmlns:a16="http://schemas.microsoft.com/office/drawing/2014/main" id="{70880504-4995-4CEF-A3A7-64251CEC2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4565"/>
              <a:ext cx="81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42">
              <a:extLst>
                <a:ext uri="{FF2B5EF4-FFF2-40B4-BE49-F238E27FC236}">
                  <a16:creationId xmlns:a16="http://schemas.microsoft.com/office/drawing/2014/main" id="{543F65B1-4BCD-4064-88BF-90790C73C5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7" y="4565"/>
              <a:ext cx="66" cy="7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43">
              <a:extLst>
                <a:ext uri="{FF2B5EF4-FFF2-40B4-BE49-F238E27FC236}">
                  <a16:creationId xmlns:a16="http://schemas.microsoft.com/office/drawing/2014/main" id="{89E3A6B6-889E-4EC3-97AB-9379353CC6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44">
              <a:extLst>
                <a:ext uri="{FF2B5EF4-FFF2-40B4-BE49-F238E27FC236}">
                  <a16:creationId xmlns:a16="http://schemas.microsoft.com/office/drawing/2014/main" id="{4CF60954-74FE-4481-8AF1-DAC829697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4464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D4FE3A-1B29-484E-A20B-29EF906C30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21</a:t>
            </a:fld>
            <a:endParaRPr lang="pt-PT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2">
            <a:extLst>
              <a:ext uri="{FF2B5EF4-FFF2-40B4-BE49-F238E27FC236}">
                <a16:creationId xmlns:a16="http://schemas.microsoft.com/office/drawing/2014/main" id="{7EF20CA0-ED1F-4260-90A8-264A03CC78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44035" name="Picture 15">
            <a:extLst>
              <a:ext uri="{FF2B5EF4-FFF2-40B4-BE49-F238E27FC236}">
                <a16:creationId xmlns:a16="http://schemas.microsoft.com/office/drawing/2014/main" id="{7FE67387-354F-4F42-B5F4-C02EF0484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67659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5">
            <a:extLst>
              <a:ext uri="{FF2B5EF4-FFF2-40B4-BE49-F238E27FC236}">
                <a16:creationId xmlns:a16="http://schemas.microsoft.com/office/drawing/2014/main" id="{9C583FA2-151F-460E-9292-6DDD3A851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933825"/>
            <a:ext cx="30241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Lets the low frequencies pass and eliminates the high frequencies.</a:t>
            </a:r>
          </a:p>
        </p:txBody>
      </p:sp>
      <p:sp>
        <p:nvSpPr>
          <p:cNvPr id="44037" name="Text Box 6">
            <a:extLst>
              <a:ext uri="{FF2B5EF4-FFF2-40B4-BE49-F238E27FC236}">
                <a16:creationId xmlns:a16="http://schemas.microsoft.com/office/drawing/2014/main" id="{5C41D159-E685-464D-93A8-216EAC5D3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157788"/>
            <a:ext cx="28146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Generates image with overall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 shading, but not much detail</a:t>
            </a:r>
          </a:p>
        </p:txBody>
      </p:sp>
      <p:sp>
        <p:nvSpPr>
          <p:cNvPr id="44038" name="Text Box 14">
            <a:extLst>
              <a:ext uri="{FF2B5EF4-FFF2-40B4-BE49-F238E27FC236}">
                <a16:creationId xmlns:a16="http://schemas.microsoft.com/office/drawing/2014/main" id="{FC49713A-0DB3-4C64-AD3C-AD6A7A664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pt-PT"/>
              <a:t>Low-pass Filtering</a:t>
            </a:r>
          </a:p>
        </p:txBody>
      </p:sp>
      <p:pic>
        <p:nvPicPr>
          <p:cNvPr id="44039" name="Picture 16">
            <a:extLst>
              <a:ext uri="{FF2B5EF4-FFF2-40B4-BE49-F238E27FC236}">
                <a16:creationId xmlns:a16="http://schemas.microsoft.com/office/drawing/2014/main" id="{7B7F7397-3BF5-4ACA-9B9F-A6AB1160D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3789363"/>
            <a:ext cx="43830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1A9D69-882F-461A-B4AC-EA1BA48588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22</a:t>
            </a:fld>
            <a:endParaRPr lang="pt-PT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o Rodapé 2">
            <a:extLst>
              <a:ext uri="{FF2B5EF4-FFF2-40B4-BE49-F238E27FC236}">
                <a16:creationId xmlns:a16="http://schemas.microsoft.com/office/drawing/2014/main" id="{AC131FDB-B040-4A20-924A-241E05CFB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2080962A-FD16-40CD-8BC4-D3FAEE272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005263"/>
            <a:ext cx="27368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Lets through the high frequencies (the detail), but eliminates the low frequencies (the overall shape). It acts like an edge enhancer. </a:t>
            </a:r>
          </a:p>
        </p:txBody>
      </p:sp>
      <p:sp>
        <p:nvSpPr>
          <p:cNvPr id="46084" name="Rectangle 6">
            <a:extLst>
              <a:ext uri="{FF2B5EF4-FFF2-40B4-BE49-F238E27FC236}">
                <a16:creationId xmlns:a16="http://schemas.microsoft.com/office/drawing/2014/main" id="{56AEE8AE-206B-4BCA-A1D3-702312F78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High-pass Filtering</a:t>
            </a:r>
          </a:p>
        </p:txBody>
      </p:sp>
      <p:pic>
        <p:nvPicPr>
          <p:cNvPr id="46085" name="Picture 7">
            <a:extLst>
              <a:ext uri="{FF2B5EF4-FFF2-40B4-BE49-F238E27FC236}">
                <a16:creationId xmlns:a16="http://schemas.microsoft.com/office/drawing/2014/main" id="{5C029A34-1C0E-43CF-B85C-3F143A72E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557338"/>
            <a:ext cx="6527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8">
            <a:extLst>
              <a:ext uri="{FF2B5EF4-FFF2-40B4-BE49-F238E27FC236}">
                <a16:creationId xmlns:a16="http://schemas.microsoft.com/office/drawing/2014/main" id="{70A1DA15-29D0-4C54-AB3A-69E8ECEB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789363"/>
            <a:ext cx="43545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A7A5D8-32EC-40EC-8E42-6AD1561FD5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23</a:t>
            </a:fld>
            <a:endParaRPr lang="pt-PT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2">
            <a:extLst>
              <a:ext uri="{FF2B5EF4-FFF2-40B4-BE49-F238E27FC236}">
                <a16:creationId xmlns:a16="http://schemas.microsoft.com/office/drawing/2014/main" id="{9F2AECEA-3480-431E-8829-D410DADC2F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48131" name="Rectangle 5">
            <a:extLst>
              <a:ext uri="{FF2B5EF4-FFF2-40B4-BE49-F238E27FC236}">
                <a16:creationId xmlns:a16="http://schemas.microsoft.com/office/drawing/2014/main" id="{6953E54B-5311-4B4A-B748-60D5A14DE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Boosting High Frequencies</a:t>
            </a:r>
          </a:p>
        </p:txBody>
      </p:sp>
      <p:pic>
        <p:nvPicPr>
          <p:cNvPr id="48132" name="Picture 6">
            <a:extLst>
              <a:ext uri="{FF2B5EF4-FFF2-40B4-BE49-F238E27FC236}">
                <a16:creationId xmlns:a16="http://schemas.microsoft.com/office/drawing/2014/main" id="{965A1339-A559-4CC8-9D40-891768E5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630363"/>
            <a:ext cx="681196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>
            <a:extLst>
              <a:ext uri="{FF2B5EF4-FFF2-40B4-BE49-F238E27FC236}">
                <a16:creationId xmlns:a16="http://schemas.microsoft.com/office/drawing/2014/main" id="{F0970B70-D1A0-4263-9341-E9B47431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3860800"/>
            <a:ext cx="44259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DA38F8-4F0C-4E48-8DBF-DCFA375F3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24</a:t>
            </a:fld>
            <a:endParaRPr lang="pt-PT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Posição do Rodapé 1">
            <a:extLst>
              <a:ext uri="{FF2B5EF4-FFF2-40B4-BE49-F238E27FC236}">
                <a16:creationId xmlns:a16="http://schemas.microsoft.com/office/drawing/2014/main" id="{8A7D2FE3-9467-4126-901C-295150FDE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B4480361-59BD-46D2-B0BC-A0EDE132B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AF48176E-5E78-4BFF-83D6-C186C95FE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7000"/>
            <a:ext cx="88995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>
            <a:extLst>
              <a:ext uri="{FF2B5EF4-FFF2-40B4-BE49-F238E27FC236}">
                <a16:creationId xmlns:a16="http://schemas.microsoft.com/office/drawing/2014/main" id="{80DE4076-94A2-4237-B15A-C0C3690D1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492500"/>
            <a:ext cx="88455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FBBEE-CF2E-445D-BA46-91BDEDF93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25</a:t>
            </a:fld>
            <a:endParaRPr lang="pt-PT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Posição do Rodapé 1">
            <a:extLst>
              <a:ext uri="{FF2B5EF4-FFF2-40B4-BE49-F238E27FC236}">
                <a16:creationId xmlns:a16="http://schemas.microsoft.com/office/drawing/2014/main" id="{AF37E29F-DC9B-4046-B178-4B5A2E9683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2227" name="Rectangle 6">
            <a:extLst>
              <a:ext uri="{FF2B5EF4-FFF2-40B4-BE49-F238E27FC236}">
                <a16:creationId xmlns:a16="http://schemas.microsoft.com/office/drawing/2014/main" id="{A2A959B6-54F5-4591-B627-E385AE2B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C363D38E-15BD-40EC-A8ED-053A1AB8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9325"/>
            <a:ext cx="91440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95A1B-8294-4D11-910A-A43C027541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26</a:t>
            </a:fld>
            <a:endParaRPr lang="pt-PT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Posição do Rodapé 2">
            <a:extLst>
              <a:ext uri="{FF2B5EF4-FFF2-40B4-BE49-F238E27FC236}">
                <a16:creationId xmlns:a16="http://schemas.microsoft.com/office/drawing/2014/main" id="{D9DC20C6-553A-4399-9797-C7275C508E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EC1D9A2-62DA-4C6D-B610-557546B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The Ringing Effect</a:t>
            </a:r>
          </a:p>
        </p:txBody>
      </p:sp>
      <p:pic>
        <p:nvPicPr>
          <p:cNvPr id="54276" name="Picture 5" descr="id_lowps">
            <a:extLst>
              <a:ext uri="{FF2B5EF4-FFF2-40B4-BE49-F238E27FC236}">
                <a16:creationId xmlns:a16="http://schemas.microsoft.com/office/drawing/2014/main" id="{760867C6-872F-43A0-8D7B-33A2F9D70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628775"/>
            <a:ext cx="44577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6">
            <a:extLst>
              <a:ext uri="{FF2B5EF4-FFF2-40B4-BE49-F238E27FC236}">
                <a16:creationId xmlns:a16="http://schemas.microsoft.com/office/drawing/2014/main" id="{306D4E80-2C14-45F8-AE02-4C7577F45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0213"/>
            <a:ext cx="2438400" cy="2438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7">
            <a:extLst>
              <a:ext uri="{FF2B5EF4-FFF2-40B4-BE49-F238E27FC236}">
                <a16:creationId xmlns:a16="http://schemas.microsoft.com/office/drawing/2014/main" id="{73BA81B8-460E-46E7-B0F6-C1A64177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84538"/>
            <a:ext cx="2438400" cy="2438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0" name="AutoShape 9">
            <a:extLst>
              <a:ext uri="{FF2B5EF4-FFF2-40B4-BE49-F238E27FC236}">
                <a16:creationId xmlns:a16="http://schemas.microsoft.com/office/drawing/2014/main" id="{A7D528FC-6AAD-4BEB-9079-3458A484A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5373688"/>
            <a:ext cx="3743325" cy="647700"/>
          </a:xfrm>
          <a:prstGeom prst="wedgeRoundRectCallout">
            <a:avLst>
              <a:gd name="adj1" fmla="val -22856"/>
              <a:gd name="adj2" fmla="val -8456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An ideal low-pass filter causes ‘rings’ in the spatial domain!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B67AB8-A2A4-45A6-B82A-121322E5A1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27</a:t>
            </a:fld>
            <a:endParaRPr lang="pt-PT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Posição do Rodapé 3">
            <a:extLst>
              <a:ext uri="{FF2B5EF4-FFF2-40B4-BE49-F238E27FC236}">
                <a16:creationId xmlns:a16="http://schemas.microsoft.com/office/drawing/2014/main" id="{30813B62-6B5E-49D6-B451-0CE62F8E7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DA851F1-5A8C-442C-A64E-43669BA72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Edge detection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8A1652D-27EE-45A1-995F-417016DEF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Spatial filters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Frequency domain filtering</a:t>
            </a:r>
          </a:p>
          <a:p>
            <a:pPr eaLnBrk="1" hangingPunct="1"/>
            <a:r>
              <a:rPr lang="en-US" altLang="pt-PT" dirty="0"/>
              <a:t>Edge detection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Morphological filters</a:t>
            </a:r>
          </a:p>
          <a:p>
            <a:pPr eaLnBrk="1" hangingPunct="1"/>
            <a:endParaRPr lang="en-US" altLang="pt-PT" dirty="0"/>
          </a:p>
          <a:p>
            <a:pPr eaLnBrk="1" hangingPunct="1"/>
            <a:endParaRPr lang="en-US" altLang="pt-PT" dirty="0"/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95A432-4559-4BD9-92DB-D1F9E670A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28</a:t>
            </a:fld>
            <a:endParaRPr lang="pt-PT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Rodapé 2">
            <a:extLst>
              <a:ext uri="{FF2B5EF4-FFF2-40B4-BE49-F238E27FC236}">
                <a16:creationId xmlns:a16="http://schemas.microsoft.com/office/drawing/2014/main" id="{E4F64A49-57D4-41D6-805E-5D1A1803E7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8D20C60-EEDC-4973-83CE-A4832FFDD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Edge Detection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88CB67A5-0B6E-47F0-8212-A257092401F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2520950" cy="4176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800">
                <a:ea typeface="ＭＳ Ｐゴシック" panose="020B0600070205080204" pitchFamily="34" charset="-128"/>
              </a:rPr>
              <a:t>Convert a 2D image into a set of curves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Extracts salient features of the scene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>
                <a:ea typeface="ＭＳ Ｐゴシック" panose="020B0600070205080204" pitchFamily="34" charset="-128"/>
              </a:rPr>
              <a:t>More compact than pixels</a:t>
            </a:r>
          </a:p>
        </p:txBody>
      </p:sp>
      <p:graphicFrame>
        <p:nvGraphicFramePr>
          <p:cNvPr id="56325" name="Object 4">
            <a:extLst>
              <a:ext uri="{FF2B5EF4-FFF2-40B4-BE49-F238E27FC236}">
                <a16:creationId xmlns:a16="http://schemas.microsoft.com/office/drawing/2014/main" id="{F1529A04-A3EA-45E2-A007-F1F983D733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844675"/>
          <a:ext cx="6056312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354327" imgH="4638095" progId="MSPhotoEd.3">
                  <p:embed/>
                </p:oleObj>
              </mc:Choice>
              <mc:Fallback>
                <p:oleObj name="Photo Editor Photo" r:id="rId3" imgW="7354327" imgH="4638095" progId="MSPhotoEd.3">
                  <p:embed/>
                  <p:pic>
                    <p:nvPicPr>
                      <p:cNvPr id="56325" name="Object 4">
                        <a:extLst>
                          <a:ext uri="{FF2B5EF4-FFF2-40B4-BE49-F238E27FC236}">
                            <a16:creationId xmlns:a16="http://schemas.microsoft.com/office/drawing/2014/main" id="{F1529A04-A3EA-45E2-A007-F1F983D733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844675"/>
                        <a:ext cx="6056312" cy="381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65" name="Rectangle 5">
            <a:extLst>
              <a:ext uri="{FF2B5EF4-FFF2-40B4-BE49-F238E27FC236}">
                <a16:creationId xmlns:a16="http://schemas.microsoft.com/office/drawing/2014/main" id="{EF449899-9347-49BF-9F3A-2E037A17C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913" y="1974850"/>
            <a:ext cx="2978150" cy="3660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C18799-5038-487C-BDCC-6A5D630EC6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29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build="p"/>
      <p:bldP spid="6041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246C223F-A497-40DC-9D51-FE52B7FEC0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1D34449-E466-423F-989D-09FD7356F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Topic: Spatial filters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8043AD3-20F0-44DB-8BF3-CB7E831F3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/>
              <a:t>Spatial filters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Frequency domain filtering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Edge detection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Morphological filters</a:t>
            </a: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D67F24-CBC0-419E-99AF-19FD2929A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3</a:t>
            </a:fld>
            <a:endParaRPr lang="pt-PT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Marcador de Posição do Rodapé 2">
            <a:extLst>
              <a:ext uri="{FF2B5EF4-FFF2-40B4-BE49-F238E27FC236}">
                <a16:creationId xmlns:a16="http://schemas.microsoft.com/office/drawing/2014/main" id="{1A39C5D7-42D1-4333-B2C5-B57A301A8D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131C642-4DC9-4462-AFA3-154BEC2F6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Origin of Edges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979C0B7B-6F2A-43FD-A3C6-476C381E14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4868863"/>
            <a:ext cx="8229600" cy="1181100"/>
          </a:xfrm>
        </p:spPr>
        <p:txBody>
          <a:bodyPr/>
          <a:lstStyle/>
          <a:p>
            <a:pPr eaLnBrk="1" hangingPunct="1"/>
            <a:r>
              <a:rPr lang="en-US" altLang="ja-JP" sz="2800">
                <a:ea typeface="ＭＳ Ｐゴシック" panose="020B0600070205080204" pitchFamily="34" charset="-128"/>
              </a:rPr>
              <a:t>Edges are caused by a variety of factors</a:t>
            </a:r>
          </a:p>
        </p:txBody>
      </p:sp>
      <p:sp>
        <p:nvSpPr>
          <p:cNvPr id="58373" name="Rectangle 4">
            <a:extLst>
              <a:ext uri="{FF2B5EF4-FFF2-40B4-BE49-F238E27FC236}">
                <a16:creationId xmlns:a16="http://schemas.microsoft.com/office/drawing/2014/main" id="{AEE305A4-5543-4FC1-AE96-51E064847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320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58374" name="Object 5">
            <a:extLst>
              <a:ext uri="{FF2B5EF4-FFF2-40B4-BE49-F238E27FC236}">
                <a16:creationId xmlns:a16="http://schemas.microsoft.com/office/drawing/2014/main" id="{BCF0754D-2F84-477D-A050-81BFB5B893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676400"/>
          <a:ext cx="299085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991268" imgH="2857899" progId="MSPhotoEd.3">
                  <p:embed/>
                </p:oleObj>
              </mc:Choice>
              <mc:Fallback>
                <p:oleObj name="Photo Editor Photo" r:id="rId3" imgW="2991268" imgH="2857899" progId="MSPhotoEd.3">
                  <p:embed/>
                  <p:pic>
                    <p:nvPicPr>
                      <p:cNvPr id="58374" name="Object 5">
                        <a:extLst>
                          <a:ext uri="{FF2B5EF4-FFF2-40B4-BE49-F238E27FC236}">
                            <a16:creationId xmlns:a16="http://schemas.microsoft.com/office/drawing/2014/main" id="{BCF0754D-2F84-477D-A050-81BFB5B893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299085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Text Box 6">
            <a:extLst>
              <a:ext uri="{FF2B5EF4-FFF2-40B4-BE49-F238E27FC236}">
                <a16:creationId xmlns:a16="http://schemas.microsoft.com/office/drawing/2014/main" id="{A9850B5E-0B64-4C6C-B423-349DDA08B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59050"/>
            <a:ext cx="1865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depth discontinuity</a:t>
            </a:r>
          </a:p>
        </p:txBody>
      </p:sp>
      <p:sp>
        <p:nvSpPr>
          <p:cNvPr id="58376" name="Text Box 7">
            <a:extLst>
              <a:ext uri="{FF2B5EF4-FFF2-40B4-BE49-F238E27FC236}">
                <a16:creationId xmlns:a16="http://schemas.microsoft.com/office/drawing/2014/main" id="{55B74EDC-ACE8-4199-A6ED-25AA2BD38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00400"/>
            <a:ext cx="2520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surface color discontinuity</a:t>
            </a:r>
          </a:p>
        </p:txBody>
      </p:sp>
      <p:sp>
        <p:nvSpPr>
          <p:cNvPr id="58377" name="Text Box 8">
            <a:extLst>
              <a:ext uri="{FF2B5EF4-FFF2-40B4-BE49-F238E27FC236}">
                <a16:creationId xmlns:a16="http://schemas.microsoft.com/office/drawing/2014/main" id="{C6647D3F-F427-4C65-828D-D8E237FD1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854450"/>
            <a:ext cx="2370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illumination discontinuity</a:t>
            </a:r>
          </a:p>
        </p:txBody>
      </p:sp>
      <p:sp>
        <p:nvSpPr>
          <p:cNvPr id="58378" name="Text Box 9">
            <a:extLst>
              <a:ext uri="{FF2B5EF4-FFF2-40B4-BE49-F238E27FC236}">
                <a16:creationId xmlns:a16="http://schemas.microsoft.com/office/drawing/2014/main" id="{DDD0BF72-7B55-4989-9A1A-7E1554817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905000"/>
            <a:ext cx="270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surface normal discontinuity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37654-4F14-4BD3-9673-AB2240CECD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30</a:t>
            </a:fld>
            <a:endParaRPr lang="pt-PT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Marcador de Posição do Rodapé 2">
            <a:extLst>
              <a:ext uri="{FF2B5EF4-FFF2-40B4-BE49-F238E27FC236}">
                <a16:creationId xmlns:a16="http://schemas.microsoft.com/office/drawing/2014/main" id="{788A5400-C9C6-4A39-A786-2B486C4FDF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aphicFrame>
        <p:nvGraphicFramePr>
          <p:cNvPr id="60419" name="Object 2">
            <a:extLst>
              <a:ext uri="{FF2B5EF4-FFF2-40B4-BE49-F238E27FC236}">
                <a16:creationId xmlns:a16="http://schemas.microsoft.com/office/drawing/2014/main" id="{6F8D2CB0-2B65-4C36-94C1-642FD68A24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8450" y="1916113"/>
          <a:ext cx="6005513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7354327" imgH="4638095" progId="MSPhotoEd.3">
                  <p:embed/>
                </p:oleObj>
              </mc:Choice>
              <mc:Fallback>
                <p:oleObj name="Photo Editor Photo" r:id="rId3" imgW="7354327" imgH="4638095" progId="MSPhotoEd.3">
                  <p:embed/>
                  <p:pic>
                    <p:nvPicPr>
                      <p:cNvPr id="60419" name="Object 2">
                        <a:extLst>
                          <a:ext uri="{FF2B5EF4-FFF2-40B4-BE49-F238E27FC236}">
                            <a16:creationId xmlns:a16="http://schemas.microsoft.com/office/drawing/2014/main" id="{6F8D2CB0-2B65-4C36-94C1-642FD68A24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916113"/>
                        <a:ext cx="6005513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0" name="Rectangle 3">
            <a:extLst>
              <a:ext uri="{FF2B5EF4-FFF2-40B4-BE49-F238E27FC236}">
                <a16:creationId xmlns:a16="http://schemas.microsoft.com/office/drawing/2014/main" id="{EA324933-255D-444F-8549-493EEC846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How can you tell that a pixel is on an edge?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431F5-8B3F-47EC-A79E-4095A52254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Marcador de Posição do Rodapé 2">
            <a:extLst>
              <a:ext uri="{FF2B5EF4-FFF2-40B4-BE49-F238E27FC236}">
                <a16:creationId xmlns:a16="http://schemas.microsoft.com/office/drawing/2014/main" id="{9BB82FF8-C516-47D2-8983-0FF0C4ADA0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08C6B67-89EB-4E9C-9B64-6EF2E503B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Edge Types</a:t>
            </a:r>
          </a:p>
        </p:txBody>
      </p:sp>
      <p:grpSp>
        <p:nvGrpSpPr>
          <p:cNvPr id="62468" name="Group 3">
            <a:extLst>
              <a:ext uri="{FF2B5EF4-FFF2-40B4-BE49-F238E27FC236}">
                <a16:creationId xmlns:a16="http://schemas.microsoft.com/office/drawing/2014/main" id="{E972956E-9F28-4698-A40D-843CF73E33BC}"/>
              </a:ext>
            </a:extLst>
          </p:cNvPr>
          <p:cNvGrpSpPr>
            <a:grpSpLocks/>
          </p:cNvGrpSpPr>
          <p:nvPr/>
        </p:nvGrpSpPr>
        <p:grpSpPr bwMode="auto">
          <a:xfrm>
            <a:off x="3735388" y="2143125"/>
            <a:ext cx="1836737" cy="722313"/>
            <a:chOff x="2328" y="1606"/>
            <a:chExt cx="1157" cy="455"/>
          </a:xfrm>
        </p:grpSpPr>
        <p:sp>
          <p:nvSpPr>
            <p:cNvPr id="62498" name="Line 4">
              <a:extLst>
                <a:ext uri="{FF2B5EF4-FFF2-40B4-BE49-F238E27FC236}">
                  <a16:creationId xmlns:a16="http://schemas.microsoft.com/office/drawing/2014/main" id="{3B4FD71D-D029-4B98-A423-4E3B670470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8" y="1955"/>
              <a:ext cx="581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Line 5">
              <a:extLst>
                <a:ext uri="{FF2B5EF4-FFF2-40B4-BE49-F238E27FC236}">
                  <a16:creationId xmlns:a16="http://schemas.microsoft.com/office/drawing/2014/main" id="{D8C594AC-9FEF-47A0-B715-19E3664AD4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" y="1615"/>
              <a:ext cx="576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00" name="Line 6">
              <a:extLst>
                <a:ext uri="{FF2B5EF4-FFF2-40B4-BE49-F238E27FC236}">
                  <a16:creationId xmlns:a16="http://schemas.microsoft.com/office/drawing/2014/main" id="{E68B06EA-AD59-4C69-9B4F-4B2C4A9204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31" y="1777"/>
              <a:ext cx="347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69" name="Group 7">
            <a:extLst>
              <a:ext uri="{FF2B5EF4-FFF2-40B4-BE49-F238E27FC236}">
                <a16:creationId xmlns:a16="http://schemas.microsoft.com/office/drawing/2014/main" id="{7E835F74-A63F-4638-A2DB-4755A8CDFDD5}"/>
              </a:ext>
            </a:extLst>
          </p:cNvPr>
          <p:cNvGrpSpPr>
            <a:grpSpLocks/>
          </p:cNvGrpSpPr>
          <p:nvPr/>
        </p:nvGrpSpPr>
        <p:grpSpPr bwMode="auto">
          <a:xfrm>
            <a:off x="6288088" y="1976438"/>
            <a:ext cx="1558925" cy="898525"/>
            <a:chOff x="3871" y="1501"/>
            <a:chExt cx="982" cy="566"/>
          </a:xfrm>
        </p:grpSpPr>
        <p:sp>
          <p:nvSpPr>
            <p:cNvPr id="62495" name="Line 8">
              <a:extLst>
                <a:ext uri="{FF2B5EF4-FFF2-40B4-BE49-F238E27FC236}">
                  <a16:creationId xmlns:a16="http://schemas.microsoft.com/office/drawing/2014/main" id="{11074F5F-41F9-4869-9FF8-A8FEA4FF4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1" y="1961"/>
              <a:ext cx="581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Line 9">
              <a:extLst>
                <a:ext uri="{FF2B5EF4-FFF2-40B4-BE49-F238E27FC236}">
                  <a16:creationId xmlns:a16="http://schemas.microsoft.com/office/drawing/2014/main" id="{52E2B7CC-DED3-43BC-939D-5793765CE2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53" y="1864"/>
              <a:ext cx="187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7" name="Freeform 10">
              <a:extLst>
                <a:ext uri="{FF2B5EF4-FFF2-40B4-BE49-F238E27FC236}">
                  <a16:creationId xmlns:a16="http://schemas.microsoft.com/office/drawing/2014/main" id="{494EC9D8-B132-4968-A44B-1578908AA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8" y="1501"/>
              <a:ext cx="405" cy="285"/>
            </a:xfrm>
            <a:custGeom>
              <a:avLst/>
              <a:gdLst>
                <a:gd name="T0" fmla="*/ 0 w 405"/>
                <a:gd name="T1" fmla="*/ 285 h 285"/>
                <a:gd name="T2" fmla="*/ 26 w 405"/>
                <a:gd name="T3" fmla="*/ 147 h 285"/>
                <a:gd name="T4" fmla="*/ 128 w 405"/>
                <a:gd name="T5" fmla="*/ 29 h 285"/>
                <a:gd name="T6" fmla="*/ 320 w 405"/>
                <a:gd name="T7" fmla="*/ 3 h 285"/>
                <a:gd name="T8" fmla="*/ 405 w 405"/>
                <a:gd name="T9" fmla="*/ 13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5"/>
                <a:gd name="T16" fmla="*/ 0 h 285"/>
                <a:gd name="T17" fmla="*/ 405 w 405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5" h="285">
                  <a:moveTo>
                    <a:pt x="0" y="285"/>
                  </a:moveTo>
                  <a:cubicBezTo>
                    <a:pt x="2" y="237"/>
                    <a:pt x="5" y="190"/>
                    <a:pt x="26" y="147"/>
                  </a:cubicBezTo>
                  <a:cubicBezTo>
                    <a:pt x="47" y="104"/>
                    <a:pt x="79" y="53"/>
                    <a:pt x="128" y="29"/>
                  </a:cubicBezTo>
                  <a:cubicBezTo>
                    <a:pt x="177" y="5"/>
                    <a:pt x="274" y="6"/>
                    <a:pt x="320" y="3"/>
                  </a:cubicBezTo>
                  <a:cubicBezTo>
                    <a:pt x="366" y="0"/>
                    <a:pt x="385" y="6"/>
                    <a:pt x="405" y="1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0" name="Group 11">
            <a:extLst>
              <a:ext uri="{FF2B5EF4-FFF2-40B4-BE49-F238E27FC236}">
                <a16:creationId xmlns:a16="http://schemas.microsoft.com/office/drawing/2014/main" id="{9DC0C98A-AB3F-497D-B5F6-F30D53BCA906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4614863"/>
            <a:ext cx="1819275" cy="681037"/>
            <a:chOff x="792" y="3128"/>
            <a:chExt cx="1146" cy="429"/>
          </a:xfrm>
        </p:grpSpPr>
        <p:sp>
          <p:nvSpPr>
            <p:cNvPr id="62493" name="Line 12">
              <a:extLst>
                <a:ext uri="{FF2B5EF4-FFF2-40B4-BE49-F238E27FC236}">
                  <a16:creationId xmlns:a16="http://schemas.microsoft.com/office/drawing/2014/main" id="{2C9ADEB7-DD48-4EA9-8E13-A970CB3F67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2" y="3128"/>
              <a:ext cx="586" cy="2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4" name="Line 13">
              <a:extLst>
                <a:ext uri="{FF2B5EF4-FFF2-40B4-BE49-F238E27FC236}">
                  <a16:creationId xmlns:a16="http://schemas.microsoft.com/office/drawing/2014/main" id="{E64BAB32-879E-420B-BA24-58E8D8C5A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3" y="3131"/>
              <a:ext cx="565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1" name="Group 14">
            <a:extLst>
              <a:ext uri="{FF2B5EF4-FFF2-40B4-BE49-F238E27FC236}">
                <a16:creationId xmlns:a16="http://schemas.microsoft.com/office/drawing/2014/main" id="{C0D53BC5-DFB6-4C31-B894-F29A1BAA5509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2141538"/>
            <a:ext cx="1844675" cy="736600"/>
            <a:chOff x="855" y="1605"/>
            <a:chExt cx="1162" cy="464"/>
          </a:xfrm>
        </p:grpSpPr>
        <p:sp>
          <p:nvSpPr>
            <p:cNvPr id="62490" name="Line 15">
              <a:extLst>
                <a:ext uri="{FF2B5EF4-FFF2-40B4-BE49-F238E27FC236}">
                  <a16:creationId xmlns:a16="http://schemas.microsoft.com/office/drawing/2014/main" id="{6F61FC12-F5DA-46C5-BBA8-DBDBAD24C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2060"/>
              <a:ext cx="5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1" name="Line 16">
              <a:extLst>
                <a:ext uri="{FF2B5EF4-FFF2-40B4-BE49-F238E27FC236}">
                  <a16:creationId xmlns:a16="http://schemas.microsoft.com/office/drawing/2014/main" id="{53B2E575-7CFA-4520-A812-876782B38B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1614"/>
              <a:ext cx="5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2" name="Line 17">
              <a:extLst>
                <a:ext uri="{FF2B5EF4-FFF2-40B4-BE49-F238E27FC236}">
                  <a16:creationId xmlns:a16="http://schemas.microsoft.com/office/drawing/2014/main" id="{45BE1146-CB4C-484D-8F03-37D9909E464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203" y="1837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2" name="Group 18">
            <a:extLst>
              <a:ext uri="{FF2B5EF4-FFF2-40B4-BE49-F238E27FC236}">
                <a16:creationId xmlns:a16="http://schemas.microsoft.com/office/drawing/2014/main" id="{0D448EB2-7A3D-43E2-A8D7-4AA2BF43832A}"/>
              </a:ext>
            </a:extLst>
          </p:cNvPr>
          <p:cNvGrpSpPr>
            <a:grpSpLocks/>
          </p:cNvGrpSpPr>
          <p:nvPr/>
        </p:nvGrpSpPr>
        <p:grpSpPr bwMode="auto">
          <a:xfrm>
            <a:off x="3746500" y="4519613"/>
            <a:ext cx="1971675" cy="736600"/>
            <a:chOff x="2360" y="3068"/>
            <a:chExt cx="1242" cy="464"/>
          </a:xfrm>
        </p:grpSpPr>
        <p:sp>
          <p:nvSpPr>
            <p:cNvPr id="62485" name="Line 19">
              <a:extLst>
                <a:ext uri="{FF2B5EF4-FFF2-40B4-BE49-F238E27FC236}">
                  <a16:creationId xmlns:a16="http://schemas.microsoft.com/office/drawing/2014/main" id="{500277F3-7FA5-4794-886B-B2AD2954C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0" y="3523"/>
              <a:ext cx="5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Line 20">
              <a:extLst>
                <a:ext uri="{FF2B5EF4-FFF2-40B4-BE49-F238E27FC236}">
                  <a16:creationId xmlns:a16="http://schemas.microsoft.com/office/drawing/2014/main" id="{1C4B782C-DA9C-44A4-A267-A959E2AB6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1" y="3525"/>
              <a:ext cx="5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Line 21">
              <a:extLst>
                <a:ext uri="{FF2B5EF4-FFF2-40B4-BE49-F238E27FC236}">
                  <a16:creationId xmlns:a16="http://schemas.microsoft.com/office/drawing/2014/main" id="{0A623655-297A-42FD-A72F-3A054985A37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08" y="3300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22">
              <a:extLst>
                <a:ext uri="{FF2B5EF4-FFF2-40B4-BE49-F238E27FC236}">
                  <a16:creationId xmlns:a16="http://schemas.microsoft.com/office/drawing/2014/main" id="{BDCD5F93-B43E-407D-BE9F-3E68CEB525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95" y="3300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23">
              <a:extLst>
                <a:ext uri="{FF2B5EF4-FFF2-40B4-BE49-F238E27FC236}">
                  <a16:creationId xmlns:a16="http://schemas.microsoft.com/office/drawing/2014/main" id="{B13349BF-954E-4E0A-AD12-CE4094937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6" y="3073"/>
              <a:ext cx="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473" name="Group 24">
            <a:extLst>
              <a:ext uri="{FF2B5EF4-FFF2-40B4-BE49-F238E27FC236}">
                <a16:creationId xmlns:a16="http://schemas.microsoft.com/office/drawing/2014/main" id="{A973F649-6109-41AD-8716-0D69CF378732}"/>
              </a:ext>
            </a:extLst>
          </p:cNvPr>
          <p:cNvGrpSpPr>
            <a:grpSpLocks/>
          </p:cNvGrpSpPr>
          <p:nvPr/>
        </p:nvGrpSpPr>
        <p:grpSpPr bwMode="auto">
          <a:xfrm>
            <a:off x="6551613" y="4513263"/>
            <a:ext cx="1346200" cy="995362"/>
            <a:chOff x="4127" y="3064"/>
            <a:chExt cx="848" cy="627"/>
          </a:xfrm>
        </p:grpSpPr>
        <p:sp>
          <p:nvSpPr>
            <p:cNvPr id="62480" name="Line 25">
              <a:extLst>
                <a:ext uri="{FF2B5EF4-FFF2-40B4-BE49-F238E27FC236}">
                  <a16:creationId xmlns:a16="http://schemas.microsoft.com/office/drawing/2014/main" id="{408B872F-3E2B-46A9-A16D-8313B362E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" y="3278"/>
              <a:ext cx="410" cy="2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Line 26">
              <a:extLst>
                <a:ext uri="{FF2B5EF4-FFF2-40B4-BE49-F238E27FC236}">
                  <a16:creationId xmlns:a16="http://schemas.microsoft.com/office/drawing/2014/main" id="{6E8ED59B-4435-4325-8EB3-4CA944264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2" y="3526"/>
              <a:ext cx="353" cy="1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Line 27">
              <a:extLst>
                <a:ext uri="{FF2B5EF4-FFF2-40B4-BE49-F238E27FC236}">
                  <a16:creationId xmlns:a16="http://schemas.microsoft.com/office/drawing/2014/main" id="{2BA30652-7F2D-4004-9904-0E6D4E13E5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28" y="3277"/>
              <a:ext cx="4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Line 28">
              <a:extLst>
                <a:ext uri="{FF2B5EF4-FFF2-40B4-BE49-F238E27FC236}">
                  <a16:creationId xmlns:a16="http://schemas.microsoft.com/office/drawing/2014/main" id="{B016A3E6-10EE-45FE-98E5-6B28172024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96" y="3296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Line 29">
              <a:extLst>
                <a:ext uri="{FF2B5EF4-FFF2-40B4-BE49-F238E27FC236}">
                  <a16:creationId xmlns:a16="http://schemas.microsoft.com/office/drawing/2014/main" id="{AB5275F2-37B5-47C2-A87E-C161BE6AF6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3074"/>
              <a:ext cx="9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474" name="Rectangle 30">
            <a:extLst>
              <a:ext uri="{FF2B5EF4-FFF2-40B4-BE49-F238E27FC236}">
                <a16:creationId xmlns:a16="http://schemas.microsoft.com/office/drawing/2014/main" id="{EAE9C311-73D8-44AB-993D-30223E47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1752600"/>
            <a:ext cx="7181850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62475" name="Rectangle 31">
            <a:extLst>
              <a:ext uri="{FF2B5EF4-FFF2-40B4-BE49-F238E27FC236}">
                <a16:creationId xmlns:a16="http://schemas.microsoft.com/office/drawing/2014/main" id="{97FDF26C-8FD3-439B-90E3-FE68216C4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450" y="3910013"/>
            <a:ext cx="4733925" cy="2024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62476" name="Rectangle 32">
            <a:extLst>
              <a:ext uri="{FF2B5EF4-FFF2-40B4-BE49-F238E27FC236}">
                <a16:creationId xmlns:a16="http://schemas.microsoft.com/office/drawing/2014/main" id="{1B50B2F2-2B2C-4ED9-8E34-19025781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113" y="3911600"/>
            <a:ext cx="2322512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62477" name="Text Box 33">
            <a:extLst>
              <a:ext uri="{FF2B5EF4-FFF2-40B4-BE49-F238E27FC236}">
                <a16:creationId xmlns:a16="http://schemas.microsoft.com/office/drawing/2014/main" id="{686211B9-6467-4756-936C-0A94AB63A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3240088"/>
            <a:ext cx="176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Step Edges</a:t>
            </a:r>
          </a:p>
        </p:txBody>
      </p:sp>
      <p:sp>
        <p:nvSpPr>
          <p:cNvPr id="62478" name="Text Box 34">
            <a:extLst>
              <a:ext uri="{FF2B5EF4-FFF2-40B4-BE49-F238E27FC236}">
                <a16:creationId xmlns:a16="http://schemas.microsoft.com/office/drawing/2014/main" id="{01D120CB-7935-4A3A-8961-691D9E09E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5411788"/>
            <a:ext cx="162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Roof Edge</a:t>
            </a:r>
            <a:endParaRPr lang="en-US" altLang="ja-JP" sz="16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2479" name="Text Box 35">
            <a:extLst>
              <a:ext uri="{FF2B5EF4-FFF2-40B4-BE49-F238E27FC236}">
                <a16:creationId xmlns:a16="http://schemas.microsoft.com/office/drawing/2014/main" id="{CF21E03D-3727-410C-96C3-C8C7B4B5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738" y="5408613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Line Edges</a:t>
            </a:r>
            <a:endParaRPr lang="en-US" altLang="ja-JP" sz="16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A90FDF-530A-4EC2-9EF1-648B1560D6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32</a:t>
            </a:fld>
            <a:endParaRPr lang="pt-PT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Marcador de Posição do Rodapé 2">
            <a:extLst>
              <a:ext uri="{FF2B5EF4-FFF2-40B4-BE49-F238E27FC236}">
                <a16:creationId xmlns:a16="http://schemas.microsoft.com/office/drawing/2014/main" id="{6C0C04D7-2844-494D-B0A2-AC318893EC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E967486-40D4-4347-B615-57C7C68E5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Real Edges</a:t>
            </a:r>
          </a:p>
        </p:txBody>
      </p:sp>
      <p:sp>
        <p:nvSpPr>
          <p:cNvPr id="64516" name="Text Box 3">
            <a:extLst>
              <a:ext uri="{FF2B5EF4-FFF2-40B4-BE49-F238E27FC236}">
                <a16:creationId xmlns:a16="http://schemas.microsoft.com/office/drawing/2014/main" id="{B57C7A15-BAF6-4067-BAA9-DD36839A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644900"/>
            <a:ext cx="282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Noisy and Discrete!</a:t>
            </a:r>
          </a:p>
        </p:txBody>
      </p:sp>
      <p:sp>
        <p:nvSpPr>
          <p:cNvPr id="612356" name="Text Box 4">
            <a:extLst>
              <a:ext uri="{FF2B5EF4-FFF2-40B4-BE49-F238E27FC236}">
                <a16:creationId xmlns:a16="http://schemas.microsoft.com/office/drawing/2014/main" id="{52146FFD-6DC6-4A88-97A2-420E21E70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40213"/>
            <a:ext cx="50339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We want an </a:t>
            </a:r>
            <a:r>
              <a:rPr lang="en-US" altLang="ja-JP" sz="2000" b="1">
                <a:solidFill>
                  <a:schemeClr val="tx1"/>
                </a:solidFill>
                <a:ea typeface="ＭＳ Ｐゴシック" panose="020B0600070205080204" pitchFamily="34" charset="-128"/>
              </a:rPr>
              <a:t>Edge Operator</a:t>
            </a: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 that produces:</a:t>
            </a:r>
          </a:p>
        </p:txBody>
      </p:sp>
      <p:sp>
        <p:nvSpPr>
          <p:cNvPr id="612357" name="Rectangle 5">
            <a:extLst>
              <a:ext uri="{FF2B5EF4-FFF2-40B4-BE49-F238E27FC236}">
                <a16:creationId xmlns:a16="http://schemas.microsoft.com/office/drawing/2014/main" id="{3200E46D-DC40-4727-858F-80C1D516D7B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4652963"/>
            <a:ext cx="8001000" cy="1371600"/>
          </a:xfrm>
          <a:noFill/>
        </p:spPr>
        <p:txBody>
          <a:bodyPr/>
          <a:lstStyle/>
          <a:p>
            <a:pPr lvl="1"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Edge </a:t>
            </a:r>
            <a:r>
              <a:rPr lang="en-US" altLang="ja-JP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Magnitude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Edge </a:t>
            </a:r>
            <a:r>
              <a:rPr lang="en-US" altLang="ja-JP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Orientation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High </a:t>
            </a:r>
            <a:r>
              <a:rPr lang="en-US" altLang="ja-JP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Detection</a:t>
            </a:r>
            <a:r>
              <a:rPr lang="en-US" altLang="ja-JP" sz="2000">
                <a:ea typeface="ＭＳ Ｐゴシック" panose="020B0600070205080204" pitchFamily="34" charset="-128"/>
              </a:rPr>
              <a:t> Rate and Good </a:t>
            </a:r>
            <a:r>
              <a:rPr lang="en-US" altLang="ja-JP" sz="2000">
                <a:solidFill>
                  <a:schemeClr val="hlink"/>
                </a:solidFill>
                <a:ea typeface="ＭＳ Ｐゴシック" panose="020B0600070205080204" pitchFamily="34" charset="-128"/>
              </a:rPr>
              <a:t>Localization</a:t>
            </a:r>
          </a:p>
        </p:txBody>
      </p:sp>
      <p:pic>
        <p:nvPicPr>
          <p:cNvPr id="64519" name="Picture 6" descr="jaggyedge">
            <a:extLst>
              <a:ext uri="{FF2B5EF4-FFF2-40B4-BE49-F238E27FC236}">
                <a16:creationId xmlns:a16="http://schemas.microsoft.com/office/drawing/2014/main" id="{A6603324-FC8D-4D69-96BF-70C2B5844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3713163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14D5B1-2881-457B-9D62-2D9F766B06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33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/>
      <p:bldP spid="61235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Marcador de Posição do Rodapé 3">
            <a:extLst>
              <a:ext uri="{FF2B5EF4-FFF2-40B4-BE49-F238E27FC236}">
                <a16:creationId xmlns:a16="http://schemas.microsoft.com/office/drawing/2014/main" id="{77D16D0F-B253-42C2-A18F-E109718CF6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BC5DCAA-10C5-4A6B-B63B-CAB9DFE98909}"/>
              </a:ext>
            </a:extLst>
          </p:cNvPr>
          <p:cNvGrpSpPr>
            <a:grpSpLocks/>
          </p:cNvGrpSpPr>
          <p:nvPr/>
        </p:nvGrpSpPr>
        <p:grpSpPr bwMode="auto">
          <a:xfrm>
            <a:off x="5942013" y="3063875"/>
            <a:ext cx="2590800" cy="990600"/>
            <a:chOff x="3840" y="1776"/>
            <a:chExt cx="1632" cy="624"/>
          </a:xfrm>
        </p:grpSpPr>
        <p:grpSp>
          <p:nvGrpSpPr>
            <p:cNvPr id="66583" name="Group 3">
              <a:extLst>
                <a:ext uri="{FF2B5EF4-FFF2-40B4-BE49-F238E27FC236}">
                  <a16:creationId xmlns:a16="http://schemas.microsoft.com/office/drawing/2014/main" id="{5D114E46-4CEA-4889-A13E-C476C2CC35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1776"/>
              <a:ext cx="1632" cy="624"/>
              <a:chOff x="3840" y="1776"/>
              <a:chExt cx="1632" cy="624"/>
            </a:xfrm>
          </p:grpSpPr>
          <p:grpSp>
            <p:nvGrpSpPr>
              <p:cNvPr id="66585" name="Group 4">
                <a:extLst>
                  <a:ext uri="{FF2B5EF4-FFF2-40B4-BE49-F238E27FC236}">
                    <a16:creationId xmlns:a16="http://schemas.microsoft.com/office/drawing/2014/main" id="{C3D5413E-4C2E-4166-A37A-A609E5CA7C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0" y="1776"/>
                <a:ext cx="624" cy="624"/>
                <a:chOff x="3840" y="1776"/>
                <a:chExt cx="624" cy="624"/>
              </a:xfrm>
            </p:grpSpPr>
            <p:sp>
              <p:nvSpPr>
                <p:cNvPr id="614405" name="Rectangle 5">
                  <a:extLst>
                    <a:ext uri="{FF2B5EF4-FFF2-40B4-BE49-F238E27FC236}">
                      <a16:creationId xmlns:a16="http://schemas.microsoft.com/office/drawing/2014/main" id="{2B1E303F-29CF-45C3-8621-B3B98FBAF5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0" y="1776"/>
                  <a:ext cx="624" cy="62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tx1"/>
                    </a:gs>
                    <a:gs pos="100000">
                      <a:schemeClr val="tx1">
                        <a:gamma/>
                        <a:tint val="0"/>
                        <a:invGamma/>
                      </a:schemeClr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66588" name="Line 6">
                  <a:extLst>
                    <a:ext uri="{FF2B5EF4-FFF2-40B4-BE49-F238E27FC236}">
                      <a16:creationId xmlns:a16="http://schemas.microsoft.com/office/drawing/2014/main" id="{932B7F1E-4BEE-46C6-B28F-67DD1600F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66586" name="Picture 7" descr="Edittex">
                <a:extLst>
                  <a:ext uri="{FF2B5EF4-FFF2-40B4-BE49-F238E27FC236}">
                    <a16:creationId xmlns:a16="http://schemas.microsoft.com/office/drawing/2014/main" id="{8FAC63AD-D53D-4693-A9BB-79A8A3E2CC41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5" y="1824"/>
                <a:ext cx="96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6584" name="Oval 8">
              <a:extLst>
                <a:ext uri="{FF2B5EF4-FFF2-40B4-BE49-F238E27FC236}">
                  <a16:creationId xmlns:a16="http://schemas.microsoft.com/office/drawing/2014/main" id="{ED04CBEC-3461-416C-88B5-1FB361759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064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66564" name="Rectangle 9">
            <a:extLst>
              <a:ext uri="{FF2B5EF4-FFF2-40B4-BE49-F238E27FC236}">
                <a16:creationId xmlns:a16="http://schemas.microsoft.com/office/drawing/2014/main" id="{F5B9402F-BE55-4CBC-B5C1-AF06D3460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Gradient</a:t>
            </a:r>
          </a:p>
        </p:txBody>
      </p:sp>
      <p:sp>
        <p:nvSpPr>
          <p:cNvPr id="66565" name="Rectangle 10">
            <a:extLst>
              <a:ext uri="{FF2B5EF4-FFF2-40B4-BE49-F238E27FC236}">
                <a16:creationId xmlns:a16="http://schemas.microsoft.com/office/drawing/2014/main" id="{D0E29002-FEF3-4657-9CA1-85F4C40B3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pt-PT" sz="2400"/>
              <a:t>Gradient equation: </a:t>
            </a:r>
          </a:p>
          <a:p>
            <a:pPr eaLnBrk="1" hangingPunct="1"/>
            <a:endParaRPr lang="en-US" altLang="pt-PT" sz="2000"/>
          </a:p>
          <a:p>
            <a:pPr eaLnBrk="1" hangingPunct="1"/>
            <a:r>
              <a:rPr lang="en-US" altLang="pt-PT" sz="2400"/>
              <a:t>Represents direction of most rapid change in intensity</a:t>
            </a:r>
          </a:p>
        </p:txBody>
      </p:sp>
      <p:pic>
        <p:nvPicPr>
          <p:cNvPr id="66566" name="Picture 11" descr="Edittex">
            <a:extLst>
              <a:ext uri="{FF2B5EF4-FFF2-40B4-BE49-F238E27FC236}">
                <a16:creationId xmlns:a16="http://schemas.microsoft.com/office/drawing/2014/main" id="{9F28F155-6DA2-4048-8F34-D96B5A661AE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28775"/>
            <a:ext cx="2468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12" name="Rectangle 12">
            <a:extLst>
              <a:ext uri="{FF2B5EF4-FFF2-40B4-BE49-F238E27FC236}">
                <a16:creationId xmlns:a16="http://schemas.microsoft.com/office/drawing/2014/main" id="{317BA12F-D1A3-4EA5-A447-3121C7815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3063875"/>
            <a:ext cx="304800" cy="9906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6568" name="Line 13">
            <a:extLst>
              <a:ext uri="{FF2B5EF4-FFF2-40B4-BE49-F238E27FC236}">
                <a16:creationId xmlns:a16="http://schemas.microsoft.com/office/drawing/2014/main" id="{37EB1430-9918-46FB-86C0-84A3414BB79B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813" y="3597275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9" name="Oval 14">
            <a:extLst>
              <a:ext uri="{FF2B5EF4-FFF2-40B4-BE49-F238E27FC236}">
                <a16:creationId xmlns:a16="http://schemas.microsoft.com/office/drawing/2014/main" id="{97364BC7-9F8E-4691-9714-E690BE53B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355917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66570" name="Picture 15" descr="Edittex">
            <a:extLst>
              <a:ext uri="{FF2B5EF4-FFF2-40B4-BE49-F238E27FC236}">
                <a16:creationId xmlns:a16="http://schemas.microsoft.com/office/drawing/2014/main" id="{C9DD0040-1CF6-42A8-A86A-420CB65F8C0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3138488"/>
            <a:ext cx="140811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>
            <a:extLst>
              <a:ext uri="{FF2B5EF4-FFF2-40B4-BE49-F238E27FC236}">
                <a16:creationId xmlns:a16="http://schemas.microsoft.com/office/drawing/2014/main" id="{96B3AECE-D7BF-4B56-B985-7FC6C32D97FD}"/>
              </a:ext>
            </a:extLst>
          </p:cNvPr>
          <p:cNvGrpSpPr>
            <a:grpSpLocks/>
          </p:cNvGrpSpPr>
          <p:nvPr/>
        </p:nvGrpSpPr>
        <p:grpSpPr bwMode="auto">
          <a:xfrm>
            <a:off x="3495675" y="3063875"/>
            <a:ext cx="1882775" cy="1157288"/>
            <a:chOff x="2395" y="1776"/>
            <a:chExt cx="1186" cy="729"/>
          </a:xfrm>
        </p:grpSpPr>
        <p:pic>
          <p:nvPicPr>
            <p:cNvPr id="66579" name="Picture 17" descr="Edittex">
              <a:extLst>
                <a:ext uri="{FF2B5EF4-FFF2-40B4-BE49-F238E27FC236}">
                  <a16:creationId xmlns:a16="http://schemas.microsoft.com/office/drawing/2014/main" id="{FBCAE525-A5B8-4797-A2C7-9B64B2D0F72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256"/>
              <a:ext cx="89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18" name="Rectangle 18">
              <a:extLst>
                <a:ext uri="{FF2B5EF4-FFF2-40B4-BE49-F238E27FC236}">
                  <a16:creationId xmlns:a16="http://schemas.microsoft.com/office/drawing/2014/main" id="{25E921B7-BD27-4705-8D4B-147FC09A73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638" y="1533"/>
              <a:ext cx="192" cy="677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6581" name="Line 19">
              <a:extLst>
                <a:ext uri="{FF2B5EF4-FFF2-40B4-BE49-F238E27FC236}">
                  <a16:creationId xmlns:a16="http://schemas.microsoft.com/office/drawing/2014/main" id="{DB872C03-625B-4A3D-801B-96B13CD337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6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82" name="Oval 20">
              <a:extLst>
                <a:ext uri="{FF2B5EF4-FFF2-40B4-BE49-F238E27FC236}">
                  <a16:creationId xmlns:a16="http://schemas.microsoft.com/office/drawing/2014/main" id="{87A74F39-E09F-4BF5-8A7A-A5A396954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1848"/>
              <a:ext cx="48" cy="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66572" name="Line 21">
            <a:extLst>
              <a:ext uri="{FF2B5EF4-FFF2-40B4-BE49-F238E27FC236}">
                <a16:creationId xmlns:a16="http://schemas.microsoft.com/office/drawing/2014/main" id="{223A8CA5-7CFB-4EB3-978C-CBE8A9890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7850" y="3916363"/>
            <a:ext cx="481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3" name="Line 22">
            <a:extLst>
              <a:ext uri="{FF2B5EF4-FFF2-40B4-BE49-F238E27FC236}">
                <a16:creationId xmlns:a16="http://schemas.microsoft.com/office/drawing/2014/main" id="{0D00BC58-BAF1-4F03-9CE8-4C96F7F6CF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27850" y="3402013"/>
            <a:ext cx="0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74" name="Freeform 23">
            <a:extLst>
              <a:ext uri="{FF2B5EF4-FFF2-40B4-BE49-F238E27FC236}">
                <a16:creationId xmlns:a16="http://schemas.microsoft.com/office/drawing/2014/main" id="{DCE79299-BD7C-482F-9887-0AF4F5644366}"/>
              </a:ext>
            </a:extLst>
          </p:cNvPr>
          <p:cNvSpPr>
            <a:spLocks/>
          </p:cNvSpPr>
          <p:nvPr/>
        </p:nvSpPr>
        <p:spPr bwMode="auto">
          <a:xfrm flipV="1">
            <a:off x="6967538" y="3808413"/>
            <a:ext cx="42862" cy="80962"/>
          </a:xfrm>
          <a:custGeom>
            <a:avLst/>
            <a:gdLst>
              <a:gd name="T0" fmla="*/ 2147483646 w 27"/>
              <a:gd name="T1" fmla="*/ 0 h 51"/>
              <a:gd name="T2" fmla="*/ 2147483646 w 27"/>
              <a:gd name="T3" fmla="*/ 2147483646 h 51"/>
              <a:gd name="T4" fmla="*/ 0 w 27"/>
              <a:gd name="T5" fmla="*/ 2147483646 h 51"/>
              <a:gd name="T6" fmla="*/ 0 60000 65536"/>
              <a:gd name="T7" fmla="*/ 0 60000 65536"/>
              <a:gd name="T8" fmla="*/ 0 60000 65536"/>
              <a:gd name="T9" fmla="*/ 0 w 27"/>
              <a:gd name="T10" fmla="*/ 0 h 51"/>
              <a:gd name="T11" fmla="*/ 27 w 27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51">
                <a:moveTo>
                  <a:pt x="18" y="0"/>
                </a:moveTo>
                <a:cubicBezTo>
                  <a:pt x="22" y="12"/>
                  <a:pt x="27" y="25"/>
                  <a:pt x="24" y="33"/>
                </a:cubicBezTo>
                <a:cubicBezTo>
                  <a:pt x="21" y="41"/>
                  <a:pt x="10" y="46"/>
                  <a:pt x="0" y="51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6575" name="Picture 24" descr="Edittex">
            <a:extLst>
              <a:ext uri="{FF2B5EF4-FFF2-40B4-BE49-F238E27FC236}">
                <a16:creationId xmlns:a16="http://schemas.microsoft.com/office/drawing/2014/main" id="{DB4E85ED-568E-4782-9CE9-5C03E822495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706813"/>
            <a:ext cx="1095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6" name="Rectangle 25">
            <a:extLst>
              <a:ext uri="{FF2B5EF4-FFF2-40B4-BE49-F238E27FC236}">
                <a16:creationId xmlns:a16="http://schemas.microsoft.com/office/drawing/2014/main" id="{83754E44-501E-4A68-A19C-610CED453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196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 sz="2400"/>
              <a:t>Gradient direction:</a:t>
            </a:r>
          </a:p>
          <a:p>
            <a:pPr eaLnBrk="1" hangingPunct="1"/>
            <a:endParaRPr lang="en-US" altLang="pt-PT" sz="1600"/>
          </a:p>
          <a:p>
            <a:pPr eaLnBrk="1" hangingPunct="1"/>
            <a:r>
              <a:rPr lang="en-US" altLang="pt-PT" sz="2400"/>
              <a:t>The </a:t>
            </a:r>
            <a:r>
              <a:rPr lang="en-US" altLang="pt-PT" sz="2400" i="1"/>
              <a:t>edge strength</a:t>
            </a:r>
            <a:r>
              <a:rPr lang="en-US" altLang="pt-PT" sz="2400"/>
              <a:t> is given</a:t>
            </a:r>
            <a:br>
              <a:rPr lang="en-US" altLang="pt-PT" sz="2400"/>
            </a:br>
            <a:r>
              <a:rPr lang="en-US" altLang="pt-PT" sz="2400"/>
              <a:t>by the gradient magnitude</a:t>
            </a:r>
          </a:p>
        </p:txBody>
      </p:sp>
      <p:pic>
        <p:nvPicPr>
          <p:cNvPr id="66577" name="Picture 26" descr="Edittex">
            <a:extLst>
              <a:ext uri="{FF2B5EF4-FFF2-40B4-BE49-F238E27FC236}">
                <a16:creationId xmlns:a16="http://schemas.microsoft.com/office/drawing/2014/main" id="{F3193A11-A67A-4D98-84E7-B796BB3C5F5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19600"/>
            <a:ext cx="279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8" name="Picture 27" descr="Edittex">
            <a:extLst>
              <a:ext uri="{FF2B5EF4-FFF2-40B4-BE49-F238E27FC236}">
                <a16:creationId xmlns:a16="http://schemas.microsoft.com/office/drawing/2014/main" id="{1652B2D6-F53E-490A-B0C5-948F8A2FCE6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29225"/>
            <a:ext cx="37084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A52386-27DD-4922-8F46-AF400243F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34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Marcador de Posição do Rodapé 2">
            <a:extLst>
              <a:ext uri="{FF2B5EF4-FFF2-40B4-BE49-F238E27FC236}">
                <a16:creationId xmlns:a16="http://schemas.microsoft.com/office/drawing/2014/main" id="{E1A99B55-229A-4F5E-8C9B-CA64B2AA45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FB2DF4B-C368-4BB6-B431-B213DE725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Theory of Edge Detection</a:t>
            </a:r>
          </a:p>
        </p:txBody>
      </p:sp>
      <p:grpSp>
        <p:nvGrpSpPr>
          <p:cNvPr id="68612" name="Group 3">
            <a:extLst>
              <a:ext uri="{FF2B5EF4-FFF2-40B4-BE49-F238E27FC236}">
                <a16:creationId xmlns:a16="http://schemas.microsoft.com/office/drawing/2014/main" id="{E29A9AA3-4587-4DEE-AB58-3C9287676593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1724025"/>
            <a:ext cx="1701800" cy="1700213"/>
            <a:chOff x="560" y="944"/>
            <a:chExt cx="1072" cy="1071"/>
          </a:xfrm>
        </p:grpSpPr>
        <p:sp>
          <p:nvSpPr>
            <p:cNvPr id="68637" name="AutoShape 4">
              <a:extLst>
                <a:ext uri="{FF2B5EF4-FFF2-40B4-BE49-F238E27FC236}">
                  <a16:creationId xmlns:a16="http://schemas.microsoft.com/office/drawing/2014/main" id="{D1D780A9-3058-424F-B29F-9665CA6723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60" y="976"/>
              <a:ext cx="1072" cy="906"/>
            </a:xfrm>
            <a:prstGeom prst="rtTriangl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8638" name="Rectangle 5">
              <a:extLst>
                <a:ext uri="{FF2B5EF4-FFF2-40B4-BE49-F238E27FC236}">
                  <a16:creationId xmlns:a16="http://schemas.microsoft.com/office/drawing/2014/main" id="{6891E24D-3774-498D-8E42-23F88A07B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1882"/>
              <a:ext cx="1072" cy="13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68639" name="Rectangle 6">
              <a:extLst>
                <a:ext uri="{FF2B5EF4-FFF2-40B4-BE49-F238E27FC236}">
                  <a16:creationId xmlns:a16="http://schemas.microsoft.com/office/drawing/2014/main" id="{B7F12271-EC60-4D4E-835D-780191394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" y="944"/>
              <a:ext cx="1067" cy="106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68613" name="Line 7">
            <a:extLst>
              <a:ext uri="{FF2B5EF4-FFF2-40B4-BE49-F238E27FC236}">
                <a16:creationId xmlns:a16="http://schemas.microsoft.com/office/drawing/2014/main" id="{C46B7E01-B621-4993-B9E4-6C750700F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12863" y="1528763"/>
            <a:ext cx="1582737" cy="16430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8614" name="Object 8">
            <a:extLst>
              <a:ext uri="{FF2B5EF4-FFF2-40B4-BE49-F238E27FC236}">
                <a16:creationId xmlns:a16="http://schemas.microsoft.com/office/drawing/2014/main" id="{37570A8B-1CE8-42FA-B38F-AC696818E1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6163" y="2016125"/>
          <a:ext cx="3571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569" imgH="215619" progId="Equation.3">
                  <p:embed/>
                </p:oleObj>
              </mc:Choice>
              <mc:Fallback>
                <p:oleObj name="Equation" r:id="rId3" imgW="177569" imgH="215619" progId="Equation.3">
                  <p:embed/>
                  <p:pic>
                    <p:nvPicPr>
                      <p:cNvPr id="68614" name="Object 8">
                        <a:extLst>
                          <a:ext uri="{FF2B5EF4-FFF2-40B4-BE49-F238E27FC236}">
                            <a16:creationId xmlns:a16="http://schemas.microsoft.com/office/drawing/2014/main" id="{37570A8B-1CE8-42FA-B38F-AC696818E1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2016125"/>
                        <a:ext cx="3571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9">
            <a:extLst>
              <a:ext uri="{FF2B5EF4-FFF2-40B4-BE49-F238E27FC236}">
                <a16:creationId xmlns:a16="http://schemas.microsoft.com/office/drawing/2014/main" id="{C06C2DD2-4C60-48BE-B46E-91497B010C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1650" y="2947988"/>
          <a:ext cx="3825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335" imgH="215713" progId="Equation.3">
                  <p:embed/>
                </p:oleObj>
              </mc:Choice>
              <mc:Fallback>
                <p:oleObj name="Equation" r:id="rId5" imgW="190335" imgH="215713" progId="Equation.3">
                  <p:embed/>
                  <p:pic>
                    <p:nvPicPr>
                      <p:cNvPr id="68615" name="Object 9">
                        <a:extLst>
                          <a:ext uri="{FF2B5EF4-FFF2-40B4-BE49-F238E27FC236}">
                            <a16:creationId xmlns:a16="http://schemas.microsoft.com/office/drawing/2014/main" id="{C06C2DD2-4C60-48BE-B46E-91497B010C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947988"/>
                        <a:ext cx="3825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6" name="Object 10">
            <a:extLst>
              <a:ext uri="{FF2B5EF4-FFF2-40B4-BE49-F238E27FC236}">
                <a16:creationId xmlns:a16="http://schemas.microsoft.com/office/drawing/2014/main" id="{1DDFCDEB-D04D-403D-8A8D-4A9F81E7EC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43225" y="3071813"/>
          <a:ext cx="1793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746" imgH="152136" progId="Equation.3">
                  <p:embed/>
                </p:oleObj>
              </mc:Choice>
              <mc:Fallback>
                <p:oleObj name="Equation" r:id="rId7" imgW="88746" imgH="152136" progId="Equation.3">
                  <p:embed/>
                  <p:pic>
                    <p:nvPicPr>
                      <p:cNvPr id="68616" name="Object 10">
                        <a:extLst>
                          <a:ext uri="{FF2B5EF4-FFF2-40B4-BE49-F238E27FC236}">
                            <a16:creationId xmlns:a16="http://schemas.microsoft.com/office/drawing/2014/main" id="{1DDFCDEB-D04D-403D-8A8D-4A9F81E7EC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3071813"/>
                        <a:ext cx="1793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11">
            <a:extLst>
              <a:ext uri="{FF2B5EF4-FFF2-40B4-BE49-F238E27FC236}">
                <a16:creationId xmlns:a16="http://schemas.microsoft.com/office/drawing/2014/main" id="{EA150522-8C39-4A41-8FA5-120AD3AFF5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38375" y="3416300"/>
          <a:ext cx="2095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835" imgH="139518" progId="Equation.3">
                  <p:embed/>
                </p:oleObj>
              </mc:Choice>
              <mc:Fallback>
                <p:oleObj name="Equation" r:id="rId9" imgW="126835" imgH="139518" progId="Equation.3">
                  <p:embed/>
                  <p:pic>
                    <p:nvPicPr>
                      <p:cNvPr id="68617" name="Object 11">
                        <a:extLst>
                          <a:ext uri="{FF2B5EF4-FFF2-40B4-BE49-F238E27FC236}">
                            <a16:creationId xmlns:a16="http://schemas.microsoft.com/office/drawing/2014/main" id="{EA150522-8C39-4A41-8FA5-120AD3AFF5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416300"/>
                        <a:ext cx="20955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12">
            <a:extLst>
              <a:ext uri="{FF2B5EF4-FFF2-40B4-BE49-F238E27FC236}">
                <a16:creationId xmlns:a16="http://schemas.microsoft.com/office/drawing/2014/main" id="{FEF4813C-AB72-441B-8E30-04A7340109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050" y="1909763"/>
          <a:ext cx="23018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579" imgH="164957" progId="Equation.3">
                  <p:embed/>
                </p:oleObj>
              </mc:Choice>
              <mc:Fallback>
                <p:oleObj name="Equation" r:id="rId11" imgW="139579" imgH="164957" progId="Equation.3">
                  <p:embed/>
                  <p:pic>
                    <p:nvPicPr>
                      <p:cNvPr id="68618" name="Object 12">
                        <a:extLst>
                          <a:ext uri="{FF2B5EF4-FFF2-40B4-BE49-F238E27FC236}">
                            <a16:creationId xmlns:a16="http://schemas.microsoft.com/office/drawing/2014/main" id="{FEF4813C-AB72-441B-8E30-04A7340109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909763"/>
                        <a:ext cx="230188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Line 13">
            <a:extLst>
              <a:ext uri="{FF2B5EF4-FFF2-40B4-BE49-F238E27FC236}">
                <a16:creationId xmlns:a16="http://schemas.microsoft.com/office/drawing/2014/main" id="{7B983337-39A9-4B31-B5EC-DD3486367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6138" y="34178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Line 14">
            <a:extLst>
              <a:ext uri="{FF2B5EF4-FFF2-40B4-BE49-F238E27FC236}">
                <a16:creationId xmlns:a16="http://schemas.microsoft.com/office/drawing/2014/main" id="{3844BB1A-61D7-406B-91F1-47B627BF0832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03263" y="20478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F2DA884A-B2B0-4E83-830F-FED0746EED7A}"/>
              </a:ext>
            </a:extLst>
          </p:cNvPr>
          <p:cNvGrpSpPr>
            <a:grpSpLocks/>
          </p:cNvGrpSpPr>
          <p:nvPr/>
        </p:nvGrpSpPr>
        <p:grpSpPr bwMode="auto">
          <a:xfrm>
            <a:off x="2319338" y="1544638"/>
            <a:ext cx="5934075" cy="1824037"/>
            <a:chOff x="1449" y="825"/>
            <a:chExt cx="3738" cy="1149"/>
          </a:xfrm>
        </p:grpSpPr>
        <p:grpSp>
          <p:nvGrpSpPr>
            <p:cNvPr id="68630" name="Group 16">
              <a:extLst>
                <a:ext uri="{FF2B5EF4-FFF2-40B4-BE49-F238E27FC236}">
                  <a16:creationId xmlns:a16="http://schemas.microsoft.com/office/drawing/2014/main" id="{28A746B9-C203-412D-B86B-4C5046AE0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825"/>
              <a:ext cx="3738" cy="602"/>
              <a:chOff x="1449" y="825"/>
              <a:chExt cx="3738" cy="602"/>
            </a:xfrm>
          </p:grpSpPr>
          <p:sp>
            <p:nvSpPr>
              <p:cNvPr id="68634" name="Freeform 17">
                <a:extLst>
                  <a:ext uri="{FF2B5EF4-FFF2-40B4-BE49-F238E27FC236}">
                    <a16:creationId xmlns:a16="http://schemas.microsoft.com/office/drawing/2014/main" id="{C9B2355C-12F5-4D05-9DC6-88D2DA7A90F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27955" flipV="1">
                <a:off x="1449" y="1078"/>
                <a:ext cx="1097" cy="349"/>
              </a:xfrm>
              <a:custGeom>
                <a:avLst/>
                <a:gdLst>
                  <a:gd name="T0" fmla="*/ 6606 w 965"/>
                  <a:gd name="T1" fmla="*/ 62 h 395"/>
                  <a:gd name="T2" fmla="*/ 3716 w 965"/>
                  <a:gd name="T3" fmla="*/ 46 h 395"/>
                  <a:gd name="T4" fmla="*/ 3031 w 965"/>
                  <a:gd name="T5" fmla="*/ 4 h 395"/>
                  <a:gd name="T6" fmla="*/ 0 w 965"/>
                  <a:gd name="T7" fmla="*/ 25 h 39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5"/>
                  <a:gd name="T13" fmla="*/ 0 h 395"/>
                  <a:gd name="T14" fmla="*/ 965 w 965"/>
                  <a:gd name="T15" fmla="*/ 395 h 39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5" h="395">
                    <a:moveTo>
                      <a:pt x="965" y="395"/>
                    </a:moveTo>
                    <a:cubicBezTo>
                      <a:pt x="798" y="375"/>
                      <a:pt x="631" y="356"/>
                      <a:pt x="544" y="294"/>
                    </a:cubicBezTo>
                    <a:cubicBezTo>
                      <a:pt x="457" y="232"/>
                      <a:pt x="534" y="44"/>
                      <a:pt x="443" y="22"/>
                    </a:cubicBezTo>
                    <a:cubicBezTo>
                      <a:pt x="352" y="0"/>
                      <a:pt x="176" y="80"/>
                      <a:pt x="0" y="16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35" name="Text Box 18">
                <a:extLst>
                  <a:ext uri="{FF2B5EF4-FFF2-40B4-BE49-F238E27FC236}">
                    <a16:creationId xmlns:a16="http://schemas.microsoft.com/office/drawing/2014/main" id="{0CEE2CF3-B7D2-401D-961D-82FA65C7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4" y="825"/>
                <a:ext cx="10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Ideal edge</a:t>
                </a:r>
              </a:p>
            </p:txBody>
          </p:sp>
          <p:graphicFrame>
            <p:nvGraphicFramePr>
              <p:cNvPr id="68636" name="Object 19">
                <a:extLst>
                  <a:ext uri="{FF2B5EF4-FFF2-40B4-BE49-F238E27FC236}">
                    <a16:creationId xmlns:a16="http://schemas.microsoft.com/office/drawing/2014/main" id="{556CAB7B-9E3F-4178-84A3-9FD099E3384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47" y="1124"/>
              <a:ext cx="2540" cy="2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2005729" imgH="215806" progId="Equation.3">
                      <p:embed/>
                    </p:oleObj>
                  </mc:Choice>
                  <mc:Fallback>
                    <p:oleObj name="Equation" r:id="rId13" imgW="2005729" imgH="215806" progId="Equation.3">
                      <p:embed/>
                      <p:pic>
                        <p:nvPicPr>
                          <p:cNvPr id="68636" name="Object 19">
                            <a:extLst>
                              <a:ext uri="{FF2B5EF4-FFF2-40B4-BE49-F238E27FC236}">
                                <a16:creationId xmlns:a16="http://schemas.microsoft.com/office/drawing/2014/main" id="{556CAB7B-9E3F-4178-84A3-9FD099E3384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7" y="1124"/>
                            <a:ext cx="2540" cy="2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8631" name="Group 20">
              <a:extLst>
                <a:ext uri="{FF2B5EF4-FFF2-40B4-BE49-F238E27FC236}">
                  <a16:creationId xmlns:a16="http://schemas.microsoft.com/office/drawing/2014/main" id="{A522529B-CAE5-4651-A3E6-09600A866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4" y="1465"/>
              <a:ext cx="1036" cy="509"/>
              <a:chOff x="2634" y="1465"/>
              <a:chExt cx="1036" cy="509"/>
            </a:xfrm>
          </p:grpSpPr>
          <p:graphicFrame>
            <p:nvGraphicFramePr>
              <p:cNvPr id="68632" name="Object 21">
                <a:extLst>
                  <a:ext uri="{FF2B5EF4-FFF2-40B4-BE49-F238E27FC236}">
                    <a16:creationId xmlns:a16="http://schemas.microsoft.com/office/drawing/2014/main" id="{9D571374-A595-42F0-81F0-F80D5965C98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48" y="1465"/>
              <a:ext cx="1008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901309" imgH="215806" progId="Equation.3">
                      <p:embed/>
                    </p:oleObj>
                  </mc:Choice>
                  <mc:Fallback>
                    <p:oleObj name="Equation" r:id="rId15" imgW="901309" imgH="215806" progId="Equation.3">
                      <p:embed/>
                      <p:pic>
                        <p:nvPicPr>
                          <p:cNvPr id="68632" name="Object 21">
                            <a:extLst>
                              <a:ext uri="{FF2B5EF4-FFF2-40B4-BE49-F238E27FC236}">
                                <a16:creationId xmlns:a16="http://schemas.microsoft.com/office/drawing/2014/main" id="{9D571374-A595-42F0-81F0-F80D5965C98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8" y="1465"/>
                            <a:ext cx="1008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33" name="Object 22">
                <a:extLst>
                  <a:ext uri="{FF2B5EF4-FFF2-40B4-BE49-F238E27FC236}">
                    <a16:creationId xmlns:a16="http://schemas.microsoft.com/office/drawing/2014/main" id="{A5F520D6-54C1-49CD-92D1-A6FBFC69144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34" y="1733"/>
              <a:ext cx="1036" cy="2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926698" imgH="215806" progId="Equation.3">
                      <p:embed/>
                    </p:oleObj>
                  </mc:Choice>
                  <mc:Fallback>
                    <p:oleObj name="Equation" r:id="rId17" imgW="926698" imgH="215806" progId="Equation.3">
                      <p:embed/>
                      <p:pic>
                        <p:nvPicPr>
                          <p:cNvPr id="68633" name="Object 22">
                            <a:extLst>
                              <a:ext uri="{FF2B5EF4-FFF2-40B4-BE49-F238E27FC236}">
                                <a16:creationId xmlns:a16="http://schemas.microsoft.com/office/drawing/2014/main" id="{A5F520D6-54C1-49CD-92D1-A6FBFC69144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34" y="1733"/>
                            <a:ext cx="1036" cy="2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400392FC-394D-443C-B422-19CAC2D7623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500438"/>
            <a:ext cx="5516563" cy="1635125"/>
            <a:chOff x="551" y="2237"/>
            <a:chExt cx="3475" cy="1030"/>
          </a:xfrm>
        </p:grpSpPr>
        <p:sp>
          <p:nvSpPr>
            <p:cNvPr id="68626" name="Text Box 24">
              <a:extLst>
                <a:ext uri="{FF2B5EF4-FFF2-40B4-BE49-F238E27FC236}">
                  <a16:creationId xmlns:a16="http://schemas.microsoft.com/office/drawing/2014/main" id="{76630808-C3D0-487E-974D-45D2A6043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" y="2237"/>
              <a:ext cx="13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Unit step function:</a:t>
              </a:r>
            </a:p>
          </p:txBody>
        </p:sp>
        <p:grpSp>
          <p:nvGrpSpPr>
            <p:cNvPr id="68627" name="Group 25">
              <a:extLst>
                <a:ext uri="{FF2B5EF4-FFF2-40B4-BE49-F238E27FC236}">
                  <a16:creationId xmlns:a16="http://schemas.microsoft.com/office/drawing/2014/main" id="{A3D8A687-0D9F-4F4E-9BE9-3F50F4BF6C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2" y="2597"/>
              <a:ext cx="2544" cy="670"/>
              <a:chOff x="2324" y="2325"/>
              <a:chExt cx="2544" cy="670"/>
            </a:xfrm>
          </p:grpSpPr>
          <p:graphicFrame>
            <p:nvGraphicFramePr>
              <p:cNvPr id="68628" name="Object 26">
                <a:extLst>
                  <a:ext uri="{FF2B5EF4-FFF2-40B4-BE49-F238E27FC236}">
                    <a16:creationId xmlns:a16="http://schemas.microsoft.com/office/drawing/2014/main" id="{A618F3A1-3DDE-428C-AF6E-0F80ECC69A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324" y="2325"/>
              <a:ext cx="1304" cy="6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1276372" imgH="609651" progId="Equation.3">
                      <p:embed/>
                    </p:oleObj>
                  </mc:Choice>
                  <mc:Fallback>
                    <p:oleObj name="Equation" r:id="rId19" imgW="1276372" imgH="609651" progId="Equation.3">
                      <p:embed/>
                      <p:pic>
                        <p:nvPicPr>
                          <p:cNvPr id="68628" name="Object 26">
                            <a:extLst>
                              <a:ext uri="{FF2B5EF4-FFF2-40B4-BE49-F238E27FC236}">
                                <a16:creationId xmlns:a16="http://schemas.microsoft.com/office/drawing/2014/main" id="{A618F3A1-3DDE-428C-AF6E-0F80ECC69A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24" y="2325"/>
                            <a:ext cx="1304" cy="6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8629" name="Object 27">
                <a:extLst>
                  <a:ext uri="{FF2B5EF4-FFF2-40B4-BE49-F238E27FC236}">
                    <a16:creationId xmlns:a16="http://schemas.microsoft.com/office/drawing/2014/main" id="{F5CC82FC-6CB8-4223-831D-93EB95643DC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934" y="2499"/>
              <a:ext cx="934" cy="31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885814" imgH="238080" progId="Equation.3">
                      <p:embed/>
                    </p:oleObj>
                  </mc:Choice>
                  <mc:Fallback>
                    <p:oleObj name="Equation" r:id="rId21" imgW="885814" imgH="238080" progId="Equation.3">
                      <p:embed/>
                      <p:pic>
                        <p:nvPicPr>
                          <p:cNvPr id="68629" name="Object 27">
                            <a:extLst>
                              <a:ext uri="{FF2B5EF4-FFF2-40B4-BE49-F238E27FC236}">
                                <a16:creationId xmlns:a16="http://schemas.microsoft.com/office/drawing/2014/main" id="{F5CC82FC-6CB8-4223-831D-93EB95643D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4" y="2499"/>
                            <a:ext cx="934" cy="31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8" name="Group 28">
            <a:extLst>
              <a:ext uri="{FF2B5EF4-FFF2-40B4-BE49-F238E27FC236}">
                <a16:creationId xmlns:a16="http://schemas.microsoft.com/office/drawing/2014/main" id="{0EA67874-D54E-49A2-A740-7D50520DD60B}"/>
              </a:ext>
            </a:extLst>
          </p:cNvPr>
          <p:cNvGrpSpPr>
            <a:grpSpLocks/>
          </p:cNvGrpSpPr>
          <p:nvPr/>
        </p:nvGrpSpPr>
        <p:grpSpPr bwMode="auto">
          <a:xfrm>
            <a:off x="877888" y="5084763"/>
            <a:ext cx="6292850" cy="962025"/>
            <a:chOff x="532" y="3577"/>
            <a:chExt cx="3964" cy="606"/>
          </a:xfrm>
        </p:grpSpPr>
        <p:sp>
          <p:nvSpPr>
            <p:cNvPr id="68624" name="Text Box 29">
              <a:extLst>
                <a:ext uri="{FF2B5EF4-FFF2-40B4-BE49-F238E27FC236}">
                  <a16:creationId xmlns:a16="http://schemas.microsoft.com/office/drawing/2014/main" id="{49E95D8A-3AD2-44C7-9885-AB077D88A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" y="3577"/>
              <a:ext cx="21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Image intensity (brightness):</a:t>
              </a:r>
              <a:endParaRPr lang="en-US" altLang="ja-JP" sz="2000" u="sng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graphicFrame>
          <p:nvGraphicFramePr>
            <p:cNvPr id="68625" name="Object 30">
              <a:extLst>
                <a:ext uri="{FF2B5EF4-FFF2-40B4-BE49-F238E27FC236}">
                  <a16:creationId xmlns:a16="http://schemas.microsoft.com/office/drawing/2014/main" id="{D930A594-AAC4-43C6-93F0-C8D5DF5F37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3" y="3911"/>
            <a:ext cx="343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2600271" imgH="114224" progId="Equation.3">
                    <p:embed/>
                  </p:oleObj>
                </mc:Choice>
                <mc:Fallback>
                  <p:oleObj name="Equation" r:id="rId23" imgW="2600271" imgH="114224" progId="Equation.3">
                    <p:embed/>
                    <p:pic>
                      <p:nvPicPr>
                        <p:cNvPr id="68625" name="Object 30">
                          <a:extLst>
                            <a:ext uri="{FF2B5EF4-FFF2-40B4-BE49-F238E27FC236}">
                              <a16:creationId xmlns:a16="http://schemas.microsoft.com/office/drawing/2014/main" id="{D930A594-AAC4-43C6-93F0-C8D5DF5F37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3" y="3911"/>
                          <a:ext cx="343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D590BE-FCD1-4169-867C-EA300F5F3C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35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Marcador de Posição do Rodapé 2">
            <a:extLst>
              <a:ext uri="{FF2B5EF4-FFF2-40B4-BE49-F238E27FC236}">
                <a16:creationId xmlns:a16="http://schemas.microsoft.com/office/drawing/2014/main" id="{414C2930-5B7F-409A-B8A4-962E105F9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443B459-71E0-4565-9EFA-655F8A7725D9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557338"/>
            <a:ext cx="5449888" cy="1862137"/>
            <a:chOff x="569" y="1422"/>
            <a:chExt cx="3433" cy="1173"/>
          </a:xfrm>
        </p:grpSpPr>
        <p:sp>
          <p:nvSpPr>
            <p:cNvPr id="70672" name="Text Box 5">
              <a:extLst>
                <a:ext uri="{FF2B5EF4-FFF2-40B4-BE49-F238E27FC236}">
                  <a16:creationId xmlns:a16="http://schemas.microsoft.com/office/drawing/2014/main" id="{92E4E028-E597-4151-9FCA-3AC3DBA1E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" y="1422"/>
              <a:ext cx="23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Partial derivatives (gradients):</a:t>
              </a:r>
              <a:endParaRPr lang="en-US" altLang="ja-JP" sz="2000" u="sng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graphicFrame>
          <p:nvGraphicFramePr>
            <p:cNvPr id="70673" name="Object 6">
              <a:extLst>
                <a:ext uri="{FF2B5EF4-FFF2-40B4-BE49-F238E27FC236}">
                  <a16:creationId xmlns:a16="http://schemas.microsoft.com/office/drawing/2014/main" id="{E579173C-A36C-4274-A4B1-351B0DE355E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98" y="1680"/>
            <a:ext cx="2904" cy="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562386" imgH="733508" progId="Equation.3">
                    <p:embed/>
                  </p:oleObj>
                </mc:Choice>
                <mc:Fallback>
                  <p:oleObj name="Equation" r:id="rId3" imgW="2562386" imgH="733508" progId="Equation.3">
                    <p:embed/>
                    <p:pic>
                      <p:nvPicPr>
                        <p:cNvPr id="70673" name="Object 6">
                          <a:extLst>
                            <a:ext uri="{FF2B5EF4-FFF2-40B4-BE49-F238E27FC236}">
                              <a16:creationId xmlns:a16="http://schemas.microsoft.com/office/drawing/2014/main" id="{E579173C-A36C-4274-A4B1-351B0DE355E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8" y="1680"/>
                          <a:ext cx="2904" cy="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B7F25430-5AB3-4B0F-8AFD-DFEFCB18C98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3357563"/>
            <a:ext cx="7710488" cy="2727325"/>
            <a:chOff x="569" y="2597"/>
            <a:chExt cx="4857" cy="1718"/>
          </a:xfrm>
        </p:grpSpPr>
        <p:grpSp>
          <p:nvGrpSpPr>
            <p:cNvPr id="70662" name="Group 8">
              <a:extLst>
                <a:ext uri="{FF2B5EF4-FFF2-40B4-BE49-F238E27FC236}">
                  <a16:creationId xmlns:a16="http://schemas.microsoft.com/office/drawing/2014/main" id="{2D382C66-0623-48CB-92EA-9F806E3A96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" y="2597"/>
              <a:ext cx="4857" cy="1718"/>
              <a:chOff x="569" y="2597"/>
              <a:chExt cx="4857" cy="1718"/>
            </a:xfrm>
          </p:grpSpPr>
          <p:sp>
            <p:nvSpPr>
              <p:cNvPr id="70664" name="Text Box 9">
                <a:extLst>
                  <a:ext uri="{FF2B5EF4-FFF2-40B4-BE49-F238E27FC236}">
                    <a16:creationId xmlns:a16="http://schemas.microsoft.com/office/drawing/2014/main" id="{4F40E501-0606-4292-A17E-523C34E4E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" y="2597"/>
                <a:ext cx="153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  Squared gradient:</a:t>
                </a:r>
                <a:endParaRPr lang="en-US" altLang="ja-JP" sz="2000" u="sng">
                  <a:solidFill>
                    <a:schemeClr val="tx1"/>
                  </a:solidFill>
                  <a:ea typeface="ＭＳ Ｐゴシック" panose="020B0600070205080204" pitchFamily="34" charset="-128"/>
                </a:endParaRPr>
              </a:p>
            </p:txBody>
          </p:sp>
          <p:graphicFrame>
            <p:nvGraphicFramePr>
              <p:cNvPr id="70665" name="Object 10">
                <a:extLst>
                  <a:ext uri="{FF2B5EF4-FFF2-40B4-BE49-F238E27FC236}">
                    <a16:creationId xmlns:a16="http://schemas.microsoft.com/office/drawing/2014/main" id="{8B5A8BC2-8238-4D12-9FB9-C0CDB118944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01" y="2791"/>
              <a:ext cx="3974" cy="5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3524315" imgH="390493" progId="Equation.3">
                      <p:embed/>
                    </p:oleObj>
                  </mc:Choice>
                  <mc:Fallback>
                    <p:oleObj name="Equation" r:id="rId5" imgW="3524315" imgH="390493" progId="Equation.3">
                      <p:embed/>
                      <p:pic>
                        <p:nvPicPr>
                          <p:cNvPr id="70665" name="Object 10">
                            <a:extLst>
                              <a:ext uri="{FF2B5EF4-FFF2-40B4-BE49-F238E27FC236}">
                                <a16:creationId xmlns:a16="http://schemas.microsoft.com/office/drawing/2014/main" id="{8B5A8BC2-8238-4D12-9FB9-C0CDB118944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1" y="2791"/>
                            <a:ext cx="3974" cy="5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70666" name="Group 11">
                <a:extLst>
                  <a:ext uri="{FF2B5EF4-FFF2-40B4-BE49-F238E27FC236}">
                    <a16:creationId xmlns:a16="http://schemas.microsoft.com/office/drawing/2014/main" id="{68A7EBB8-69E4-4417-9E39-F84B78C8E0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9" y="3365"/>
                <a:ext cx="2083" cy="709"/>
                <a:chOff x="1169" y="3520"/>
                <a:chExt cx="2083" cy="709"/>
              </a:xfrm>
            </p:grpSpPr>
            <p:sp>
              <p:nvSpPr>
                <p:cNvPr id="70668" name="Text Box 12">
                  <a:extLst>
                    <a:ext uri="{FF2B5EF4-FFF2-40B4-BE49-F238E27FC236}">
                      <a16:creationId xmlns:a16="http://schemas.microsoft.com/office/drawing/2014/main" id="{33DA8547-E02C-4FBA-A084-4C43DBEF85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9" y="3548"/>
                  <a:ext cx="1119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Edge Magnitude: </a:t>
                  </a:r>
                </a:p>
              </p:txBody>
            </p:sp>
            <p:sp>
              <p:nvSpPr>
                <p:cNvPr id="70669" name="Text Box 13">
                  <a:extLst>
                    <a:ext uri="{FF2B5EF4-FFF2-40B4-BE49-F238E27FC236}">
                      <a16:creationId xmlns:a16="http://schemas.microsoft.com/office/drawing/2014/main" id="{4AD4B2AF-A60F-4A4B-997A-2A436D116A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69" y="3897"/>
                  <a:ext cx="114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Edge Orientation: </a:t>
                  </a:r>
                </a:p>
              </p:txBody>
            </p:sp>
            <p:graphicFrame>
              <p:nvGraphicFramePr>
                <p:cNvPr id="70670" name="Object 14">
                  <a:extLst>
                    <a:ext uri="{FF2B5EF4-FFF2-40B4-BE49-F238E27FC236}">
                      <a16:creationId xmlns:a16="http://schemas.microsoft.com/office/drawing/2014/main" id="{E0B59DC8-F943-497E-8B48-10048E77E1A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332" y="3520"/>
                <a:ext cx="597" cy="27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545626" imgH="253780" progId="Equation.3">
                        <p:embed/>
                      </p:oleObj>
                    </mc:Choice>
                    <mc:Fallback>
                      <p:oleObj name="Equation" r:id="rId7" imgW="545626" imgH="253780" progId="Equation.3">
                        <p:embed/>
                        <p:pic>
                          <p:nvPicPr>
                            <p:cNvPr id="70670" name="Object 14">
                              <a:extLst>
                                <a:ext uri="{FF2B5EF4-FFF2-40B4-BE49-F238E27FC236}">
                                  <a16:creationId xmlns:a16="http://schemas.microsoft.com/office/drawing/2014/main" id="{E0B59DC8-F943-497E-8B48-10048E77E1A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32" y="3520"/>
                              <a:ext cx="597" cy="27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0671" name="Object 15">
                  <a:extLst>
                    <a:ext uri="{FF2B5EF4-FFF2-40B4-BE49-F238E27FC236}">
                      <a16:creationId xmlns:a16="http://schemas.microsoft.com/office/drawing/2014/main" id="{AED4BF8E-ECEC-41A4-BA90-C64827F2B83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336" y="3808"/>
                <a:ext cx="916" cy="42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990600" imgH="457200" progId="Equation.3">
                        <p:embed/>
                      </p:oleObj>
                    </mc:Choice>
                    <mc:Fallback>
                      <p:oleObj name="Equation" r:id="rId9" imgW="990600" imgH="457200" progId="Equation.3">
                        <p:embed/>
                        <p:pic>
                          <p:nvPicPr>
                            <p:cNvPr id="70671" name="Object 15">
                              <a:extLst>
                                <a:ext uri="{FF2B5EF4-FFF2-40B4-BE49-F238E27FC236}">
                                  <a16:creationId xmlns:a16="http://schemas.microsoft.com/office/drawing/2014/main" id="{AED4BF8E-ECEC-41A4-BA90-C64827F2B83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36" y="3808"/>
                              <a:ext cx="916" cy="42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70667" name="Text Box 16">
                <a:extLst>
                  <a:ext uri="{FF2B5EF4-FFF2-40B4-BE49-F238E27FC236}">
                    <a16:creationId xmlns:a16="http://schemas.microsoft.com/office/drawing/2014/main" id="{6CEC315E-FC2D-467F-8C00-7FF0B11BDF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6" y="4084"/>
                <a:ext cx="28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Rotationally symmetric, non-linear operator</a:t>
                </a:r>
              </a:p>
            </p:txBody>
          </p:sp>
        </p:grpSp>
        <p:sp>
          <p:nvSpPr>
            <p:cNvPr id="70663" name="Text Box 17">
              <a:extLst>
                <a:ext uri="{FF2B5EF4-FFF2-40B4-BE49-F238E27FC236}">
                  <a16:creationId xmlns:a16="http://schemas.microsoft.com/office/drawing/2014/main" id="{6CB4A931-6481-4C47-ADDC-82609CAB7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" y="3763"/>
              <a:ext cx="130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(normal of the edge)</a:t>
              </a:r>
            </a:p>
          </p:txBody>
        </p:sp>
      </p:grpSp>
      <p:sp>
        <p:nvSpPr>
          <p:cNvPr id="70661" name="Rectangle 18">
            <a:extLst>
              <a:ext uri="{FF2B5EF4-FFF2-40B4-BE49-F238E27FC236}">
                <a16:creationId xmlns:a16="http://schemas.microsoft.com/office/drawing/2014/main" id="{E7F16D13-906E-4354-97EF-2F27B119C7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Theory of Edge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40A2E-817E-4554-88F3-EF7368CBAB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36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Marcador de Posição do Rodapé 2">
            <a:extLst>
              <a:ext uri="{FF2B5EF4-FFF2-40B4-BE49-F238E27FC236}">
                <a16:creationId xmlns:a16="http://schemas.microsoft.com/office/drawing/2014/main" id="{9E4FBCA2-2B3F-4D11-B370-6D356A8377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FFB19FF-A124-48F6-9808-AE2A77E6C17B}"/>
              </a:ext>
            </a:extLst>
          </p:cNvPr>
          <p:cNvGrpSpPr>
            <a:grpSpLocks/>
          </p:cNvGrpSpPr>
          <p:nvPr/>
        </p:nvGrpSpPr>
        <p:grpSpPr bwMode="auto">
          <a:xfrm>
            <a:off x="574675" y="2205038"/>
            <a:ext cx="7319963" cy="1122362"/>
            <a:chOff x="569" y="2467"/>
            <a:chExt cx="4611" cy="707"/>
          </a:xfrm>
        </p:grpSpPr>
        <p:sp>
          <p:nvSpPr>
            <p:cNvPr id="72740" name="Text Box 8">
              <a:extLst>
                <a:ext uri="{FF2B5EF4-FFF2-40B4-BE49-F238E27FC236}">
                  <a16:creationId xmlns:a16="http://schemas.microsoft.com/office/drawing/2014/main" id="{7CF730EF-4C85-42A7-AFFE-0993F7E23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" y="2467"/>
              <a:ext cx="9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Laplacian:</a:t>
              </a:r>
              <a:endParaRPr lang="en-US" altLang="ja-JP" sz="2000" u="sng">
                <a:solidFill>
                  <a:schemeClr val="tx1"/>
                </a:solidFill>
                <a:ea typeface="ＭＳ Ｐゴシック" panose="020B0600070205080204" pitchFamily="34" charset="-128"/>
              </a:endParaRPr>
            </a:p>
          </p:txBody>
        </p:sp>
        <p:graphicFrame>
          <p:nvGraphicFramePr>
            <p:cNvPr id="72741" name="Object 9">
              <a:extLst>
                <a:ext uri="{FF2B5EF4-FFF2-40B4-BE49-F238E27FC236}">
                  <a16:creationId xmlns:a16="http://schemas.microsoft.com/office/drawing/2014/main" id="{041C8E59-40FD-4879-BBAA-602D1F930F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85" y="2574"/>
            <a:ext cx="3405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009771" imgH="343015" progId="Equation.3">
                    <p:embed/>
                  </p:oleObj>
                </mc:Choice>
                <mc:Fallback>
                  <p:oleObj name="Equation" r:id="rId3" imgW="3009771" imgH="343015" progId="Equation.3">
                    <p:embed/>
                    <p:pic>
                      <p:nvPicPr>
                        <p:cNvPr id="72741" name="Object 9">
                          <a:extLst>
                            <a:ext uri="{FF2B5EF4-FFF2-40B4-BE49-F238E27FC236}">
                              <a16:creationId xmlns:a16="http://schemas.microsoft.com/office/drawing/2014/main" id="{041C8E59-40FD-4879-BBAA-602D1F930FE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" y="2574"/>
                          <a:ext cx="3405" cy="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742" name="Text Box 10">
              <a:extLst>
                <a:ext uri="{FF2B5EF4-FFF2-40B4-BE49-F238E27FC236}">
                  <a16:creationId xmlns:a16="http://schemas.microsoft.com/office/drawing/2014/main" id="{F6C15CAE-DDFE-4C45-89E1-98352FA0E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8" y="2943"/>
              <a:ext cx="25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Rotationally symmetric, linear operator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B2042C3E-625E-4AAC-8866-99A826EA4F30}"/>
              </a:ext>
            </a:extLst>
          </p:cNvPr>
          <p:cNvGrpSpPr>
            <a:grpSpLocks/>
          </p:cNvGrpSpPr>
          <p:nvPr/>
        </p:nvGrpSpPr>
        <p:grpSpPr bwMode="auto">
          <a:xfrm>
            <a:off x="603250" y="3355975"/>
            <a:ext cx="7261225" cy="1844675"/>
            <a:chOff x="498" y="3144"/>
            <a:chExt cx="4574" cy="1162"/>
          </a:xfrm>
        </p:grpSpPr>
        <p:sp>
          <p:nvSpPr>
            <p:cNvPr id="72716" name="Line 12">
              <a:extLst>
                <a:ext uri="{FF2B5EF4-FFF2-40B4-BE49-F238E27FC236}">
                  <a16:creationId xmlns:a16="http://schemas.microsoft.com/office/drawing/2014/main" id="{719DF999-8056-4EB0-BE57-0434339E1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4133"/>
              <a:ext cx="13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7" name="Line 13">
              <a:extLst>
                <a:ext uri="{FF2B5EF4-FFF2-40B4-BE49-F238E27FC236}">
                  <a16:creationId xmlns:a16="http://schemas.microsoft.com/office/drawing/2014/main" id="{A1D94F3E-C1BF-48FE-B8D9-9C3A6797A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0" y="3360"/>
              <a:ext cx="0" cy="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8" name="Line 14">
              <a:extLst>
                <a:ext uri="{FF2B5EF4-FFF2-40B4-BE49-F238E27FC236}">
                  <a16:creationId xmlns:a16="http://schemas.microsoft.com/office/drawing/2014/main" id="{E503A9A8-C619-4553-9818-7A8D59755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" y="3989"/>
              <a:ext cx="5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9" name="Line 15">
              <a:extLst>
                <a:ext uri="{FF2B5EF4-FFF2-40B4-BE49-F238E27FC236}">
                  <a16:creationId xmlns:a16="http://schemas.microsoft.com/office/drawing/2014/main" id="{EC46BBC0-E0DA-408F-BE09-FABD7E645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8" y="3505"/>
              <a:ext cx="5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0" name="Line 16">
              <a:extLst>
                <a:ext uri="{FF2B5EF4-FFF2-40B4-BE49-F238E27FC236}">
                  <a16:creationId xmlns:a16="http://schemas.microsoft.com/office/drawing/2014/main" id="{621AB242-E1F6-465C-94C9-E96261345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7" y="3498"/>
              <a:ext cx="0" cy="4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1" name="Line 17">
              <a:extLst>
                <a:ext uri="{FF2B5EF4-FFF2-40B4-BE49-F238E27FC236}">
                  <a16:creationId xmlns:a16="http://schemas.microsoft.com/office/drawing/2014/main" id="{C69FE1F9-B51B-4D21-881E-84309B06E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1" y="4124"/>
              <a:ext cx="13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2" name="Line 18">
              <a:extLst>
                <a:ext uri="{FF2B5EF4-FFF2-40B4-BE49-F238E27FC236}">
                  <a16:creationId xmlns:a16="http://schemas.microsoft.com/office/drawing/2014/main" id="{CD640414-29C6-4DFD-979E-AF617E118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3" y="3351"/>
              <a:ext cx="0" cy="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3" name="Freeform 19">
              <a:extLst>
                <a:ext uri="{FF2B5EF4-FFF2-40B4-BE49-F238E27FC236}">
                  <a16:creationId xmlns:a16="http://schemas.microsoft.com/office/drawing/2014/main" id="{870F5D92-76B3-451C-B767-CE1CDB35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3540"/>
              <a:ext cx="373" cy="583"/>
            </a:xfrm>
            <a:custGeom>
              <a:avLst/>
              <a:gdLst>
                <a:gd name="T0" fmla="*/ 0 w 544"/>
                <a:gd name="T1" fmla="*/ 583 h 583"/>
                <a:gd name="T2" fmla="*/ 1 w 544"/>
                <a:gd name="T3" fmla="*/ 567 h 583"/>
                <a:gd name="T4" fmla="*/ 1 w 544"/>
                <a:gd name="T5" fmla="*/ 487 h 583"/>
                <a:gd name="T6" fmla="*/ 1 w 544"/>
                <a:gd name="T7" fmla="*/ 76 h 583"/>
                <a:gd name="T8" fmla="*/ 2 w 544"/>
                <a:gd name="T9" fmla="*/ 28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"/>
                <a:gd name="T16" fmla="*/ 0 h 583"/>
                <a:gd name="T17" fmla="*/ 544 w 544"/>
                <a:gd name="T18" fmla="*/ 583 h 5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" h="583">
                  <a:moveTo>
                    <a:pt x="0" y="583"/>
                  </a:moveTo>
                  <a:cubicBezTo>
                    <a:pt x="128" y="583"/>
                    <a:pt x="256" y="583"/>
                    <a:pt x="325" y="567"/>
                  </a:cubicBezTo>
                  <a:cubicBezTo>
                    <a:pt x="394" y="551"/>
                    <a:pt x="389" y="569"/>
                    <a:pt x="416" y="487"/>
                  </a:cubicBezTo>
                  <a:cubicBezTo>
                    <a:pt x="443" y="405"/>
                    <a:pt x="469" y="152"/>
                    <a:pt x="490" y="76"/>
                  </a:cubicBezTo>
                  <a:cubicBezTo>
                    <a:pt x="511" y="0"/>
                    <a:pt x="527" y="14"/>
                    <a:pt x="544" y="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4" name="Freeform 20">
              <a:extLst>
                <a:ext uri="{FF2B5EF4-FFF2-40B4-BE49-F238E27FC236}">
                  <a16:creationId xmlns:a16="http://schemas.microsoft.com/office/drawing/2014/main" id="{130E367D-B3ED-4472-AFAD-D08A9989BB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08" y="3541"/>
              <a:ext cx="373" cy="583"/>
            </a:xfrm>
            <a:custGeom>
              <a:avLst/>
              <a:gdLst>
                <a:gd name="T0" fmla="*/ 0 w 544"/>
                <a:gd name="T1" fmla="*/ 583 h 583"/>
                <a:gd name="T2" fmla="*/ 1 w 544"/>
                <a:gd name="T3" fmla="*/ 567 h 583"/>
                <a:gd name="T4" fmla="*/ 1 w 544"/>
                <a:gd name="T5" fmla="*/ 487 h 583"/>
                <a:gd name="T6" fmla="*/ 1 w 544"/>
                <a:gd name="T7" fmla="*/ 76 h 583"/>
                <a:gd name="T8" fmla="*/ 2 w 544"/>
                <a:gd name="T9" fmla="*/ 28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4"/>
                <a:gd name="T16" fmla="*/ 0 h 583"/>
                <a:gd name="T17" fmla="*/ 544 w 544"/>
                <a:gd name="T18" fmla="*/ 583 h 5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4" h="583">
                  <a:moveTo>
                    <a:pt x="0" y="583"/>
                  </a:moveTo>
                  <a:cubicBezTo>
                    <a:pt x="128" y="583"/>
                    <a:pt x="256" y="583"/>
                    <a:pt x="325" y="567"/>
                  </a:cubicBezTo>
                  <a:cubicBezTo>
                    <a:pt x="394" y="551"/>
                    <a:pt x="389" y="569"/>
                    <a:pt x="416" y="487"/>
                  </a:cubicBezTo>
                  <a:cubicBezTo>
                    <a:pt x="443" y="405"/>
                    <a:pt x="469" y="152"/>
                    <a:pt x="490" y="76"/>
                  </a:cubicBezTo>
                  <a:cubicBezTo>
                    <a:pt x="511" y="0"/>
                    <a:pt x="527" y="14"/>
                    <a:pt x="544" y="2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5" name="Line 21">
              <a:extLst>
                <a:ext uri="{FF2B5EF4-FFF2-40B4-BE49-F238E27FC236}">
                  <a16:creationId xmlns:a16="http://schemas.microsoft.com/office/drawing/2014/main" id="{4C19F041-1AD5-40D5-885F-C73AA4A63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1" y="3360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6" name="Line 22">
              <a:extLst>
                <a:ext uri="{FF2B5EF4-FFF2-40B4-BE49-F238E27FC236}">
                  <a16:creationId xmlns:a16="http://schemas.microsoft.com/office/drawing/2014/main" id="{2BA6E19C-14A1-4ACF-8C77-932D2B4692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16" y="3366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7" name="Line 23">
              <a:extLst>
                <a:ext uri="{FF2B5EF4-FFF2-40B4-BE49-F238E27FC236}">
                  <a16:creationId xmlns:a16="http://schemas.microsoft.com/office/drawing/2014/main" id="{0A51BB47-198B-47AD-918A-041D73116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" y="3822"/>
              <a:ext cx="13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8" name="Line 24">
              <a:extLst>
                <a:ext uri="{FF2B5EF4-FFF2-40B4-BE49-F238E27FC236}">
                  <a16:creationId xmlns:a16="http://schemas.microsoft.com/office/drawing/2014/main" id="{60EF003F-F3DA-4C28-895B-23B433076D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3347"/>
              <a:ext cx="0" cy="8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29" name="Line 25">
              <a:extLst>
                <a:ext uri="{FF2B5EF4-FFF2-40B4-BE49-F238E27FC236}">
                  <a16:creationId xmlns:a16="http://schemas.microsoft.com/office/drawing/2014/main" id="{45FDA8EF-4C6C-441E-868C-43EC64FF3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0" y="3362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730" name="Group 26">
              <a:extLst>
                <a:ext uri="{FF2B5EF4-FFF2-40B4-BE49-F238E27FC236}">
                  <a16:creationId xmlns:a16="http://schemas.microsoft.com/office/drawing/2014/main" id="{A57B54D5-ED60-44EE-9D01-7A346B3210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2" y="3435"/>
              <a:ext cx="679" cy="778"/>
              <a:chOff x="4042" y="3435"/>
              <a:chExt cx="679" cy="778"/>
            </a:xfrm>
          </p:grpSpPr>
          <p:sp>
            <p:nvSpPr>
              <p:cNvPr id="72737" name="Freeform 27">
                <a:extLst>
                  <a:ext uri="{FF2B5EF4-FFF2-40B4-BE49-F238E27FC236}">
                    <a16:creationId xmlns:a16="http://schemas.microsoft.com/office/drawing/2014/main" id="{979107EC-7FD9-412D-92B4-4A2CEAF1C7BE}"/>
                  </a:ext>
                </a:extLst>
              </p:cNvPr>
              <p:cNvSpPr>
                <a:spLocks/>
              </p:cNvSpPr>
              <p:nvPr/>
            </p:nvSpPr>
            <p:spPr bwMode="auto">
              <a:xfrm rot="-197767">
                <a:off x="4042" y="3435"/>
                <a:ext cx="304" cy="381"/>
              </a:xfrm>
              <a:custGeom>
                <a:avLst/>
                <a:gdLst>
                  <a:gd name="T0" fmla="*/ 0 w 304"/>
                  <a:gd name="T1" fmla="*/ 368 h 381"/>
                  <a:gd name="T2" fmla="*/ 202 w 304"/>
                  <a:gd name="T3" fmla="*/ 320 h 381"/>
                  <a:gd name="T4" fmla="*/ 304 w 304"/>
                  <a:gd name="T5" fmla="*/ 0 h 381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381"/>
                  <a:gd name="T11" fmla="*/ 304 w 304"/>
                  <a:gd name="T12" fmla="*/ 381 h 3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381">
                    <a:moveTo>
                      <a:pt x="0" y="368"/>
                    </a:moveTo>
                    <a:cubicBezTo>
                      <a:pt x="75" y="374"/>
                      <a:pt x="151" y="381"/>
                      <a:pt x="202" y="320"/>
                    </a:cubicBezTo>
                    <a:cubicBezTo>
                      <a:pt x="253" y="259"/>
                      <a:pt x="278" y="129"/>
                      <a:pt x="30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8" name="Freeform 28">
                <a:extLst>
                  <a:ext uri="{FF2B5EF4-FFF2-40B4-BE49-F238E27FC236}">
                    <a16:creationId xmlns:a16="http://schemas.microsoft.com/office/drawing/2014/main" id="{B974A3A0-6EC2-458B-AEAC-B9A8AD7CF47F}"/>
                  </a:ext>
                </a:extLst>
              </p:cNvPr>
              <p:cNvSpPr>
                <a:spLocks/>
              </p:cNvSpPr>
              <p:nvPr/>
            </p:nvSpPr>
            <p:spPr bwMode="auto">
              <a:xfrm rot="-197767" flipH="1" flipV="1">
                <a:off x="4417" y="3825"/>
                <a:ext cx="304" cy="381"/>
              </a:xfrm>
              <a:custGeom>
                <a:avLst/>
                <a:gdLst>
                  <a:gd name="T0" fmla="*/ 0 w 304"/>
                  <a:gd name="T1" fmla="*/ 368 h 381"/>
                  <a:gd name="T2" fmla="*/ 202 w 304"/>
                  <a:gd name="T3" fmla="*/ 320 h 381"/>
                  <a:gd name="T4" fmla="*/ 304 w 304"/>
                  <a:gd name="T5" fmla="*/ 0 h 381"/>
                  <a:gd name="T6" fmla="*/ 0 60000 65536"/>
                  <a:gd name="T7" fmla="*/ 0 60000 65536"/>
                  <a:gd name="T8" fmla="*/ 0 60000 65536"/>
                  <a:gd name="T9" fmla="*/ 0 w 304"/>
                  <a:gd name="T10" fmla="*/ 0 h 381"/>
                  <a:gd name="T11" fmla="*/ 304 w 304"/>
                  <a:gd name="T12" fmla="*/ 381 h 3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" h="381">
                    <a:moveTo>
                      <a:pt x="0" y="368"/>
                    </a:moveTo>
                    <a:cubicBezTo>
                      <a:pt x="75" y="374"/>
                      <a:pt x="151" y="381"/>
                      <a:pt x="202" y="320"/>
                    </a:cubicBezTo>
                    <a:cubicBezTo>
                      <a:pt x="253" y="259"/>
                      <a:pt x="278" y="129"/>
                      <a:pt x="304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9" name="Line 29">
                <a:extLst>
                  <a:ext uri="{FF2B5EF4-FFF2-40B4-BE49-F238E27FC236}">
                    <a16:creationId xmlns:a16="http://schemas.microsoft.com/office/drawing/2014/main" id="{A2CEA5C6-3131-415D-8FD4-ACCA7BFBC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3440"/>
                <a:ext cx="97" cy="7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72731" name="Object 30">
              <a:extLst>
                <a:ext uri="{FF2B5EF4-FFF2-40B4-BE49-F238E27FC236}">
                  <a16:creationId xmlns:a16="http://schemas.microsoft.com/office/drawing/2014/main" id="{84BC053F-2AD8-4D84-B699-4F0634F649B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8" y="3245"/>
            <a:ext cx="139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780" imgH="164814" progId="Equation.3">
                    <p:embed/>
                  </p:oleObj>
                </mc:Choice>
                <mc:Fallback>
                  <p:oleObj name="Equation" r:id="rId5" imgW="126780" imgH="164814" progId="Equation.3">
                    <p:embed/>
                    <p:pic>
                      <p:nvPicPr>
                        <p:cNvPr id="72731" name="Object 30">
                          <a:extLst>
                            <a:ext uri="{FF2B5EF4-FFF2-40B4-BE49-F238E27FC236}">
                              <a16:creationId xmlns:a16="http://schemas.microsoft.com/office/drawing/2014/main" id="{84BC053F-2AD8-4D84-B699-4F0634F649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" y="3245"/>
                          <a:ext cx="139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2" name="Object 31">
              <a:extLst>
                <a:ext uri="{FF2B5EF4-FFF2-40B4-BE49-F238E27FC236}">
                  <a16:creationId xmlns:a16="http://schemas.microsoft.com/office/drawing/2014/main" id="{C822F5D8-DA81-4F87-8005-B1741D32791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41" y="4154"/>
            <a:ext cx="13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6835" imgH="139518" progId="Equation.3">
                    <p:embed/>
                  </p:oleObj>
                </mc:Choice>
                <mc:Fallback>
                  <p:oleObj name="Equation" r:id="rId7" imgW="126835" imgH="139518" progId="Equation.3">
                    <p:embed/>
                    <p:pic>
                      <p:nvPicPr>
                        <p:cNvPr id="72732" name="Object 31">
                          <a:extLst>
                            <a:ext uri="{FF2B5EF4-FFF2-40B4-BE49-F238E27FC236}">
                              <a16:creationId xmlns:a16="http://schemas.microsoft.com/office/drawing/2014/main" id="{C822F5D8-DA81-4F87-8005-B1741D32791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1" y="4154"/>
                          <a:ext cx="139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3" name="Object 32">
              <a:extLst>
                <a:ext uri="{FF2B5EF4-FFF2-40B4-BE49-F238E27FC236}">
                  <a16:creationId xmlns:a16="http://schemas.microsoft.com/office/drawing/2014/main" id="{0FCB7D30-CB42-44FA-9489-BF47A7A635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35" y="3144"/>
            <a:ext cx="236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215713" imgH="393359" progId="Equation.3">
                    <p:embed/>
                  </p:oleObj>
                </mc:Choice>
                <mc:Fallback>
                  <p:oleObj name="Equation" r:id="rId9" imgW="215713" imgH="393359" progId="Equation.3">
                    <p:embed/>
                    <p:pic>
                      <p:nvPicPr>
                        <p:cNvPr id="72733" name="Object 32">
                          <a:extLst>
                            <a:ext uri="{FF2B5EF4-FFF2-40B4-BE49-F238E27FC236}">
                              <a16:creationId xmlns:a16="http://schemas.microsoft.com/office/drawing/2014/main" id="{0FCB7D30-CB42-44FA-9489-BF47A7A635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5" y="3144"/>
                          <a:ext cx="236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4" name="Object 33">
              <a:extLst>
                <a:ext uri="{FF2B5EF4-FFF2-40B4-BE49-F238E27FC236}">
                  <a16:creationId xmlns:a16="http://schemas.microsoft.com/office/drawing/2014/main" id="{727FFCA9-D852-4B60-8A90-3D744C6C915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3" y="3168"/>
            <a:ext cx="306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279400" imgH="419100" progId="Equation.3">
                    <p:embed/>
                  </p:oleObj>
                </mc:Choice>
                <mc:Fallback>
                  <p:oleObj name="Equation" r:id="rId11" imgW="279400" imgH="419100" progId="Equation.3">
                    <p:embed/>
                    <p:pic>
                      <p:nvPicPr>
                        <p:cNvPr id="72734" name="Object 33">
                          <a:extLst>
                            <a:ext uri="{FF2B5EF4-FFF2-40B4-BE49-F238E27FC236}">
                              <a16:creationId xmlns:a16="http://schemas.microsoft.com/office/drawing/2014/main" id="{727FFCA9-D852-4B60-8A90-3D744C6C915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" y="3168"/>
                          <a:ext cx="306" cy="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5" name="Object 34">
              <a:extLst>
                <a:ext uri="{FF2B5EF4-FFF2-40B4-BE49-F238E27FC236}">
                  <a16:creationId xmlns:a16="http://schemas.microsoft.com/office/drawing/2014/main" id="{DFADE4D2-FC7B-48F5-81F4-3A70BDE42F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1" y="4148"/>
            <a:ext cx="13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835" imgH="139518" progId="Equation.3">
                    <p:embed/>
                  </p:oleObj>
                </mc:Choice>
                <mc:Fallback>
                  <p:oleObj name="Equation" r:id="rId13" imgW="126835" imgH="139518" progId="Equation.3">
                    <p:embed/>
                    <p:pic>
                      <p:nvPicPr>
                        <p:cNvPr id="72735" name="Object 34">
                          <a:extLst>
                            <a:ext uri="{FF2B5EF4-FFF2-40B4-BE49-F238E27FC236}">
                              <a16:creationId xmlns:a16="http://schemas.microsoft.com/office/drawing/2014/main" id="{DFADE4D2-FC7B-48F5-81F4-3A70BDE42F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1" y="4148"/>
                          <a:ext cx="139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736" name="Object 35">
              <a:extLst>
                <a:ext uri="{FF2B5EF4-FFF2-40B4-BE49-F238E27FC236}">
                  <a16:creationId xmlns:a16="http://schemas.microsoft.com/office/drawing/2014/main" id="{6449DBEF-965D-4813-A18D-F401EC811F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933" y="3828"/>
            <a:ext cx="139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26835" imgH="139518" progId="Equation.3">
                    <p:embed/>
                  </p:oleObj>
                </mc:Choice>
                <mc:Fallback>
                  <p:oleObj name="Equation" r:id="rId14" imgW="126835" imgH="139518" progId="Equation.3">
                    <p:embed/>
                    <p:pic>
                      <p:nvPicPr>
                        <p:cNvPr id="72736" name="Object 35">
                          <a:extLst>
                            <a:ext uri="{FF2B5EF4-FFF2-40B4-BE49-F238E27FC236}">
                              <a16:creationId xmlns:a16="http://schemas.microsoft.com/office/drawing/2014/main" id="{6449DBEF-965D-4813-A18D-F401EC811F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3" y="3828"/>
                          <a:ext cx="139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36">
            <a:extLst>
              <a:ext uri="{FF2B5EF4-FFF2-40B4-BE49-F238E27FC236}">
                <a16:creationId xmlns:a16="http://schemas.microsoft.com/office/drawing/2014/main" id="{C8A8FC46-6ACE-41CE-AD61-065C1923D4A0}"/>
              </a:ext>
            </a:extLst>
          </p:cNvPr>
          <p:cNvGrpSpPr>
            <a:grpSpLocks/>
          </p:cNvGrpSpPr>
          <p:nvPr/>
        </p:nvGrpSpPr>
        <p:grpSpPr bwMode="auto">
          <a:xfrm>
            <a:off x="4240213" y="3894138"/>
            <a:ext cx="4148137" cy="573087"/>
            <a:chOff x="2789" y="3483"/>
            <a:chExt cx="2613" cy="361"/>
          </a:xfrm>
        </p:grpSpPr>
        <p:grpSp>
          <p:nvGrpSpPr>
            <p:cNvPr id="72711" name="Group 37">
              <a:extLst>
                <a:ext uri="{FF2B5EF4-FFF2-40B4-BE49-F238E27FC236}">
                  <a16:creationId xmlns:a16="http://schemas.microsoft.com/office/drawing/2014/main" id="{5B2F6EE5-01E2-4FEA-9AB0-CB8F44947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9" y="3520"/>
              <a:ext cx="1620" cy="324"/>
              <a:chOff x="2789" y="3520"/>
              <a:chExt cx="1620" cy="324"/>
            </a:xfrm>
          </p:grpSpPr>
          <p:sp>
            <p:nvSpPr>
              <p:cNvPr id="72714" name="Oval 38">
                <a:extLst>
                  <a:ext uri="{FF2B5EF4-FFF2-40B4-BE49-F238E27FC236}">
                    <a16:creationId xmlns:a16="http://schemas.microsoft.com/office/drawing/2014/main" id="{0DA40AAD-E4CB-443F-9AD9-CE3E5F8D3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9" y="3520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72715" name="Oval 39">
                <a:extLst>
                  <a:ext uri="{FF2B5EF4-FFF2-40B4-BE49-F238E27FC236}">
                    <a16:creationId xmlns:a16="http://schemas.microsoft.com/office/drawing/2014/main" id="{2BAF19C5-A6F9-47F3-86B4-536484D19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3" y="3788"/>
                <a:ext cx="56" cy="5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712" name="Text Box 40">
              <a:extLst>
                <a:ext uri="{FF2B5EF4-FFF2-40B4-BE49-F238E27FC236}">
                  <a16:creationId xmlns:a16="http://schemas.microsoft.com/office/drawing/2014/main" id="{199A49DF-331B-4B47-B843-4B74BEEA6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8" y="3483"/>
              <a:ext cx="8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zero-crossing</a:t>
              </a:r>
            </a:p>
          </p:txBody>
        </p:sp>
        <p:sp>
          <p:nvSpPr>
            <p:cNvPr id="72713" name="Line 41">
              <a:extLst>
                <a:ext uri="{FF2B5EF4-FFF2-40B4-BE49-F238E27FC236}">
                  <a16:creationId xmlns:a16="http://schemas.microsoft.com/office/drawing/2014/main" id="{814A5503-0079-4975-8B4E-311FDC0B0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32" y="3616"/>
              <a:ext cx="128" cy="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0" name="Rectangle 42">
            <a:extLst>
              <a:ext uri="{FF2B5EF4-FFF2-40B4-BE49-F238E27FC236}">
                <a16:creationId xmlns:a16="http://schemas.microsoft.com/office/drawing/2014/main" id="{02764AD6-74AC-458E-8003-3EE3D9BA6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Theory of Edge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0B00C-6938-4668-99BC-9D6F15FAF1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37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Marcador de Posição do Rodapé 3">
            <a:extLst>
              <a:ext uri="{FF2B5EF4-FFF2-40B4-BE49-F238E27FC236}">
                <a16:creationId xmlns:a16="http://schemas.microsoft.com/office/drawing/2014/main" id="{8C338070-1F97-4155-B72D-CC29318960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3CBB1B4D-CAB7-4C6B-A0DF-C2FA91B46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2633663"/>
            <a:ext cx="1447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6FAEF309-A797-4EE9-B4DF-1CAE1015DD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Discrete Edge Operators</a:t>
            </a:r>
          </a:p>
        </p:txBody>
      </p:sp>
      <p:sp>
        <p:nvSpPr>
          <p:cNvPr id="74757" name="Rectangle 4">
            <a:extLst>
              <a:ext uri="{FF2B5EF4-FFF2-40B4-BE49-F238E27FC236}">
                <a16:creationId xmlns:a16="http://schemas.microsoft.com/office/drawing/2014/main" id="{64582D90-F906-4A4B-B29A-D9D5911C3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How can we differentiate a </a:t>
            </a:r>
            <a:r>
              <a:rPr lang="en-US" altLang="ja-JP" sz="2400" b="1" i="1">
                <a:solidFill>
                  <a:srgbClr val="CC3300"/>
                </a:solidFill>
                <a:ea typeface="ＭＳ Ｐゴシック" panose="020B0600070205080204" pitchFamily="34" charset="-128"/>
              </a:rPr>
              <a:t>discrete</a:t>
            </a:r>
            <a:r>
              <a:rPr lang="en-US" altLang="ja-JP" sz="2400">
                <a:ea typeface="ＭＳ Ｐゴシック" panose="020B0600070205080204" pitchFamily="34" charset="-128"/>
              </a:rPr>
              <a:t> image?</a:t>
            </a:r>
          </a:p>
        </p:txBody>
      </p:sp>
      <p:sp>
        <p:nvSpPr>
          <p:cNvPr id="74758" name="Text Box 5">
            <a:extLst>
              <a:ext uri="{FF2B5EF4-FFF2-40B4-BE49-F238E27FC236}">
                <a16:creationId xmlns:a16="http://schemas.microsoft.com/office/drawing/2014/main" id="{5C9AC067-D3C3-40E0-9198-8E06A0215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2087563"/>
            <a:ext cx="3852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Finite difference approximations:</a:t>
            </a:r>
          </a:p>
        </p:txBody>
      </p:sp>
      <p:sp>
        <p:nvSpPr>
          <p:cNvPr id="74759" name="Rectangle 6">
            <a:extLst>
              <a:ext uri="{FF2B5EF4-FFF2-40B4-BE49-F238E27FC236}">
                <a16:creationId xmlns:a16="http://schemas.microsoft.com/office/drawing/2014/main" id="{DEC62DE9-5FDF-41D3-9875-DE2C5FA5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3254375"/>
            <a:ext cx="611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4760" name="Rectangle 7">
            <a:extLst>
              <a:ext uri="{FF2B5EF4-FFF2-40B4-BE49-F238E27FC236}">
                <a16:creationId xmlns:a16="http://schemas.microsoft.com/office/drawing/2014/main" id="{48657286-8C0F-451C-81CF-A7C8ABE3C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350" y="2678113"/>
            <a:ext cx="611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4761" name="Rectangle 8">
            <a:extLst>
              <a:ext uri="{FF2B5EF4-FFF2-40B4-BE49-F238E27FC236}">
                <a16:creationId xmlns:a16="http://schemas.microsoft.com/office/drawing/2014/main" id="{B6081167-4772-4CAE-8FB7-C51B14C60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3254375"/>
            <a:ext cx="606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4762" name="Rectangle 9">
            <a:extLst>
              <a:ext uri="{FF2B5EF4-FFF2-40B4-BE49-F238E27FC236}">
                <a16:creationId xmlns:a16="http://schemas.microsoft.com/office/drawing/2014/main" id="{BC652278-4530-4607-A686-2AEBFE876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2678113"/>
            <a:ext cx="606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ja-JP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74763" name="Line 10">
            <a:extLst>
              <a:ext uri="{FF2B5EF4-FFF2-40B4-BE49-F238E27FC236}">
                <a16:creationId xmlns:a16="http://schemas.microsoft.com/office/drawing/2014/main" id="{5A22417A-24EA-4320-9F3E-A091FDC22E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8113" y="3243263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64" name="Line 11">
            <a:extLst>
              <a:ext uri="{FF2B5EF4-FFF2-40B4-BE49-F238E27FC236}">
                <a16:creationId xmlns:a16="http://schemas.microsoft.com/office/drawing/2014/main" id="{F5F58A4F-A70C-426B-8AC3-53ECB001B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2488" y="2630488"/>
            <a:ext cx="0" cy="1222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4765" name="Object 12">
            <a:extLst>
              <a:ext uri="{FF2B5EF4-FFF2-40B4-BE49-F238E27FC236}">
                <a16:creationId xmlns:a16="http://schemas.microsoft.com/office/drawing/2014/main" id="{5AA6FA8A-FB80-49D7-99C8-C4D3FA8EC8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73838" y="2765425"/>
          <a:ext cx="5397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4668" imgH="241195" progId="Equation.3">
                  <p:embed/>
                </p:oleObj>
              </mc:Choice>
              <mc:Fallback>
                <p:oleObj name="Equation" r:id="rId3" imgW="304668" imgH="241195" progId="Equation.3">
                  <p:embed/>
                  <p:pic>
                    <p:nvPicPr>
                      <p:cNvPr id="74765" name="Object 12">
                        <a:extLst>
                          <a:ext uri="{FF2B5EF4-FFF2-40B4-BE49-F238E27FC236}">
                            <a16:creationId xmlns:a16="http://schemas.microsoft.com/office/drawing/2014/main" id="{5AA6FA8A-FB80-49D7-99C8-C4D3FA8EC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765425"/>
                        <a:ext cx="5397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6" name="Object 13">
            <a:extLst>
              <a:ext uri="{FF2B5EF4-FFF2-40B4-BE49-F238E27FC236}">
                <a16:creationId xmlns:a16="http://schemas.microsoft.com/office/drawing/2014/main" id="{658F7E71-0EBC-489B-B882-A93F8A82F7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12013" y="2767013"/>
          <a:ext cx="6969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529" imgH="241195" progId="Equation.3">
                  <p:embed/>
                </p:oleObj>
              </mc:Choice>
              <mc:Fallback>
                <p:oleObj name="Equation" r:id="rId5" imgW="393529" imgH="241195" progId="Equation.3">
                  <p:embed/>
                  <p:pic>
                    <p:nvPicPr>
                      <p:cNvPr id="74766" name="Object 13">
                        <a:extLst>
                          <a:ext uri="{FF2B5EF4-FFF2-40B4-BE49-F238E27FC236}">
                            <a16:creationId xmlns:a16="http://schemas.microsoft.com/office/drawing/2014/main" id="{658F7E71-0EBC-489B-B882-A93F8A82F7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2013" y="2767013"/>
                        <a:ext cx="696912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7" name="Object 14">
            <a:extLst>
              <a:ext uri="{FF2B5EF4-FFF2-40B4-BE49-F238E27FC236}">
                <a16:creationId xmlns:a16="http://schemas.microsoft.com/office/drawing/2014/main" id="{9C05555B-231A-4C6E-B525-31DA9CA010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6388" y="3340100"/>
          <a:ext cx="3825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713" imgH="241091" progId="Equation.3">
                  <p:embed/>
                </p:oleObj>
              </mc:Choice>
              <mc:Fallback>
                <p:oleObj name="Equation" r:id="rId7" imgW="215713" imgH="241091" progId="Equation.3">
                  <p:embed/>
                  <p:pic>
                    <p:nvPicPr>
                      <p:cNvPr id="74767" name="Object 14">
                        <a:extLst>
                          <a:ext uri="{FF2B5EF4-FFF2-40B4-BE49-F238E27FC236}">
                            <a16:creationId xmlns:a16="http://schemas.microsoft.com/office/drawing/2014/main" id="{9C05555B-231A-4C6E-B525-31DA9CA01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3340100"/>
                        <a:ext cx="38258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8" name="Object 15">
            <a:extLst>
              <a:ext uri="{FF2B5EF4-FFF2-40B4-BE49-F238E27FC236}">
                <a16:creationId xmlns:a16="http://schemas.microsoft.com/office/drawing/2014/main" id="{F25FC3F4-CFF7-422B-86D9-7721C07317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25" y="3338513"/>
          <a:ext cx="5397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4668" imgH="241195" progId="Equation.3">
                  <p:embed/>
                </p:oleObj>
              </mc:Choice>
              <mc:Fallback>
                <p:oleObj name="Equation" r:id="rId9" imgW="304668" imgH="241195" progId="Equation.3">
                  <p:embed/>
                  <p:pic>
                    <p:nvPicPr>
                      <p:cNvPr id="74768" name="Object 15">
                        <a:extLst>
                          <a:ext uri="{FF2B5EF4-FFF2-40B4-BE49-F238E27FC236}">
                            <a16:creationId xmlns:a16="http://schemas.microsoft.com/office/drawing/2014/main" id="{F25FC3F4-CFF7-422B-86D9-7721C07317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25" y="3338513"/>
                        <a:ext cx="5397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9" name="Object 16">
            <a:extLst>
              <a:ext uri="{FF2B5EF4-FFF2-40B4-BE49-F238E27FC236}">
                <a16:creationId xmlns:a16="http://schemas.microsoft.com/office/drawing/2014/main" id="{7609E2B8-F00C-4FE1-B478-2A5DF86319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9138" y="2616200"/>
          <a:ext cx="38750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81128" imgH="276270" progId="Equation.3">
                  <p:embed/>
                </p:oleObj>
              </mc:Choice>
              <mc:Fallback>
                <p:oleObj name="Equation" r:id="rId11" imgW="2181128" imgH="276270" progId="Equation.3">
                  <p:embed/>
                  <p:pic>
                    <p:nvPicPr>
                      <p:cNvPr id="74769" name="Object 16">
                        <a:extLst>
                          <a:ext uri="{FF2B5EF4-FFF2-40B4-BE49-F238E27FC236}">
                            <a16:creationId xmlns:a16="http://schemas.microsoft.com/office/drawing/2014/main" id="{7609E2B8-F00C-4FE1-B478-2A5DF86319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2616200"/>
                        <a:ext cx="38750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0" name="Object 17">
            <a:extLst>
              <a:ext uri="{FF2B5EF4-FFF2-40B4-BE49-F238E27FC236}">
                <a16:creationId xmlns:a16="http://schemas.microsoft.com/office/drawing/2014/main" id="{3AB85859-9FF3-4F92-B3E0-F7F7875C59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9138" y="3298825"/>
          <a:ext cx="3875087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81128" imgH="314459" progId="Equation.3">
                  <p:embed/>
                </p:oleObj>
              </mc:Choice>
              <mc:Fallback>
                <p:oleObj name="Equation" r:id="rId13" imgW="2181128" imgH="314459" progId="Equation.3">
                  <p:embed/>
                  <p:pic>
                    <p:nvPicPr>
                      <p:cNvPr id="74770" name="Object 17">
                        <a:extLst>
                          <a:ext uri="{FF2B5EF4-FFF2-40B4-BE49-F238E27FC236}">
                            <a16:creationId xmlns:a16="http://schemas.microsoft.com/office/drawing/2014/main" id="{3AB85859-9FF3-4F92-B3E0-F7F7875C59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3298825"/>
                        <a:ext cx="3875087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1" name="Line 18">
            <a:extLst>
              <a:ext uri="{FF2B5EF4-FFF2-40B4-BE49-F238E27FC236}">
                <a16:creationId xmlns:a16="http://schemas.microsoft.com/office/drawing/2014/main" id="{72B1A193-69A2-4F0F-8B3C-0E295A0310E1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7350" y="2982913"/>
            <a:ext cx="134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2" name="Line 19">
            <a:extLst>
              <a:ext uri="{FF2B5EF4-FFF2-40B4-BE49-F238E27FC236}">
                <a16:creationId xmlns:a16="http://schemas.microsoft.com/office/drawing/2014/main" id="{0E2B8AD2-B4B6-4365-9591-AF47212DB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8938" y="3578225"/>
            <a:ext cx="134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3" name="Line 20">
            <a:extLst>
              <a:ext uri="{FF2B5EF4-FFF2-40B4-BE49-F238E27FC236}">
                <a16:creationId xmlns:a16="http://schemas.microsoft.com/office/drawing/2014/main" id="{0C5C0957-7A39-438D-8567-A3C78C9B09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3550" y="2982913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4774" name="Object 21">
            <a:extLst>
              <a:ext uri="{FF2B5EF4-FFF2-40B4-BE49-F238E27FC236}">
                <a16:creationId xmlns:a16="http://schemas.microsoft.com/office/drawing/2014/main" id="{27746378-FA6C-4FED-8363-A789B36CE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4188" y="3170238"/>
          <a:ext cx="212725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835" imgH="139518" progId="Equation.3">
                  <p:embed/>
                </p:oleObj>
              </mc:Choice>
              <mc:Fallback>
                <p:oleObj name="Equation" r:id="rId15" imgW="126835" imgH="139518" progId="Equation.3">
                  <p:embed/>
                  <p:pic>
                    <p:nvPicPr>
                      <p:cNvPr id="74774" name="Object 21">
                        <a:extLst>
                          <a:ext uri="{FF2B5EF4-FFF2-40B4-BE49-F238E27FC236}">
                            <a16:creationId xmlns:a16="http://schemas.microsoft.com/office/drawing/2014/main" id="{27746378-FA6C-4FED-8363-A789B36CE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188" y="3170238"/>
                        <a:ext cx="212725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75" name="Group 22">
            <a:extLst>
              <a:ext uri="{FF2B5EF4-FFF2-40B4-BE49-F238E27FC236}">
                <a16:creationId xmlns:a16="http://schemas.microsoft.com/office/drawing/2014/main" id="{80DC4DB4-004B-4619-B06E-BD83FA26FF79}"/>
              </a:ext>
            </a:extLst>
          </p:cNvPr>
          <p:cNvGrpSpPr>
            <a:grpSpLocks/>
          </p:cNvGrpSpPr>
          <p:nvPr/>
        </p:nvGrpSpPr>
        <p:grpSpPr bwMode="auto">
          <a:xfrm>
            <a:off x="1954213" y="4779963"/>
            <a:ext cx="2173287" cy="1152525"/>
            <a:chOff x="649" y="3228"/>
            <a:chExt cx="1369" cy="726"/>
          </a:xfrm>
        </p:grpSpPr>
        <p:sp>
          <p:nvSpPr>
            <p:cNvPr id="74793" name="Rectangle 23">
              <a:extLst>
                <a:ext uri="{FF2B5EF4-FFF2-40B4-BE49-F238E27FC236}">
                  <a16:creationId xmlns:a16="http://schemas.microsoft.com/office/drawing/2014/main" id="{21BFAB51-F876-405B-BD2C-C9E495562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3591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94" name="Rectangle 24">
              <a:extLst>
                <a:ext uri="{FF2B5EF4-FFF2-40B4-BE49-F238E27FC236}">
                  <a16:creationId xmlns:a16="http://schemas.microsoft.com/office/drawing/2014/main" id="{3653EB3E-6FE9-4131-B763-278CD3BF9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3228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95" name="Rectangle 25">
              <a:extLst>
                <a:ext uri="{FF2B5EF4-FFF2-40B4-BE49-F238E27FC236}">
                  <a16:creationId xmlns:a16="http://schemas.microsoft.com/office/drawing/2014/main" id="{BB232879-393D-4FA9-8EBF-E5E2EA6C6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3591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96" name="Rectangle 26">
              <a:extLst>
                <a:ext uri="{FF2B5EF4-FFF2-40B4-BE49-F238E27FC236}">
                  <a16:creationId xmlns:a16="http://schemas.microsoft.com/office/drawing/2014/main" id="{4A7A8387-6116-4B32-8259-057D0A229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" y="3228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97" name="Line 27">
              <a:extLst>
                <a:ext uri="{FF2B5EF4-FFF2-40B4-BE49-F238E27FC236}">
                  <a16:creationId xmlns:a16="http://schemas.microsoft.com/office/drawing/2014/main" id="{1FEC2D8A-2AA7-40B3-B383-C8257A52D4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1" y="3228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8" name="Line 28">
              <a:extLst>
                <a:ext uri="{FF2B5EF4-FFF2-40B4-BE49-F238E27FC236}">
                  <a16:creationId xmlns:a16="http://schemas.microsoft.com/office/drawing/2014/main" id="{2E698DC4-E582-426A-92F7-A8E245B54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1" y="3954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99" name="Line 29">
              <a:extLst>
                <a:ext uri="{FF2B5EF4-FFF2-40B4-BE49-F238E27FC236}">
                  <a16:creationId xmlns:a16="http://schemas.microsoft.com/office/drawing/2014/main" id="{D262A1C5-888F-48C9-A80C-1CFCCAB78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1" y="3228"/>
              <a:ext cx="0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0" name="Line 30">
              <a:extLst>
                <a:ext uri="{FF2B5EF4-FFF2-40B4-BE49-F238E27FC236}">
                  <a16:creationId xmlns:a16="http://schemas.microsoft.com/office/drawing/2014/main" id="{A5FB2C8F-3E6D-4097-838D-5BDAA5359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8" y="3228"/>
              <a:ext cx="0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1" name="Line 31">
              <a:extLst>
                <a:ext uri="{FF2B5EF4-FFF2-40B4-BE49-F238E27FC236}">
                  <a16:creationId xmlns:a16="http://schemas.microsoft.com/office/drawing/2014/main" id="{1BD4298B-BC60-4F94-AFB8-63649FED96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1" y="3591"/>
              <a:ext cx="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02" name="Line 32">
              <a:extLst>
                <a:ext uri="{FF2B5EF4-FFF2-40B4-BE49-F238E27FC236}">
                  <a16:creationId xmlns:a16="http://schemas.microsoft.com/office/drawing/2014/main" id="{C541D172-96F8-4A29-B5EA-031F49CF6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3" y="3228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4803" name="Object 33">
              <a:extLst>
                <a:ext uri="{FF2B5EF4-FFF2-40B4-BE49-F238E27FC236}">
                  <a16:creationId xmlns:a16="http://schemas.microsoft.com/office/drawing/2014/main" id="{E3A1C186-6421-4BAB-9FAE-6F4A7EEAE22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27" y="3325"/>
            <a:ext cx="22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03024" imgH="164957" progId="Equation.3">
                    <p:embed/>
                  </p:oleObj>
                </mc:Choice>
                <mc:Fallback>
                  <p:oleObj name="Equation" r:id="rId17" imgW="203024" imgH="164957" progId="Equation.3">
                    <p:embed/>
                    <p:pic>
                      <p:nvPicPr>
                        <p:cNvPr id="74803" name="Object 33">
                          <a:extLst>
                            <a:ext uri="{FF2B5EF4-FFF2-40B4-BE49-F238E27FC236}">
                              <a16:creationId xmlns:a16="http://schemas.microsoft.com/office/drawing/2014/main" id="{E3A1C186-6421-4BAB-9FAE-6F4A7EEAE22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7" y="3325"/>
                          <a:ext cx="22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4" name="Object 34">
              <a:extLst>
                <a:ext uri="{FF2B5EF4-FFF2-40B4-BE49-F238E27FC236}">
                  <a16:creationId xmlns:a16="http://schemas.microsoft.com/office/drawing/2014/main" id="{5867CF05-1A0F-4A0B-9496-911D1AE0E1D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82" y="3326"/>
            <a:ext cx="99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88707" imgH="164742" progId="Equation.3">
                    <p:embed/>
                  </p:oleObj>
                </mc:Choice>
                <mc:Fallback>
                  <p:oleObj name="Equation" r:id="rId19" imgW="88707" imgH="164742" progId="Equation.3">
                    <p:embed/>
                    <p:pic>
                      <p:nvPicPr>
                        <p:cNvPr id="74804" name="Object 34">
                          <a:extLst>
                            <a:ext uri="{FF2B5EF4-FFF2-40B4-BE49-F238E27FC236}">
                              <a16:creationId xmlns:a16="http://schemas.microsoft.com/office/drawing/2014/main" id="{5867CF05-1A0F-4A0B-9496-911D1AE0E1D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2" y="3326"/>
                          <a:ext cx="99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5" name="Object 35">
              <a:extLst>
                <a:ext uri="{FF2B5EF4-FFF2-40B4-BE49-F238E27FC236}">
                  <a16:creationId xmlns:a16="http://schemas.microsoft.com/office/drawing/2014/main" id="{A556F225-DE86-4FBE-9FBB-83E6004EA68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36" y="3687"/>
            <a:ext cx="22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203024" imgH="164957" progId="Equation.3">
                    <p:embed/>
                  </p:oleObj>
                </mc:Choice>
                <mc:Fallback>
                  <p:oleObj name="Equation" r:id="rId21" imgW="203024" imgH="164957" progId="Equation.3">
                    <p:embed/>
                    <p:pic>
                      <p:nvPicPr>
                        <p:cNvPr id="74805" name="Object 35">
                          <a:extLst>
                            <a:ext uri="{FF2B5EF4-FFF2-40B4-BE49-F238E27FC236}">
                              <a16:creationId xmlns:a16="http://schemas.microsoft.com/office/drawing/2014/main" id="{A556F225-DE86-4FBE-9FBB-83E6004EA6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6" y="3687"/>
                          <a:ext cx="22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6" name="Object 36">
              <a:extLst>
                <a:ext uri="{FF2B5EF4-FFF2-40B4-BE49-F238E27FC236}">
                  <a16:creationId xmlns:a16="http://schemas.microsoft.com/office/drawing/2014/main" id="{4EEBA46E-5F92-4C6A-9BC4-DFF8E7D4248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9" y="3686"/>
            <a:ext cx="99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88707" imgH="164742" progId="Equation.3">
                    <p:embed/>
                  </p:oleObj>
                </mc:Choice>
                <mc:Fallback>
                  <p:oleObj name="Equation" r:id="rId22" imgW="88707" imgH="164742" progId="Equation.3">
                    <p:embed/>
                    <p:pic>
                      <p:nvPicPr>
                        <p:cNvPr id="74806" name="Object 36">
                          <a:extLst>
                            <a:ext uri="{FF2B5EF4-FFF2-40B4-BE49-F238E27FC236}">
                              <a16:creationId xmlns:a16="http://schemas.microsoft.com/office/drawing/2014/main" id="{4EEBA46E-5F92-4C6A-9BC4-DFF8E7D4248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9" y="3686"/>
                          <a:ext cx="99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807" name="Object 37">
              <a:extLst>
                <a:ext uri="{FF2B5EF4-FFF2-40B4-BE49-F238E27FC236}">
                  <a16:creationId xmlns:a16="http://schemas.microsoft.com/office/drawing/2014/main" id="{B6621B70-F269-48EF-8505-620C2AB6540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9" y="3371"/>
            <a:ext cx="591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558558" imgH="393529" progId="Equation.3">
                    <p:embed/>
                  </p:oleObj>
                </mc:Choice>
                <mc:Fallback>
                  <p:oleObj name="Equation" r:id="rId23" imgW="558558" imgH="393529" progId="Equation.3">
                    <p:embed/>
                    <p:pic>
                      <p:nvPicPr>
                        <p:cNvPr id="74807" name="Object 37">
                          <a:extLst>
                            <a:ext uri="{FF2B5EF4-FFF2-40B4-BE49-F238E27FC236}">
                              <a16:creationId xmlns:a16="http://schemas.microsoft.com/office/drawing/2014/main" id="{B6621B70-F269-48EF-8505-620C2AB6540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9" y="3371"/>
                          <a:ext cx="591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4776" name="Group 38">
            <a:extLst>
              <a:ext uri="{FF2B5EF4-FFF2-40B4-BE49-F238E27FC236}">
                <a16:creationId xmlns:a16="http://schemas.microsoft.com/office/drawing/2014/main" id="{1D0A516A-FF3E-4CFF-B131-679AD622900D}"/>
              </a:ext>
            </a:extLst>
          </p:cNvPr>
          <p:cNvGrpSpPr>
            <a:grpSpLocks/>
          </p:cNvGrpSpPr>
          <p:nvPr/>
        </p:nvGrpSpPr>
        <p:grpSpPr bwMode="auto">
          <a:xfrm>
            <a:off x="4706938" y="4792663"/>
            <a:ext cx="2173287" cy="1152525"/>
            <a:chOff x="2383" y="3236"/>
            <a:chExt cx="1369" cy="726"/>
          </a:xfrm>
        </p:grpSpPr>
        <p:sp>
          <p:nvSpPr>
            <p:cNvPr id="74778" name="Rectangle 39">
              <a:extLst>
                <a:ext uri="{FF2B5EF4-FFF2-40B4-BE49-F238E27FC236}">
                  <a16:creationId xmlns:a16="http://schemas.microsoft.com/office/drawing/2014/main" id="{28929810-51C1-4C5C-B3A7-E59D69D31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3599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79" name="Rectangle 40">
              <a:extLst>
                <a:ext uri="{FF2B5EF4-FFF2-40B4-BE49-F238E27FC236}">
                  <a16:creationId xmlns:a16="http://schemas.microsoft.com/office/drawing/2014/main" id="{EC317D21-B828-41A1-B20E-0501C8E05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" y="3236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80" name="Rectangle 41">
              <a:extLst>
                <a:ext uri="{FF2B5EF4-FFF2-40B4-BE49-F238E27FC236}">
                  <a16:creationId xmlns:a16="http://schemas.microsoft.com/office/drawing/2014/main" id="{95FDA79C-C7A2-410A-A7CD-24AF9F7CA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599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81" name="Rectangle 42">
              <a:extLst>
                <a:ext uri="{FF2B5EF4-FFF2-40B4-BE49-F238E27FC236}">
                  <a16:creationId xmlns:a16="http://schemas.microsoft.com/office/drawing/2014/main" id="{64E5BA17-B747-4EB7-95C7-3D6759884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5" y="3236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4782" name="Line 43">
              <a:extLst>
                <a:ext uri="{FF2B5EF4-FFF2-40B4-BE49-F238E27FC236}">
                  <a16:creationId xmlns:a16="http://schemas.microsoft.com/office/drawing/2014/main" id="{8BE18D0C-D423-4AB7-B2BE-D1FA1DFB7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3236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3" name="Line 44">
              <a:extLst>
                <a:ext uri="{FF2B5EF4-FFF2-40B4-BE49-F238E27FC236}">
                  <a16:creationId xmlns:a16="http://schemas.microsoft.com/office/drawing/2014/main" id="{DCA49003-B28B-4533-A325-54C094E6A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3962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4" name="Line 45">
              <a:extLst>
                <a:ext uri="{FF2B5EF4-FFF2-40B4-BE49-F238E27FC236}">
                  <a16:creationId xmlns:a16="http://schemas.microsoft.com/office/drawing/2014/main" id="{99A8A6F4-6FC7-46F6-9D9E-998C9233C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3236"/>
              <a:ext cx="0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5" name="Line 46">
              <a:extLst>
                <a:ext uri="{FF2B5EF4-FFF2-40B4-BE49-F238E27FC236}">
                  <a16:creationId xmlns:a16="http://schemas.microsoft.com/office/drawing/2014/main" id="{62F5A5A8-7764-4C57-9F1F-DDC4461CF6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2" y="3236"/>
              <a:ext cx="0" cy="72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6" name="Line 47">
              <a:extLst>
                <a:ext uri="{FF2B5EF4-FFF2-40B4-BE49-F238E27FC236}">
                  <a16:creationId xmlns:a16="http://schemas.microsoft.com/office/drawing/2014/main" id="{7C0CCF22-2F89-4885-AF6E-16869823D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5" y="3599"/>
              <a:ext cx="7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87" name="Line 48">
              <a:extLst>
                <a:ext uri="{FF2B5EF4-FFF2-40B4-BE49-F238E27FC236}">
                  <a16:creationId xmlns:a16="http://schemas.microsoft.com/office/drawing/2014/main" id="{1C4566AB-59D9-4CA5-B9A6-1B475C7E6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7" y="3236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4788" name="Object 49">
              <a:extLst>
                <a:ext uri="{FF2B5EF4-FFF2-40B4-BE49-F238E27FC236}">
                  <a16:creationId xmlns:a16="http://schemas.microsoft.com/office/drawing/2014/main" id="{CF920371-600F-4EC4-8F2B-B74637E4D26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4" y="3333"/>
            <a:ext cx="100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88707" imgH="164742" progId="Equation.3">
                    <p:embed/>
                  </p:oleObj>
                </mc:Choice>
                <mc:Fallback>
                  <p:oleObj name="Equation" r:id="rId25" imgW="88707" imgH="164742" progId="Equation.3">
                    <p:embed/>
                    <p:pic>
                      <p:nvPicPr>
                        <p:cNvPr id="74788" name="Object 49">
                          <a:extLst>
                            <a:ext uri="{FF2B5EF4-FFF2-40B4-BE49-F238E27FC236}">
                              <a16:creationId xmlns:a16="http://schemas.microsoft.com/office/drawing/2014/main" id="{CF920371-600F-4EC4-8F2B-B74637E4D2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" y="3333"/>
                          <a:ext cx="100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89" name="Object 50">
              <a:extLst>
                <a:ext uri="{FF2B5EF4-FFF2-40B4-BE49-F238E27FC236}">
                  <a16:creationId xmlns:a16="http://schemas.microsoft.com/office/drawing/2014/main" id="{373B51EB-4E62-4101-9C84-A657031AE4F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16" y="3334"/>
            <a:ext cx="99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88707" imgH="164742" progId="Equation.3">
                    <p:embed/>
                  </p:oleObj>
                </mc:Choice>
                <mc:Fallback>
                  <p:oleObj name="Equation" r:id="rId26" imgW="88707" imgH="164742" progId="Equation.3">
                    <p:embed/>
                    <p:pic>
                      <p:nvPicPr>
                        <p:cNvPr id="74789" name="Object 50">
                          <a:extLst>
                            <a:ext uri="{FF2B5EF4-FFF2-40B4-BE49-F238E27FC236}">
                              <a16:creationId xmlns:a16="http://schemas.microsoft.com/office/drawing/2014/main" id="{373B51EB-4E62-4101-9C84-A657031AE4F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6" y="3334"/>
                          <a:ext cx="99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0" name="Object 51">
              <a:extLst>
                <a:ext uri="{FF2B5EF4-FFF2-40B4-BE49-F238E27FC236}">
                  <a16:creationId xmlns:a16="http://schemas.microsoft.com/office/drawing/2014/main" id="{5360FAF9-E9FD-43D8-860F-FA3E7226682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070" y="3695"/>
            <a:ext cx="227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203024" imgH="164957" progId="Equation.3">
                    <p:embed/>
                  </p:oleObj>
                </mc:Choice>
                <mc:Fallback>
                  <p:oleObj name="Equation" r:id="rId27" imgW="203024" imgH="164957" progId="Equation.3">
                    <p:embed/>
                    <p:pic>
                      <p:nvPicPr>
                        <p:cNvPr id="74790" name="Object 51">
                          <a:extLst>
                            <a:ext uri="{FF2B5EF4-FFF2-40B4-BE49-F238E27FC236}">
                              <a16:creationId xmlns:a16="http://schemas.microsoft.com/office/drawing/2014/main" id="{5360FAF9-E9FD-43D8-860F-FA3E7226682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0" y="3695"/>
                          <a:ext cx="227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1" name="Object 52">
              <a:extLst>
                <a:ext uri="{FF2B5EF4-FFF2-40B4-BE49-F238E27FC236}">
                  <a16:creationId xmlns:a16="http://schemas.microsoft.com/office/drawing/2014/main" id="{55E891C8-692F-4023-A7C3-05EC4C3D138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0" y="3694"/>
            <a:ext cx="226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203024" imgH="164957" progId="Equation.3">
                    <p:embed/>
                  </p:oleObj>
                </mc:Choice>
                <mc:Fallback>
                  <p:oleObj name="Equation" r:id="rId28" imgW="203024" imgH="164957" progId="Equation.3">
                    <p:embed/>
                    <p:pic>
                      <p:nvPicPr>
                        <p:cNvPr id="74791" name="Object 52">
                          <a:extLst>
                            <a:ext uri="{FF2B5EF4-FFF2-40B4-BE49-F238E27FC236}">
                              <a16:creationId xmlns:a16="http://schemas.microsoft.com/office/drawing/2014/main" id="{55E891C8-692F-4023-A7C3-05EC4C3D138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0" y="3694"/>
                          <a:ext cx="226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92" name="Object 53">
              <a:extLst>
                <a:ext uri="{FF2B5EF4-FFF2-40B4-BE49-F238E27FC236}">
                  <a16:creationId xmlns:a16="http://schemas.microsoft.com/office/drawing/2014/main" id="{30CAA5D1-675A-423C-A396-EE71B67927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83" y="3366"/>
            <a:ext cx="591" cy="4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558800" imgH="419100" progId="Equation.3">
                    <p:embed/>
                  </p:oleObj>
                </mc:Choice>
                <mc:Fallback>
                  <p:oleObj name="Equation" r:id="rId29" imgW="558800" imgH="419100" progId="Equation.3">
                    <p:embed/>
                    <p:pic>
                      <p:nvPicPr>
                        <p:cNvPr id="74792" name="Object 53">
                          <a:extLst>
                            <a:ext uri="{FF2B5EF4-FFF2-40B4-BE49-F238E27FC236}">
                              <a16:creationId xmlns:a16="http://schemas.microsoft.com/office/drawing/2014/main" id="{30CAA5D1-675A-423C-A396-EE71B67927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" y="3366"/>
                          <a:ext cx="591" cy="4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4777" name="Text Box 54">
            <a:extLst>
              <a:ext uri="{FF2B5EF4-FFF2-40B4-BE49-F238E27FC236}">
                <a16:creationId xmlns:a16="http://schemas.microsoft.com/office/drawing/2014/main" id="{D3CFBF63-3B22-4D6A-85F2-CD31A52D3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49725"/>
            <a:ext cx="247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Convolution masks 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E38DD-B698-456D-8408-03A27027A9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38</a:t>
            </a:fld>
            <a:endParaRPr lang="pt-P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Marcador de Posição do Rodapé 2">
            <a:extLst>
              <a:ext uri="{FF2B5EF4-FFF2-40B4-BE49-F238E27FC236}">
                <a16:creationId xmlns:a16="http://schemas.microsoft.com/office/drawing/2014/main" id="{71ACD6EC-0D14-4966-B22D-704F7468D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FDB90474-CF54-4442-B4A3-10B530D0D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1628775"/>
            <a:ext cx="19050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76804" name="Group 3">
            <a:extLst>
              <a:ext uri="{FF2B5EF4-FFF2-40B4-BE49-F238E27FC236}">
                <a16:creationId xmlns:a16="http://schemas.microsoft.com/office/drawing/2014/main" id="{371FB57F-8205-4D25-89D9-D19BEA2082B5}"/>
              </a:ext>
            </a:extLst>
          </p:cNvPr>
          <p:cNvGrpSpPr>
            <a:grpSpLocks/>
          </p:cNvGrpSpPr>
          <p:nvPr/>
        </p:nvGrpSpPr>
        <p:grpSpPr bwMode="auto">
          <a:xfrm>
            <a:off x="6750050" y="1644650"/>
            <a:ext cx="1925638" cy="1730375"/>
            <a:chOff x="4305" y="736"/>
            <a:chExt cx="1213" cy="1090"/>
          </a:xfrm>
        </p:grpSpPr>
        <p:grpSp>
          <p:nvGrpSpPr>
            <p:cNvPr id="76888" name="Group 4">
              <a:extLst>
                <a:ext uri="{FF2B5EF4-FFF2-40B4-BE49-F238E27FC236}">
                  <a16:creationId xmlns:a16="http://schemas.microsoft.com/office/drawing/2014/main" id="{334F4516-4519-4182-AB3D-3CBAFA8C5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18" y="736"/>
              <a:ext cx="800" cy="726"/>
              <a:chOff x="913" y="1851"/>
              <a:chExt cx="800" cy="726"/>
            </a:xfrm>
          </p:grpSpPr>
          <p:sp>
            <p:nvSpPr>
              <p:cNvPr id="76909" name="Rectangle 5">
                <a:extLst>
                  <a:ext uri="{FF2B5EF4-FFF2-40B4-BE49-F238E27FC236}">
                    <a16:creationId xmlns:a16="http://schemas.microsoft.com/office/drawing/2014/main" id="{A9CAD0C4-0C7A-4E2D-93BD-8E0D8694C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2214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910" name="Rectangle 6">
                <a:extLst>
                  <a:ext uri="{FF2B5EF4-FFF2-40B4-BE49-F238E27FC236}">
                    <a16:creationId xmlns:a16="http://schemas.microsoft.com/office/drawing/2014/main" id="{026B652B-98DD-4A23-8436-27A7F5C69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5" y="1851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911" name="Rectangle 7">
                <a:extLst>
                  <a:ext uri="{FF2B5EF4-FFF2-40B4-BE49-F238E27FC236}">
                    <a16:creationId xmlns:a16="http://schemas.microsoft.com/office/drawing/2014/main" id="{E920AB9B-BAA8-46A4-9F3A-95656F1D6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" y="2214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912" name="Rectangle 8">
                <a:extLst>
                  <a:ext uri="{FF2B5EF4-FFF2-40B4-BE49-F238E27FC236}">
                    <a16:creationId xmlns:a16="http://schemas.microsoft.com/office/drawing/2014/main" id="{F75FD5F0-AD20-410A-9AF9-D5540333A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3" y="1851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913" name="Line 9">
                <a:extLst>
                  <a:ext uri="{FF2B5EF4-FFF2-40B4-BE49-F238E27FC236}">
                    <a16:creationId xmlns:a16="http://schemas.microsoft.com/office/drawing/2014/main" id="{F7B98FC1-FEDE-4755-9A88-CEA54A0C0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1851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4" name="Line 10">
                <a:extLst>
                  <a:ext uri="{FF2B5EF4-FFF2-40B4-BE49-F238E27FC236}">
                    <a16:creationId xmlns:a16="http://schemas.microsoft.com/office/drawing/2014/main" id="{5B6FB90A-5372-48CD-B01C-34CD97FAB2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2577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5" name="Line 11">
                <a:extLst>
                  <a:ext uri="{FF2B5EF4-FFF2-40B4-BE49-F238E27FC236}">
                    <a16:creationId xmlns:a16="http://schemas.microsoft.com/office/drawing/2014/main" id="{6E74F1B3-E055-443F-BB67-9C708E0E5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1851"/>
                <a:ext cx="0" cy="7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6" name="Line 12">
                <a:extLst>
                  <a:ext uri="{FF2B5EF4-FFF2-40B4-BE49-F238E27FC236}">
                    <a16:creationId xmlns:a16="http://schemas.microsoft.com/office/drawing/2014/main" id="{76AFA719-D1B8-45E1-8F5F-245AC7EB5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51"/>
                <a:ext cx="0" cy="7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7" name="Line 13">
                <a:extLst>
                  <a:ext uri="{FF2B5EF4-FFF2-40B4-BE49-F238E27FC236}">
                    <a16:creationId xmlns:a16="http://schemas.microsoft.com/office/drawing/2014/main" id="{B04F1A1C-810A-4DEE-B6A0-5E64FC8D5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3" y="2214"/>
                <a:ext cx="7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18" name="Line 14">
                <a:extLst>
                  <a:ext uri="{FF2B5EF4-FFF2-40B4-BE49-F238E27FC236}">
                    <a16:creationId xmlns:a16="http://schemas.microsoft.com/office/drawing/2014/main" id="{A95259A1-D5D8-4CD1-A73A-B9DBBE018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5" y="1851"/>
                <a:ext cx="0" cy="7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919" name="Object 15">
                <a:extLst>
                  <a:ext uri="{FF2B5EF4-FFF2-40B4-BE49-F238E27FC236}">
                    <a16:creationId xmlns:a16="http://schemas.microsoft.com/office/drawing/2014/main" id="{DA709308-5688-4730-B82D-3C64E395C86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33" y="1906"/>
              <a:ext cx="340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304668" imgH="241195" progId="Equation.3">
                      <p:embed/>
                    </p:oleObj>
                  </mc:Choice>
                  <mc:Fallback>
                    <p:oleObj name="Equation" r:id="rId3" imgW="304668" imgH="241195" progId="Equation.3">
                      <p:embed/>
                      <p:pic>
                        <p:nvPicPr>
                          <p:cNvPr id="76919" name="Object 15">
                            <a:extLst>
                              <a:ext uri="{FF2B5EF4-FFF2-40B4-BE49-F238E27FC236}">
                                <a16:creationId xmlns:a16="http://schemas.microsoft.com/office/drawing/2014/main" id="{DA709308-5688-4730-B82D-3C64E395C86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3" y="1906"/>
                            <a:ext cx="340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920" name="Object 16">
                <a:extLst>
                  <a:ext uri="{FF2B5EF4-FFF2-40B4-BE49-F238E27FC236}">
                    <a16:creationId xmlns:a16="http://schemas.microsoft.com/office/drawing/2014/main" id="{04FF8528-3774-4FE1-A5BA-43668726097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74" y="1907"/>
              <a:ext cx="439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393529" imgH="241195" progId="Equation.3">
                      <p:embed/>
                    </p:oleObj>
                  </mc:Choice>
                  <mc:Fallback>
                    <p:oleObj name="Equation" r:id="rId5" imgW="393529" imgH="241195" progId="Equation.3">
                      <p:embed/>
                      <p:pic>
                        <p:nvPicPr>
                          <p:cNvPr id="76920" name="Object 16">
                            <a:extLst>
                              <a:ext uri="{FF2B5EF4-FFF2-40B4-BE49-F238E27FC236}">
                                <a16:creationId xmlns:a16="http://schemas.microsoft.com/office/drawing/2014/main" id="{04FF8528-3774-4FE1-A5BA-43668726097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4" y="1907"/>
                            <a:ext cx="439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921" name="Object 17">
                <a:extLst>
                  <a:ext uri="{FF2B5EF4-FFF2-40B4-BE49-F238E27FC236}">
                    <a16:creationId xmlns:a16="http://schemas.microsoft.com/office/drawing/2014/main" id="{9CE04F1E-FC7D-49A4-952D-04A544B852E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91" y="2268"/>
              <a:ext cx="241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215713" imgH="241091" progId="Equation.3">
                      <p:embed/>
                    </p:oleObj>
                  </mc:Choice>
                  <mc:Fallback>
                    <p:oleObj name="Equation" r:id="rId7" imgW="215713" imgH="241091" progId="Equation.3">
                      <p:embed/>
                      <p:pic>
                        <p:nvPicPr>
                          <p:cNvPr id="76921" name="Object 17">
                            <a:extLst>
                              <a:ext uri="{FF2B5EF4-FFF2-40B4-BE49-F238E27FC236}">
                                <a16:creationId xmlns:a16="http://schemas.microsoft.com/office/drawing/2014/main" id="{9CE04F1E-FC7D-49A4-952D-04A544B852E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1" y="2268"/>
                            <a:ext cx="241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922" name="Object 18">
                <a:extLst>
                  <a:ext uri="{FF2B5EF4-FFF2-40B4-BE49-F238E27FC236}">
                    <a16:creationId xmlns:a16="http://schemas.microsoft.com/office/drawing/2014/main" id="{A7A57333-4182-413F-A0B0-44213529E9C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321" y="2267"/>
              <a:ext cx="340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304668" imgH="241195" progId="Equation.3">
                      <p:embed/>
                    </p:oleObj>
                  </mc:Choice>
                  <mc:Fallback>
                    <p:oleObj name="Equation" r:id="rId9" imgW="304668" imgH="241195" progId="Equation.3">
                      <p:embed/>
                      <p:pic>
                        <p:nvPicPr>
                          <p:cNvPr id="76922" name="Object 18">
                            <a:extLst>
                              <a:ext uri="{FF2B5EF4-FFF2-40B4-BE49-F238E27FC236}">
                                <a16:creationId xmlns:a16="http://schemas.microsoft.com/office/drawing/2014/main" id="{A7A57333-4182-413F-A0B0-44213529E9C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21" y="2267"/>
                            <a:ext cx="340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889" name="Rectangle 19">
              <a:extLst>
                <a:ext uri="{FF2B5EF4-FFF2-40B4-BE49-F238E27FC236}">
                  <a16:creationId xmlns:a16="http://schemas.microsoft.com/office/drawing/2014/main" id="{9070CCF9-3C9C-489C-9BD5-EFCADA85A6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1100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890" name="Rectangle 20">
              <a:extLst>
                <a:ext uri="{FF2B5EF4-FFF2-40B4-BE49-F238E27FC236}">
                  <a16:creationId xmlns:a16="http://schemas.microsoft.com/office/drawing/2014/main" id="{E37CBBF8-5129-4EC1-8C22-78FBF5350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737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891" name="Line 21">
              <a:extLst>
                <a:ext uri="{FF2B5EF4-FFF2-40B4-BE49-F238E27FC236}">
                  <a16:creationId xmlns:a16="http://schemas.microsoft.com/office/drawing/2014/main" id="{52B22D3E-FFB2-4E6D-ABC1-320530FAEA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5" y="737"/>
              <a:ext cx="37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2" name="Line 22">
              <a:extLst>
                <a:ext uri="{FF2B5EF4-FFF2-40B4-BE49-F238E27FC236}">
                  <a16:creationId xmlns:a16="http://schemas.microsoft.com/office/drawing/2014/main" id="{1F8A4B84-004D-41A5-B195-C19B1A5379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9" y="1463"/>
              <a:ext cx="38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3" name="Line 23">
              <a:extLst>
                <a:ext uri="{FF2B5EF4-FFF2-40B4-BE49-F238E27FC236}">
                  <a16:creationId xmlns:a16="http://schemas.microsoft.com/office/drawing/2014/main" id="{27BC5A7A-BF6B-4162-8FB1-B830701A4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4" y="1100"/>
              <a:ext cx="3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4" name="Line 24">
              <a:extLst>
                <a:ext uri="{FF2B5EF4-FFF2-40B4-BE49-F238E27FC236}">
                  <a16:creationId xmlns:a16="http://schemas.microsoft.com/office/drawing/2014/main" id="{4FC959FB-552B-4C1B-BCFC-7E42706C5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7" y="737"/>
              <a:ext cx="0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6895" name="Object 25">
              <a:extLst>
                <a:ext uri="{FF2B5EF4-FFF2-40B4-BE49-F238E27FC236}">
                  <a16:creationId xmlns:a16="http://schemas.microsoft.com/office/drawing/2014/main" id="{004E5C2A-7821-4600-B8A9-A033F03F0C7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6" y="793"/>
            <a:ext cx="43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93529" imgH="241195" progId="Equation.3">
                    <p:embed/>
                  </p:oleObj>
                </mc:Choice>
                <mc:Fallback>
                  <p:oleObj name="Equation" r:id="rId11" imgW="393529" imgH="241195" progId="Equation.3">
                    <p:embed/>
                    <p:pic>
                      <p:nvPicPr>
                        <p:cNvPr id="76895" name="Object 25">
                          <a:extLst>
                            <a:ext uri="{FF2B5EF4-FFF2-40B4-BE49-F238E27FC236}">
                              <a16:creationId xmlns:a16="http://schemas.microsoft.com/office/drawing/2014/main" id="{004E5C2A-7821-4600-B8A9-A033F03F0C7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6" y="793"/>
                          <a:ext cx="43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96" name="Object 26">
              <a:extLst>
                <a:ext uri="{FF2B5EF4-FFF2-40B4-BE49-F238E27FC236}">
                  <a16:creationId xmlns:a16="http://schemas.microsoft.com/office/drawing/2014/main" id="{D2716B02-82B6-4247-B1EC-878E715241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53" y="1153"/>
            <a:ext cx="34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04668" imgH="241195" progId="Equation.3">
                    <p:embed/>
                  </p:oleObj>
                </mc:Choice>
                <mc:Fallback>
                  <p:oleObj name="Equation" r:id="rId13" imgW="304668" imgH="241195" progId="Equation.3">
                    <p:embed/>
                    <p:pic>
                      <p:nvPicPr>
                        <p:cNvPr id="76896" name="Object 26">
                          <a:extLst>
                            <a:ext uri="{FF2B5EF4-FFF2-40B4-BE49-F238E27FC236}">
                              <a16:creationId xmlns:a16="http://schemas.microsoft.com/office/drawing/2014/main" id="{D2716B02-82B6-4247-B1EC-878E715241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3" y="1153"/>
                          <a:ext cx="340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97" name="Rectangle 27">
              <a:extLst>
                <a:ext uri="{FF2B5EF4-FFF2-40B4-BE49-F238E27FC236}">
                  <a16:creationId xmlns:a16="http://schemas.microsoft.com/office/drawing/2014/main" id="{6EBD2D15-E100-4EDF-9C4C-375D58542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" y="1463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898" name="Line 28">
              <a:extLst>
                <a:ext uri="{FF2B5EF4-FFF2-40B4-BE49-F238E27FC236}">
                  <a16:creationId xmlns:a16="http://schemas.microsoft.com/office/drawing/2014/main" id="{62D1CA6B-389D-4CFD-9237-A123F2AFB7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1826"/>
              <a:ext cx="38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99" name="Line 29">
              <a:extLst>
                <a:ext uri="{FF2B5EF4-FFF2-40B4-BE49-F238E27FC236}">
                  <a16:creationId xmlns:a16="http://schemas.microsoft.com/office/drawing/2014/main" id="{7AC2FADF-ACA7-42D4-97DA-769133B2A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8" y="1463"/>
              <a:ext cx="0" cy="3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6900" name="Object 30">
              <a:extLst>
                <a:ext uri="{FF2B5EF4-FFF2-40B4-BE49-F238E27FC236}">
                  <a16:creationId xmlns:a16="http://schemas.microsoft.com/office/drawing/2014/main" id="{2BC4EDCB-C9CE-4306-8332-D17DEC1BC91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05" y="1516"/>
            <a:ext cx="43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93529" imgH="241195" progId="Equation.3">
                    <p:embed/>
                  </p:oleObj>
                </mc:Choice>
                <mc:Fallback>
                  <p:oleObj name="Equation" r:id="rId15" imgW="393529" imgH="241195" progId="Equation.3">
                    <p:embed/>
                    <p:pic>
                      <p:nvPicPr>
                        <p:cNvPr id="76900" name="Object 30">
                          <a:extLst>
                            <a:ext uri="{FF2B5EF4-FFF2-40B4-BE49-F238E27FC236}">
                              <a16:creationId xmlns:a16="http://schemas.microsoft.com/office/drawing/2014/main" id="{2BC4EDCB-C9CE-4306-8332-D17DEC1BC91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5" y="1516"/>
                          <a:ext cx="43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901" name="Rectangle 31">
              <a:extLst>
                <a:ext uri="{FF2B5EF4-FFF2-40B4-BE49-F238E27FC236}">
                  <a16:creationId xmlns:a16="http://schemas.microsoft.com/office/drawing/2014/main" id="{B84A559B-BB0A-47E6-AF82-5EA82411E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" y="1462"/>
              <a:ext cx="38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902" name="Rectangle 32">
              <a:extLst>
                <a:ext uri="{FF2B5EF4-FFF2-40B4-BE49-F238E27FC236}">
                  <a16:creationId xmlns:a16="http://schemas.microsoft.com/office/drawing/2014/main" id="{0E877D0F-9EC9-4BC3-91F5-62CC886EE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" y="1462"/>
              <a:ext cx="3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ja-JP" altLang="en-US" sz="2800">
                <a:ea typeface="ＭＳ Ｐゴシック" panose="020B0600070205080204" pitchFamily="34" charset="-128"/>
              </a:endParaRPr>
            </a:p>
          </p:txBody>
        </p:sp>
        <p:sp>
          <p:nvSpPr>
            <p:cNvPr id="76903" name="Line 33">
              <a:extLst>
                <a:ext uri="{FF2B5EF4-FFF2-40B4-BE49-F238E27FC236}">
                  <a16:creationId xmlns:a16="http://schemas.microsoft.com/office/drawing/2014/main" id="{9E1275A2-F8F6-4B58-81E7-ED1994191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1825"/>
              <a:ext cx="767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4" name="Line 34">
              <a:extLst>
                <a:ext uri="{FF2B5EF4-FFF2-40B4-BE49-F238E27FC236}">
                  <a16:creationId xmlns:a16="http://schemas.microsoft.com/office/drawing/2014/main" id="{49792C3E-D0C8-4DAA-B406-157F00A20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8" y="1457"/>
              <a:ext cx="0" cy="36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5" name="Line 35">
              <a:extLst>
                <a:ext uri="{FF2B5EF4-FFF2-40B4-BE49-F238E27FC236}">
                  <a16:creationId xmlns:a16="http://schemas.microsoft.com/office/drawing/2014/main" id="{643E1E95-BD06-4AFD-96F3-24429F4F7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5" y="1466"/>
              <a:ext cx="0" cy="359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06" name="Line 36">
              <a:extLst>
                <a:ext uri="{FF2B5EF4-FFF2-40B4-BE49-F238E27FC236}">
                  <a16:creationId xmlns:a16="http://schemas.microsoft.com/office/drawing/2014/main" id="{951385D9-C08D-43BF-976B-63C66A22C6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0" y="1462"/>
              <a:ext cx="0" cy="3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6907" name="Object 37">
              <a:extLst>
                <a:ext uri="{FF2B5EF4-FFF2-40B4-BE49-F238E27FC236}">
                  <a16:creationId xmlns:a16="http://schemas.microsoft.com/office/drawing/2014/main" id="{CD88D982-62BE-44C9-95BE-56DFED40A1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47" y="1516"/>
            <a:ext cx="34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304668" imgH="241195" progId="Equation.3">
                    <p:embed/>
                  </p:oleObj>
                </mc:Choice>
                <mc:Fallback>
                  <p:oleObj name="Equation" r:id="rId17" imgW="304668" imgH="241195" progId="Equation.3">
                    <p:embed/>
                    <p:pic>
                      <p:nvPicPr>
                        <p:cNvPr id="76907" name="Object 37">
                          <a:extLst>
                            <a:ext uri="{FF2B5EF4-FFF2-40B4-BE49-F238E27FC236}">
                              <a16:creationId xmlns:a16="http://schemas.microsoft.com/office/drawing/2014/main" id="{CD88D982-62BE-44C9-95BE-56DFED40A1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7" y="1516"/>
                          <a:ext cx="340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908" name="Object 38">
              <a:extLst>
                <a:ext uri="{FF2B5EF4-FFF2-40B4-BE49-F238E27FC236}">
                  <a16:creationId xmlns:a16="http://schemas.microsoft.com/office/drawing/2014/main" id="{8ED9D6D1-D11C-4573-BF0A-DB2F962345B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77" y="1515"/>
            <a:ext cx="439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393529" imgH="241195" progId="Equation.3">
                    <p:embed/>
                  </p:oleObj>
                </mc:Choice>
                <mc:Fallback>
                  <p:oleObj name="Equation" r:id="rId19" imgW="393529" imgH="241195" progId="Equation.3">
                    <p:embed/>
                    <p:pic>
                      <p:nvPicPr>
                        <p:cNvPr id="76908" name="Object 38">
                          <a:extLst>
                            <a:ext uri="{FF2B5EF4-FFF2-40B4-BE49-F238E27FC236}">
                              <a16:creationId xmlns:a16="http://schemas.microsoft.com/office/drawing/2014/main" id="{8ED9D6D1-D11C-4573-BF0A-DB2F962345B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7" y="1515"/>
                          <a:ext cx="439" cy="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9">
            <a:extLst>
              <a:ext uri="{FF2B5EF4-FFF2-40B4-BE49-F238E27FC236}">
                <a16:creationId xmlns:a16="http://schemas.microsoft.com/office/drawing/2014/main" id="{A54FC73D-6C9A-4CB4-BA57-E5EF91146AE4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1628775"/>
            <a:ext cx="4052887" cy="1866900"/>
            <a:chOff x="637" y="799"/>
            <a:chExt cx="2553" cy="1176"/>
          </a:xfrm>
        </p:grpSpPr>
        <p:sp>
          <p:nvSpPr>
            <p:cNvPr id="76885" name="Text Box 40">
              <a:extLst>
                <a:ext uri="{FF2B5EF4-FFF2-40B4-BE49-F238E27FC236}">
                  <a16:creationId xmlns:a16="http://schemas.microsoft.com/office/drawing/2014/main" id="{D70B9875-CD21-4932-BF05-33868924F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" y="799"/>
              <a:ext cx="25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Second order partial derivatives:</a:t>
              </a:r>
            </a:p>
          </p:txBody>
        </p:sp>
        <p:graphicFrame>
          <p:nvGraphicFramePr>
            <p:cNvPr id="76886" name="Object 41">
              <a:extLst>
                <a:ext uri="{FF2B5EF4-FFF2-40B4-BE49-F238E27FC236}">
                  <a16:creationId xmlns:a16="http://schemas.microsoft.com/office/drawing/2014/main" id="{60AD351F-9A93-4D0D-9739-6A60F71C7A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0" y="1051"/>
            <a:ext cx="1889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1676572" imgH="314459" progId="Equation.3">
                    <p:embed/>
                  </p:oleObj>
                </mc:Choice>
                <mc:Fallback>
                  <p:oleObj name="Equation" r:id="rId21" imgW="1676572" imgH="314459" progId="Equation.3">
                    <p:embed/>
                    <p:pic>
                      <p:nvPicPr>
                        <p:cNvPr id="76886" name="Object 41">
                          <a:extLst>
                            <a:ext uri="{FF2B5EF4-FFF2-40B4-BE49-F238E27FC236}">
                              <a16:creationId xmlns:a16="http://schemas.microsoft.com/office/drawing/2014/main" id="{60AD351F-9A93-4D0D-9739-6A60F71C7A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" y="1051"/>
                          <a:ext cx="1889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87" name="Object 42">
              <a:extLst>
                <a:ext uri="{FF2B5EF4-FFF2-40B4-BE49-F238E27FC236}">
                  <a16:creationId xmlns:a16="http://schemas.microsoft.com/office/drawing/2014/main" id="{B543D635-3330-4BFE-9F70-7B7BB66794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60" y="1503"/>
            <a:ext cx="1889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3" imgW="1676572" imgH="343015" progId="Equation.3">
                    <p:embed/>
                  </p:oleObj>
                </mc:Choice>
                <mc:Fallback>
                  <p:oleObj name="Equation" r:id="rId23" imgW="1676572" imgH="343015" progId="Equation.3">
                    <p:embed/>
                    <p:pic>
                      <p:nvPicPr>
                        <p:cNvPr id="76887" name="Object 42">
                          <a:extLst>
                            <a:ext uri="{FF2B5EF4-FFF2-40B4-BE49-F238E27FC236}">
                              <a16:creationId xmlns:a16="http://schemas.microsoft.com/office/drawing/2014/main" id="{B543D635-3330-4BFE-9F70-7B7BB66794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" y="1503"/>
                          <a:ext cx="1889" cy="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3">
            <a:extLst>
              <a:ext uri="{FF2B5EF4-FFF2-40B4-BE49-F238E27FC236}">
                <a16:creationId xmlns:a16="http://schemas.microsoft.com/office/drawing/2014/main" id="{5B8BB2E2-7553-4A48-AF67-F6306AB70DA1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997200"/>
            <a:ext cx="5692775" cy="3087688"/>
            <a:chOff x="677" y="2128"/>
            <a:chExt cx="3586" cy="1945"/>
          </a:xfrm>
        </p:grpSpPr>
        <p:sp>
          <p:nvSpPr>
            <p:cNvPr id="76809" name="Text Box 44">
              <a:extLst>
                <a:ext uri="{FF2B5EF4-FFF2-40B4-BE49-F238E27FC236}">
                  <a16:creationId xmlns:a16="http://schemas.microsoft.com/office/drawing/2014/main" id="{CE7C729C-4EA5-40F5-A72F-0E6B83F13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" y="2128"/>
              <a:ext cx="10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ja-JP" sz="2000" b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 Laplacian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:</a:t>
              </a:r>
            </a:p>
          </p:txBody>
        </p:sp>
        <p:graphicFrame>
          <p:nvGraphicFramePr>
            <p:cNvPr id="76810" name="Object 45">
              <a:extLst>
                <a:ext uri="{FF2B5EF4-FFF2-40B4-BE49-F238E27FC236}">
                  <a16:creationId xmlns:a16="http://schemas.microsoft.com/office/drawing/2014/main" id="{A46258A0-9A7F-4C33-A242-AF109F1CFFE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55" y="2390"/>
            <a:ext cx="1119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952629" imgH="343015" progId="Equation.3">
                    <p:embed/>
                  </p:oleObj>
                </mc:Choice>
                <mc:Fallback>
                  <p:oleObj name="Equation" r:id="rId25" imgW="952629" imgH="343015" progId="Equation.3">
                    <p:embed/>
                    <p:pic>
                      <p:nvPicPr>
                        <p:cNvPr id="76810" name="Object 45">
                          <a:extLst>
                            <a:ext uri="{FF2B5EF4-FFF2-40B4-BE49-F238E27FC236}">
                              <a16:creationId xmlns:a16="http://schemas.microsoft.com/office/drawing/2014/main" id="{A46258A0-9A7F-4C33-A242-AF109F1CFFE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" y="2390"/>
                          <a:ext cx="1119" cy="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811" name="Object 46">
              <a:extLst>
                <a:ext uri="{FF2B5EF4-FFF2-40B4-BE49-F238E27FC236}">
                  <a16:creationId xmlns:a16="http://schemas.microsoft.com/office/drawing/2014/main" id="{C9C20408-2D99-4B2C-B959-2C21EDF489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44" y="3431"/>
            <a:ext cx="644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609336" imgH="393529" progId="Equation.3">
                    <p:embed/>
                  </p:oleObj>
                </mc:Choice>
                <mc:Fallback>
                  <p:oleObj name="Equation" r:id="rId27" imgW="609336" imgH="393529" progId="Equation.3">
                    <p:embed/>
                    <p:pic>
                      <p:nvPicPr>
                        <p:cNvPr id="76811" name="Object 46">
                          <a:extLst>
                            <a:ext uri="{FF2B5EF4-FFF2-40B4-BE49-F238E27FC236}">
                              <a16:creationId xmlns:a16="http://schemas.microsoft.com/office/drawing/2014/main" id="{C9C20408-2D99-4B2C-B959-2C21EDF489D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3431"/>
                          <a:ext cx="644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6812" name="Text Box 47">
              <a:extLst>
                <a:ext uri="{FF2B5EF4-FFF2-40B4-BE49-F238E27FC236}">
                  <a16:creationId xmlns:a16="http://schemas.microsoft.com/office/drawing/2014/main" id="{8A040245-CEBB-4523-B3ED-0667F74B3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" y="2891"/>
              <a:ext cx="15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Convolution masks :</a:t>
              </a:r>
            </a:p>
          </p:txBody>
        </p:sp>
        <p:grpSp>
          <p:nvGrpSpPr>
            <p:cNvPr id="76813" name="Group 48">
              <a:extLst>
                <a:ext uri="{FF2B5EF4-FFF2-40B4-BE49-F238E27FC236}">
                  <a16:creationId xmlns:a16="http://schemas.microsoft.com/office/drawing/2014/main" id="{1C75B34C-9519-4A60-8CF1-98897F832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88" y="3282"/>
              <a:ext cx="779" cy="775"/>
              <a:chOff x="4569" y="2337"/>
              <a:chExt cx="1158" cy="1090"/>
            </a:xfrm>
          </p:grpSpPr>
          <p:sp>
            <p:nvSpPr>
              <p:cNvPr id="76851" name="Rectangle 49">
                <a:extLst>
                  <a:ext uri="{FF2B5EF4-FFF2-40B4-BE49-F238E27FC236}">
                    <a16:creationId xmlns:a16="http://schemas.microsoft.com/office/drawing/2014/main" id="{D3193B30-7A3D-4975-96FF-04A2B2C011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2700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52" name="Rectangle 50">
                <a:extLst>
                  <a:ext uri="{FF2B5EF4-FFF2-40B4-BE49-F238E27FC236}">
                    <a16:creationId xmlns:a16="http://schemas.microsoft.com/office/drawing/2014/main" id="{121B4E7A-5173-4F79-A851-489D866255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2337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53" name="Rectangle 51">
                <a:extLst>
                  <a:ext uri="{FF2B5EF4-FFF2-40B4-BE49-F238E27FC236}">
                    <a16:creationId xmlns:a16="http://schemas.microsoft.com/office/drawing/2014/main" id="{18A29281-12C9-4B82-BA0C-48CF31DC5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" y="2700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54" name="Rectangle 52">
                <a:extLst>
                  <a:ext uri="{FF2B5EF4-FFF2-40B4-BE49-F238E27FC236}">
                    <a16:creationId xmlns:a16="http://schemas.microsoft.com/office/drawing/2014/main" id="{3D08492E-C74A-4F7D-B63E-6E1BB6159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" y="2337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55" name="Line 53">
                <a:extLst>
                  <a:ext uri="{FF2B5EF4-FFF2-40B4-BE49-F238E27FC236}">
                    <a16:creationId xmlns:a16="http://schemas.microsoft.com/office/drawing/2014/main" id="{BA1B4F79-7445-4CE2-9E21-C8BDEB0B1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2337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6" name="Line 54">
                <a:extLst>
                  <a:ext uri="{FF2B5EF4-FFF2-40B4-BE49-F238E27FC236}">
                    <a16:creationId xmlns:a16="http://schemas.microsoft.com/office/drawing/2014/main" id="{B2EE2AD9-90A1-4F93-9EBF-7F6DF6F2E9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3063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7" name="Line 55">
                <a:extLst>
                  <a:ext uri="{FF2B5EF4-FFF2-40B4-BE49-F238E27FC236}">
                    <a16:creationId xmlns:a16="http://schemas.microsoft.com/office/drawing/2014/main" id="{6D9FA13C-FFB3-42A9-BFDB-1A5C6FFD88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2337"/>
                <a:ext cx="0" cy="7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8" name="Line 56">
                <a:extLst>
                  <a:ext uri="{FF2B5EF4-FFF2-40B4-BE49-F238E27FC236}">
                    <a16:creationId xmlns:a16="http://schemas.microsoft.com/office/drawing/2014/main" id="{72A151F0-AA65-4C6F-97EF-08B7CC91C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7" y="2337"/>
                <a:ext cx="0" cy="72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59" name="Line 57">
                <a:extLst>
                  <a:ext uri="{FF2B5EF4-FFF2-40B4-BE49-F238E27FC236}">
                    <a16:creationId xmlns:a16="http://schemas.microsoft.com/office/drawing/2014/main" id="{A92B3A56-BEB6-4138-9527-6E1E5CE03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2700"/>
                <a:ext cx="76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0" name="Line 58">
                <a:extLst>
                  <a:ext uri="{FF2B5EF4-FFF2-40B4-BE49-F238E27FC236}">
                    <a16:creationId xmlns:a16="http://schemas.microsoft.com/office/drawing/2014/main" id="{E4362AE8-4D8C-4039-A227-7367B14D4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2" y="2337"/>
                <a:ext cx="0" cy="7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61" name="Object 59">
                <a:extLst>
                  <a:ext uri="{FF2B5EF4-FFF2-40B4-BE49-F238E27FC236}">
                    <a16:creationId xmlns:a16="http://schemas.microsoft.com/office/drawing/2014/main" id="{0D6D6692-38E0-4F3F-9D63-DCA8B8B158D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00" y="2434"/>
              <a:ext cx="99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9" imgW="88707" imgH="164742" progId="Equation.3">
                      <p:embed/>
                    </p:oleObj>
                  </mc:Choice>
                  <mc:Fallback>
                    <p:oleObj name="Equation" r:id="rId29" imgW="88707" imgH="164742" progId="Equation.3">
                      <p:embed/>
                      <p:pic>
                        <p:nvPicPr>
                          <p:cNvPr id="76861" name="Object 59">
                            <a:extLst>
                              <a:ext uri="{FF2B5EF4-FFF2-40B4-BE49-F238E27FC236}">
                                <a16:creationId xmlns:a16="http://schemas.microsoft.com/office/drawing/2014/main" id="{0D6D6692-38E0-4F3F-9D63-DCA8B8B158D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0" y="2434"/>
                            <a:ext cx="99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62" name="Object 60">
                <a:extLst>
                  <a:ext uri="{FF2B5EF4-FFF2-40B4-BE49-F238E27FC236}">
                    <a16:creationId xmlns:a16="http://schemas.microsoft.com/office/drawing/2014/main" id="{AE6BDB38-DF49-4819-9177-3E3CDB6A23C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69" y="2428"/>
              <a:ext cx="142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126725" imgH="177415" progId="Equation.3">
                      <p:embed/>
                    </p:oleObj>
                  </mc:Choice>
                  <mc:Fallback>
                    <p:oleObj name="Equation" r:id="rId31" imgW="126725" imgH="177415" progId="Equation.3">
                      <p:embed/>
                      <p:pic>
                        <p:nvPicPr>
                          <p:cNvPr id="76862" name="Object 60">
                            <a:extLst>
                              <a:ext uri="{FF2B5EF4-FFF2-40B4-BE49-F238E27FC236}">
                                <a16:creationId xmlns:a16="http://schemas.microsoft.com/office/drawing/2014/main" id="{AE6BDB38-DF49-4819-9177-3E3CDB6A23C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9" y="2428"/>
                            <a:ext cx="142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63" name="Object 61">
                <a:extLst>
                  <a:ext uri="{FF2B5EF4-FFF2-40B4-BE49-F238E27FC236}">
                    <a16:creationId xmlns:a16="http://schemas.microsoft.com/office/drawing/2014/main" id="{FF40E21C-F009-482A-9481-261BFD4E0B0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031" y="2796"/>
              <a:ext cx="256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3" imgW="228501" imgH="165028" progId="Equation.3">
                      <p:embed/>
                    </p:oleObj>
                  </mc:Choice>
                  <mc:Fallback>
                    <p:oleObj name="Equation" r:id="rId33" imgW="228501" imgH="165028" progId="Equation.3">
                      <p:embed/>
                      <p:pic>
                        <p:nvPicPr>
                          <p:cNvPr id="76863" name="Object 61">
                            <a:extLst>
                              <a:ext uri="{FF2B5EF4-FFF2-40B4-BE49-F238E27FC236}">
                                <a16:creationId xmlns:a16="http://schemas.microsoft.com/office/drawing/2014/main" id="{FF40E21C-F009-482A-9481-261BFD4E0B0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31" y="2796"/>
                            <a:ext cx="256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64" name="Object 62">
                <a:extLst>
                  <a:ext uri="{FF2B5EF4-FFF2-40B4-BE49-F238E27FC236}">
                    <a16:creationId xmlns:a16="http://schemas.microsoft.com/office/drawing/2014/main" id="{3C5A4C1E-350F-4793-A397-7EEB0474534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88" y="2795"/>
              <a:ext cx="99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5" imgW="88707" imgH="164742" progId="Equation.3">
                      <p:embed/>
                    </p:oleObj>
                  </mc:Choice>
                  <mc:Fallback>
                    <p:oleObj name="Equation" r:id="rId35" imgW="88707" imgH="164742" progId="Equation.3">
                      <p:embed/>
                      <p:pic>
                        <p:nvPicPr>
                          <p:cNvPr id="76864" name="Object 62">
                            <a:extLst>
                              <a:ext uri="{FF2B5EF4-FFF2-40B4-BE49-F238E27FC236}">
                                <a16:creationId xmlns:a16="http://schemas.microsoft.com/office/drawing/2014/main" id="{3C5A4C1E-350F-4793-A397-7EEB0474534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88" y="2795"/>
                            <a:ext cx="99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65" name="Rectangle 63">
                <a:extLst>
                  <a:ext uri="{FF2B5EF4-FFF2-40B4-BE49-F238E27FC236}">
                    <a16:creationId xmlns:a16="http://schemas.microsoft.com/office/drawing/2014/main" id="{B4089A7E-003B-4205-9ED0-9D13C31DC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9" y="2701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66" name="Rectangle 64">
                <a:extLst>
                  <a:ext uri="{FF2B5EF4-FFF2-40B4-BE49-F238E27FC236}">
                    <a16:creationId xmlns:a16="http://schemas.microsoft.com/office/drawing/2014/main" id="{70F3E7A3-387B-4C0B-90CC-10C60266A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9" y="2338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67" name="Line 65">
                <a:extLst>
                  <a:ext uri="{FF2B5EF4-FFF2-40B4-BE49-F238E27FC236}">
                    <a16:creationId xmlns:a16="http://schemas.microsoft.com/office/drawing/2014/main" id="{C57B8600-EBFD-4E68-96E5-D2E297822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7" y="2338"/>
                <a:ext cx="37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8" name="Line 66">
                <a:extLst>
                  <a:ext uri="{FF2B5EF4-FFF2-40B4-BE49-F238E27FC236}">
                    <a16:creationId xmlns:a16="http://schemas.microsoft.com/office/drawing/2014/main" id="{DF8F950C-68C2-4728-A148-2FE4C8B5A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1" y="3064"/>
                <a:ext cx="38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69" name="Line 67">
                <a:extLst>
                  <a:ext uri="{FF2B5EF4-FFF2-40B4-BE49-F238E27FC236}">
                    <a16:creationId xmlns:a16="http://schemas.microsoft.com/office/drawing/2014/main" id="{1F91BAE5-CEF6-4C8C-9AA5-A3F2A1DB15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6" y="2701"/>
                <a:ext cx="3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0" name="Line 68">
                <a:extLst>
                  <a:ext uri="{FF2B5EF4-FFF2-40B4-BE49-F238E27FC236}">
                    <a16:creationId xmlns:a16="http://schemas.microsoft.com/office/drawing/2014/main" id="{10B19684-21F2-4FFA-99BF-6D90645C3F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9" y="2338"/>
                <a:ext cx="0" cy="72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71" name="Object 69">
                <a:extLst>
                  <a:ext uri="{FF2B5EF4-FFF2-40B4-BE49-F238E27FC236}">
                    <a16:creationId xmlns:a16="http://schemas.microsoft.com/office/drawing/2014/main" id="{63FA2E13-E6DB-4365-A0D9-7BA8D8168FE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96" y="2429"/>
              <a:ext cx="142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6" imgW="126725" imgH="177415" progId="Equation.3">
                      <p:embed/>
                    </p:oleObj>
                  </mc:Choice>
                  <mc:Fallback>
                    <p:oleObj name="Equation" r:id="rId36" imgW="126725" imgH="177415" progId="Equation.3">
                      <p:embed/>
                      <p:pic>
                        <p:nvPicPr>
                          <p:cNvPr id="76871" name="Object 69">
                            <a:extLst>
                              <a:ext uri="{FF2B5EF4-FFF2-40B4-BE49-F238E27FC236}">
                                <a16:creationId xmlns:a16="http://schemas.microsoft.com/office/drawing/2014/main" id="{63FA2E13-E6DB-4365-A0D9-7BA8D8168FE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6" y="2429"/>
                            <a:ext cx="142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72" name="Object 70">
                <a:extLst>
                  <a:ext uri="{FF2B5EF4-FFF2-40B4-BE49-F238E27FC236}">
                    <a16:creationId xmlns:a16="http://schemas.microsoft.com/office/drawing/2014/main" id="{2B73D1B6-E965-4990-B225-128D666295B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715" y="2796"/>
              <a:ext cx="99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7" imgW="88707" imgH="164742" progId="Equation.3">
                      <p:embed/>
                    </p:oleObj>
                  </mc:Choice>
                  <mc:Fallback>
                    <p:oleObj name="Equation" r:id="rId37" imgW="88707" imgH="164742" progId="Equation.3">
                      <p:embed/>
                      <p:pic>
                        <p:nvPicPr>
                          <p:cNvPr id="76872" name="Object 70">
                            <a:extLst>
                              <a:ext uri="{FF2B5EF4-FFF2-40B4-BE49-F238E27FC236}">
                                <a16:creationId xmlns:a16="http://schemas.microsoft.com/office/drawing/2014/main" id="{2B73D1B6-E965-4990-B225-128D666295B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5" y="2796"/>
                            <a:ext cx="99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73" name="Rectangle 71">
                <a:extLst>
                  <a:ext uri="{FF2B5EF4-FFF2-40B4-BE49-F238E27FC236}">
                    <a16:creationId xmlns:a16="http://schemas.microsoft.com/office/drawing/2014/main" id="{AAD5696D-D723-4FB2-BAE5-5BC070BF7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0" y="3064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74" name="Line 72">
                <a:extLst>
                  <a:ext uri="{FF2B5EF4-FFF2-40B4-BE49-F238E27FC236}">
                    <a16:creationId xmlns:a16="http://schemas.microsoft.com/office/drawing/2014/main" id="{4B8BD433-C733-4A0C-95BD-77BAF0EFFB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2" y="3427"/>
                <a:ext cx="38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75" name="Line 73">
                <a:extLst>
                  <a:ext uri="{FF2B5EF4-FFF2-40B4-BE49-F238E27FC236}">
                    <a16:creationId xmlns:a16="http://schemas.microsoft.com/office/drawing/2014/main" id="{461C95D9-81FF-4874-BE40-B847B0515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0" y="3064"/>
                <a:ext cx="0" cy="3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76" name="Object 74">
                <a:extLst>
                  <a:ext uri="{FF2B5EF4-FFF2-40B4-BE49-F238E27FC236}">
                    <a16:creationId xmlns:a16="http://schemas.microsoft.com/office/drawing/2014/main" id="{BE67329D-5698-42DC-A866-9C358A7DA98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696" y="3152"/>
              <a:ext cx="141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8" imgW="126725" imgH="177415" progId="Equation.3">
                      <p:embed/>
                    </p:oleObj>
                  </mc:Choice>
                  <mc:Fallback>
                    <p:oleObj name="Equation" r:id="rId38" imgW="126725" imgH="177415" progId="Equation.3">
                      <p:embed/>
                      <p:pic>
                        <p:nvPicPr>
                          <p:cNvPr id="76876" name="Object 74">
                            <a:extLst>
                              <a:ext uri="{FF2B5EF4-FFF2-40B4-BE49-F238E27FC236}">
                                <a16:creationId xmlns:a16="http://schemas.microsoft.com/office/drawing/2014/main" id="{BE67329D-5698-42DC-A866-9C358A7DA98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96" y="3152"/>
                            <a:ext cx="141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77" name="Rectangle 75">
                <a:extLst>
                  <a:ext uri="{FF2B5EF4-FFF2-40B4-BE49-F238E27FC236}">
                    <a16:creationId xmlns:a16="http://schemas.microsoft.com/office/drawing/2014/main" id="{13FEB6F0-F27C-4DA9-880E-BF27A3532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2" y="3063"/>
                <a:ext cx="385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78" name="Rectangle 76">
                <a:extLst>
                  <a:ext uri="{FF2B5EF4-FFF2-40B4-BE49-F238E27FC236}">
                    <a16:creationId xmlns:a16="http://schemas.microsoft.com/office/drawing/2014/main" id="{DFA07B20-7020-4886-AC18-E1C5C9A54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" y="3063"/>
                <a:ext cx="382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79" name="Line 77">
                <a:extLst>
                  <a:ext uri="{FF2B5EF4-FFF2-40B4-BE49-F238E27FC236}">
                    <a16:creationId xmlns:a16="http://schemas.microsoft.com/office/drawing/2014/main" id="{BECD2ED3-E856-4517-8B7A-A8DC3FEA3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3426"/>
                <a:ext cx="767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0" name="Line 78">
                <a:extLst>
                  <a:ext uri="{FF2B5EF4-FFF2-40B4-BE49-F238E27FC236}">
                    <a16:creationId xmlns:a16="http://schemas.microsoft.com/office/drawing/2014/main" id="{1E37D0C4-7D45-459F-B154-BA56C48A59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60" y="3058"/>
                <a:ext cx="0" cy="36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1" name="Line 79">
                <a:extLst>
                  <a:ext uri="{FF2B5EF4-FFF2-40B4-BE49-F238E27FC236}">
                    <a16:creationId xmlns:a16="http://schemas.microsoft.com/office/drawing/2014/main" id="{2DC494F0-B54B-4ADA-9C27-18B1608883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7" y="3067"/>
                <a:ext cx="0" cy="359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82" name="Line 80">
                <a:extLst>
                  <a:ext uri="{FF2B5EF4-FFF2-40B4-BE49-F238E27FC236}">
                    <a16:creationId xmlns:a16="http://schemas.microsoft.com/office/drawing/2014/main" id="{93FC8AAA-574D-489B-BFB2-FC5891437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2" y="3063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83" name="Object 81">
                <a:extLst>
                  <a:ext uri="{FF2B5EF4-FFF2-40B4-BE49-F238E27FC236}">
                    <a16:creationId xmlns:a16="http://schemas.microsoft.com/office/drawing/2014/main" id="{B218998E-DF75-4C6F-92AA-F3FBE1C69ED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09" y="3159"/>
              <a:ext cx="99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9" imgW="88707" imgH="164742" progId="Equation.3">
                      <p:embed/>
                    </p:oleObj>
                  </mc:Choice>
                  <mc:Fallback>
                    <p:oleObj name="Equation" r:id="rId39" imgW="88707" imgH="164742" progId="Equation.3">
                      <p:embed/>
                      <p:pic>
                        <p:nvPicPr>
                          <p:cNvPr id="76883" name="Object 81">
                            <a:extLst>
                              <a:ext uri="{FF2B5EF4-FFF2-40B4-BE49-F238E27FC236}">
                                <a16:creationId xmlns:a16="http://schemas.microsoft.com/office/drawing/2014/main" id="{B218998E-DF75-4C6F-92AA-F3FBE1C69ED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9" y="3159"/>
                            <a:ext cx="99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84" name="Object 82">
                <a:extLst>
                  <a:ext uri="{FF2B5EF4-FFF2-40B4-BE49-F238E27FC236}">
                    <a16:creationId xmlns:a16="http://schemas.microsoft.com/office/drawing/2014/main" id="{53E5BCCE-268E-4E47-86B8-A7E2DB595A9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68" y="3151"/>
              <a:ext cx="141" cy="1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0" imgW="126725" imgH="177415" progId="Equation.3">
                      <p:embed/>
                    </p:oleObj>
                  </mc:Choice>
                  <mc:Fallback>
                    <p:oleObj name="Equation" r:id="rId40" imgW="126725" imgH="177415" progId="Equation.3">
                      <p:embed/>
                      <p:pic>
                        <p:nvPicPr>
                          <p:cNvPr id="76884" name="Object 82">
                            <a:extLst>
                              <a:ext uri="{FF2B5EF4-FFF2-40B4-BE49-F238E27FC236}">
                                <a16:creationId xmlns:a16="http://schemas.microsoft.com/office/drawing/2014/main" id="{53E5BCCE-268E-4E47-86B8-A7E2DB595A9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68" y="3151"/>
                            <a:ext cx="141" cy="1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6814" name="Text Box 83">
              <a:extLst>
                <a:ext uri="{FF2B5EF4-FFF2-40B4-BE49-F238E27FC236}">
                  <a16:creationId xmlns:a16="http://schemas.microsoft.com/office/drawing/2014/main" id="{6C4BF314-16AE-4437-BF53-85A549D3B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4" y="3558"/>
              <a:ext cx="23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or</a:t>
              </a:r>
            </a:p>
          </p:txBody>
        </p:sp>
        <p:graphicFrame>
          <p:nvGraphicFramePr>
            <p:cNvPr id="76815" name="Object 84">
              <a:extLst>
                <a:ext uri="{FF2B5EF4-FFF2-40B4-BE49-F238E27FC236}">
                  <a16:creationId xmlns:a16="http://schemas.microsoft.com/office/drawing/2014/main" id="{4BD594DF-7325-42E4-813B-01DBAA1C6B4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125" y="3447"/>
            <a:ext cx="309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1" imgW="291973" imgH="393529" progId="Equation.3">
                    <p:embed/>
                  </p:oleObj>
                </mc:Choice>
                <mc:Fallback>
                  <p:oleObj name="Equation" r:id="rId41" imgW="291973" imgH="393529" progId="Equation.3">
                    <p:embed/>
                    <p:pic>
                      <p:nvPicPr>
                        <p:cNvPr id="76815" name="Object 84">
                          <a:extLst>
                            <a:ext uri="{FF2B5EF4-FFF2-40B4-BE49-F238E27FC236}">
                              <a16:creationId xmlns:a16="http://schemas.microsoft.com/office/drawing/2014/main" id="{4BD594DF-7325-42E4-813B-01DBAA1C6B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5" y="3447"/>
                          <a:ext cx="309" cy="4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6816" name="Group 85">
              <a:extLst>
                <a:ext uri="{FF2B5EF4-FFF2-40B4-BE49-F238E27FC236}">
                  <a16:creationId xmlns:a16="http://schemas.microsoft.com/office/drawing/2014/main" id="{BA1C773B-AAF9-4E08-B425-408FBE3ADB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4" y="3298"/>
              <a:ext cx="779" cy="775"/>
              <a:chOff x="3754" y="3288"/>
              <a:chExt cx="779" cy="775"/>
            </a:xfrm>
          </p:grpSpPr>
          <p:sp>
            <p:nvSpPr>
              <p:cNvPr id="76817" name="Rectangle 86">
                <a:extLst>
                  <a:ext uri="{FF2B5EF4-FFF2-40B4-BE49-F238E27FC236}">
                    <a16:creationId xmlns:a16="http://schemas.microsoft.com/office/drawing/2014/main" id="{62789EAB-5C48-4ABA-B694-75D2DBB8E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" y="3546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18" name="Rectangle 87">
                <a:extLst>
                  <a:ext uri="{FF2B5EF4-FFF2-40B4-BE49-F238E27FC236}">
                    <a16:creationId xmlns:a16="http://schemas.microsoft.com/office/drawing/2014/main" id="{81F5BC59-2064-43E7-AB8F-0F19FB247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" y="3288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19" name="Rectangle 88">
                <a:extLst>
                  <a:ext uri="{FF2B5EF4-FFF2-40B4-BE49-F238E27FC236}">
                    <a16:creationId xmlns:a16="http://schemas.microsoft.com/office/drawing/2014/main" id="{2DC0E516-2453-49FC-B921-0D1ED0EE6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" y="3546"/>
                <a:ext cx="25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20" name="Rectangle 89">
                <a:extLst>
                  <a:ext uri="{FF2B5EF4-FFF2-40B4-BE49-F238E27FC236}">
                    <a16:creationId xmlns:a16="http://schemas.microsoft.com/office/drawing/2014/main" id="{3114B161-26C2-4C99-9EF2-E8649DC8A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" y="3288"/>
                <a:ext cx="25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21" name="Line 90">
                <a:extLst>
                  <a:ext uri="{FF2B5EF4-FFF2-40B4-BE49-F238E27FC236}">
                    <a16:creationId xmlns:a16="http://schemas.microsoft.com/office/drawing/2014/main" id="{DE5763E3-C18F-4C29-AFB0-8D259D184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288"/>
                <a:ext cx="5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2" name="Line 91">
                <a:extLst>
                  <a:ext uri="{FF2B5EF4-FFF2-40B4-BE49-F238E27FC236}">
                    <a16:creationId xmlns:a16="http://schemas.microsoft.com/office/drawing/2014/main" id="{C71BA0A9-03F3-43A8-AE19-C3290D5773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804"/>
                <a:ext cx="5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3" name="Line 92">
                <a:extLst>
                  <a:ext uri="{FF2B5EF4-FFF2-40B4-BE49-F238E27FC236}">
                    <a16:creationId xmlns:a16="http://schemas.microsoft.com/office/drawing/2014/main" id="{70F314D0-4E82-4308-94A4-7EFA03292C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288"/>
                <a:ext cx="0" cy="51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4" name="Line 93">
                <a:extLst>
                  <a:ext uri="{FF2B5EF4-FFF2-40B4-BE49-F238E27FC236}">
                    <a16:creationId xmlns:a16="http://schemas.microsoft.com/office/drawing/2014/main" id="{727CDDC6-2306-4354-A38A-5B2044C9A0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288"/>
                <a:ext cx="0" cy="51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5" name="Line 94">
                <a:extLst>
                  <a:ext uri="{FF2B5EF4-FFF2-40B4-BE49-F238E27FC236}">
                    <a16:creationId xmlns:a16="http://schemas.microsoft.com/office/drawing/2014/main" id="{DAE91B66-B986-418E-B770-1CA6C33D7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546"/>
                <a:ext cx="5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26" name="Line 95">
                <a:extLst>
                  <a:ext uri="{FF2B5EF4-FFF2-40B4-BE49-F238E27FC236}">
                    <a16:creationId xmlns:a16="http://schemas.microsoft.com/office/drawing/2014/main" id="{8BCE8ED2-DC1E-4E84-8CCB-060281406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4" y="3288"/>
                <a:ext cx="0" cy="5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27" name="Object 96">
                <a:extLst>
                  <a:ext uri="{FF2B5EF4-FFF2-40B4-BE49-F238E27FC236}">
                    <a16:creationId xmlns:a16="http://schemas.microsoft.com/office/drawing/2014/main" id="{7FF30C47-FFD0-4BD6-98C4-E685EA99E64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97" y="3357"/>
              <a:ext cx="96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3" imgW="126780" imgH="164814" progId="Equation.3">
                      <p:embed/>
                    </p:oleObj>
                  </mc:Choice>
                  <mc:Fallback>
                    <p:oleObj name="Equation" r:id="rId43" imgW="126780" imgH="164814" progId="Equation.3">
                      <p:embed/>
                      <p:pic>
                        <p:nvPicPr>
                          <p:cNvPr id="76827" name="Object 96">
                            <a:extLst>
                              <a:ext uri="{FF2B5EF4-FFF2-40B4-BE49-F238E27FC236}">
                                <a16:creationId xmlns:a16="http://schemas.microsoft.com/office/drawing/2014/main" id="{7FF30C47-FFD0-4BD6-98C4-E685EA99E64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97" y="3357"/>
                            <a:ext cx="96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28" name="Object 97">
                <a:extLst>
                  <a:ext uri="{FF2B5EF4-FFF2-40B4-BE49-F238E27FC236}">
                    <a16:creationId xmlns:a16="http://schemas.microsoft.com/office/drawing/2014/main" id="{ADAD5259-D27A-4CC2-B23F-FBC5B87EA1C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73" y="3358"/>
              <a:ext cx="68" cy="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5" imgW="88707" imgH="164742" progId="Equation.3">
                      <p:embed/>
                    </p:oleObj>
                  </mc:Choice>
                  <mc:Fallback>
                    <p:oleObj name="Equation" r:id="rId45" imgW="88707" imgH="164742" progId="Equation.3">
                      <p:embed/>
                      <p:pic>
                        <p:nvPicPr>
                          <p:cNvPr id="76828" name="Object 97">
                            <a:extLst>
                              <a:ext uri="{FF2B5EF4-FFF2-40B4-BE49-F238E27FC236}">
                                <a16:creationId xmlns:a16="http://schemas.microsoft.com/office/drawing/2014/main" id="{ADAD5259-D27A-4CC2-B23F-FBC5B87EA1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3" y="3358"/>
                            <a:ext cx="68" cy="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29" name="Object 98">
                <a:extLst>
                  <a:ext uri="{FF2B5EF4-FFF2-40B4-BE49-F238E27FC236}">
                    <a16:creationId xmlns:a16="http://schemas.microsoft.com/office/drawing/2014/main" id="{0D1A351A-9AE3-4AB8-85E9-2EAAA91E73E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37" y="3609"/>
              <a:ext cx="229" cy="1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6" imgW="304404" imgH="177569" progId="Equation.3">
                      <p:embed/>
                    </p:oleObj>
                  </mc:Choice>
                  <mc:Fallback>
                    <p:oleObj name="Equation" r:id="rId46" imgW="304404" imgH="177569" progId="Equation.3">
                      <p:embed/>
                      <p:pic>
                        <p:nvPicPr>
                          <p:cNvPr id="76829" name="Object 98">
                            <a:extLst>
                              <a:ext uri="{FF2B5EF4-FFF2-40B4-BE49-F238E27FC236}">
                                <a16:creationId xmlns:a16="http://schemas.microsoft.com/office/drawing/2014/main" id="{0D1A351A-9AE3-4AB8-85E9-2EAAA91E73E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37" y="3609"/>
                            <a:ext cx="229" cy="14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30" name="Object 99">
                <a:extLst>
                  <a:ext uri="{FF2B5EF4-FFF2-40B4-BE49-F238E27FC236}">
                    <a16:creationId xmlns:a16="http://schemas.microsoft.com/office/drawing/2014/main" id="{2F0277BC-A10A-455E-9F5D-D1058785AF6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58" y="3614"/>
              <a:ext cx="95" cy="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8" imgW="126780" imgH="164814" progId="Equation.3">
                      <p:embed/>
                    </p:oleObj>
                  </mc:Choice>
                  <mc:Fallback>
                    <p:oleObj name="Equation" r:id="rId48" imgW="126780" imgH="164814" progId="Equation.3">
                      <p:embed/>
                      <p:pic>
                        <p:nvPicPr>
                          <p:cNvPr id="76830" name="Object 99">
                            <a:extLst>
                              <a:ext uri="{FF2B5EF4-FFF2-40B4-BE49-F238E27FC236}">
                                <a16:creationId xmlns:a16="http://schemas.microsoft.com/office/drawing/2014/main" id="{2F0277BC-A10A-455E-9F5D-D1058785AF68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58" y="3614"/>
                            <a:ext cx="95" cy="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31" name="Rectangle 100">
                <a:extLst>
                  <a:ext uri="{FF2B5EF4-FFF2-40B4-BE49-F238E27FC236}">
                    <a16:creationId xmlns:a16="http://schemas.microsoft.com/office/drawing/2014/main" id="{E2DDC000-3A38-4BEC-AA0A-E6FA57761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3547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32" name="Rectangle 101">
                <a:extLst>
                  <a:ext uri="{FF2B5EF4-FFF2-40B4-BE49-F238E27FC236}">
                    <a16:creationId xmlns:a16="http://schemas.microsoft.com/office/drawing/2014/main" id="{412F6CD1-1AF8-43B8-9E83-BC67D2D79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4" y="3289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33" name="Line 102">
                <a:extLst>
                  <a:ext uri="{FF2B5EF4-FFF2-40B4-BE49-F238E27FC236}">
                    <a16:creationId xmlns:a16="http://schemas.microsoft.com/office/drawing/2014/main" id="{637A9B25-6127-4666-828B-11E574F20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" y="3289"/>
                <a:ext cx="254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4" name="Line 103">
                <a:extLst>
                  <a:ext uri="{FF2B5EF4-FFF2-40B4-BE49-F238E27FC236}">
                    <a16:creationId xmlns:a16="http://schemas.microsoft.com/office/drawing/2014/main" id="{82541267-1208-4786-908E-2EDEDDF290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5" y="3805"/>
                <a:ext cx="25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5" name="Line 104">
                <a:extLst>
                  <a:ext uri="{FF2B5EF4-FFF2-40B4-BE49-F238E27FC236}">
                    <a16:creationId xmlns:a16="http://schemas.microsoft.com/office/drawing/2014/main" id="{99B1FFFF-A709-4A32-860F-99BC66392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9" y="3547"/>
                <a:ext cx="2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36" name="Line 105">
                <a:extLst>
                  <a:ext uri="{FF2B5EF4-FFF2-40B4-BE49-F238E27FC236}">
                    <a16:creationId xmlns:a16="http://schemas.microsoft.com/office/drawing/2014/main" id="{2C7967D3-682C-467F-B12B-8BDADA8980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4" y="3289"/>
                <a:ext cx="0" cy="5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37" name="Object 106">
                <a:extLst>
                  <a:ext uri="{FF2B5EF4-FFF2-40B4-BE49-F238E27FC236}">
                    <a16:creationId xmlns:a16="http://schemas.microsoft.com/office/drawing/2014/main" id="{D1EF9EC9-BB7C-48D1-9B6B-F161CF39370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53" y="3358"/>
              <a:ext cx="68" cy="13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9" imgW="88707" imgH="164742" progId="Equation.3">
                      <p:embed/>
                    </p:oleObj>
                  </mc:Choice>
                  <mc:Fallback>
                    <p:oleObj name="Equation" r:id="rId49" imgW="88707" imgH="164742" progId="Equation.3">
                      <p:embed/>
                      <p:pic>
                        <p:nvPicPr>
                          <p:cNvPr id="76837" name="Object 106">
                            <a:extLst>
                              <a:ext uri="{FF2B5EF4-FFF2-40B4-BE49-F238E27FC236}">
                                <a16:creationId xmlns:a16="http://schemas.microsoft.com/office/drawing/2014/main" id="{D1EF9EC9-BB7C-48D1-9B6B-F161CF39370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3" y="3358"/>
                            <a:ext cx="68" cy="13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38" name="Object 107">
                <a:extLst>
                  <a:ext uri="{FF2B5EF4-FFF2-40B4-BE49-F238E27FC236}">
                    <a16:creationId xmlns:a16="http://schemas.microsoft.com/office/drawing/2014/main" id="{415E6DF9-5955-4761-9A1D-12B7A9E41EC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38" y="3614"/>
              <a:ext cx="96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0" imgW="126780" imgH="164814" progId="Equation.3">
                      <p:embed/>
                    </p:oleObj>
                  </mc:Choice>
                  <mc:Fallback>
                    <p:oleObj name="Equation" r:id="rId50" imgW="126780" imgH="164814" progId="Equation.3">
                      <p:embed/>
                      <p:pic>
                        <p:nvPicPr>
                          <p:cNvPr id="76838" name="Object 107">
                            <a:extLst>
                              <a:ext uri="{FF2B5EF4-FFF2-40B4-BE49-F238E27FC236}">
                                <a16:creationId xmlns:a16="http://schemas.microsoft.com/office/drawing/2014/main" id="{415E6DF9-5955-4761-9A1D-12B7A9E41EC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38" y="3614"/>
                            <a:ext cx="96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39" name="Rectangle 108">
                <a:extLst>
                  <a:ext uri="{FF2B5EF4-FFF2-40B4-BE49-F238E27FC236}">
                    <a16:creationId xmlns:a16="http://schemas.microsoft.com/office/drawing/2014/main" id="{F4604D5C-B438-472F-B25D-0FDB8BFE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5" y="3805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40" name="Line 109">
                <a:extLst>
                  <a:ext uri="{FF2B5EF4-FFF2-40B4-BE49-F238E27FC236}">
                    <a16:creationId xmlns:a16="http://schemas.microsoft.com/office/drawing/2014/main" id="{5DD0CB5A-2B9C-4556-9F7E-2662D7E4F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6" y="4063"/>
                <a:ext cx="258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1" name="Line 110">
                <a:extLst>
                  <a:ext uri="{FF2B5EF4-FFF2-40B4-BE49-F238E27FC236}">
                    <a16:creationId xmlns:a16="http://schemas.microsoft.com/office/drawing/2014/main" id="{FD18736E-5F68-4B09-8680-A1903C179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5" y="3805"/>
                <a:ext cx="0" cy="25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42" name="Object 111">
                <a:extLst>
                  <a:ext uri="{FF2B5EF4-FFF2-40B4-BE49-F238E27FC236}">
                    <a16:creationId xmlns:a16="http://schemas.microsoft.com/office/drawing/2014/main" id="{B554A646-4086-4A3B-8F97-1623DD0429D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53" y="3872"/>
              <a:ext cx="67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1" imgW="88707" imgH="164742" progId="Equation.3">
                      <p:embed/>
                    </p:oleObj>
                  </mc:Choice>
                  <mc:Fallback>
                    <p:oleObj name="Equation" r:id="rId51" imgW="88707" imgH="164742" progId="Equation.3">
                      <p:embed/>
                      <p:pic>
                        <p:nvPicPr>
                          <p:cNvPr id="76842" name="Object 111">
                            <a:extLst>
                              <a:ext uri="{FF2B5EF4-FFF2-40B4-BE49-F238E27FC236}">
                                <a16:creationId xmlns:a16="http://schemas.microsoft.com/office/drawing/2014/main" id="{B554A646-4086-4A3B-8F97-1623DD0429D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3" y="3872"/>
                            <a:ext cx="67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6843" name="Rectangle 112">
                <a:extLst>
                  <a:ext uri="{FF2B5EF4-FFF2-40B4-BE49-F238E27FC236}">
                    <a16:creationId xmlns:a16="http://schemas.microsoft.com/office/drawing/2014/main" id="{31893B1A-C2C0-468A-B7D6-B7C1BC291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4" y="3804"/>
                <a:ext cx="259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44" name="Rectangle 113">
                <a:extLst>
                  <a:ext uri="{FF2B5EF4-FFF2-40B4-BE49-F238E27FC236}">
                    <a16:creationId xmlns:a16="http://schemas.microsoft.com/office/drawing/2014/main" id="{D673C1EB-6408-4D6B-AF1E-55F32426A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7" y="3804"/>
                <a:ext cx="257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ja-JP" altLang="en-US" sz="2800"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76845" name="Line 114">
                <a:extLst>
                  <a:ext uri="{FF2B5EF4-FFF2-40B4-BE49-F238E27FC236}">
                    <a16:creationId xmlns:a16="http://schemas.microsoft.com/office/drawing/2014/main" id="{9FDF80D7-7086-4AE6-9579-415B2C44CD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4062"/>
                <a:ext cx="5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6" name="Line 115">
                <a:extLst>
                  <a:ext uri="{FF2B5EF4-FFF2-40B4-BE49-F238E27FC236}">
                    <a16:creationId xmlns:a16="http://schemas.microsoft.com/office/drawing/2014/main" id="{BE77DDB9-CFC3-4494-850D-FE0572661F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17" y="3801"/>
                <a:ext cx="0" cy="261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7" name="Line 116">
                <a:extLst>
                  <a:ext uri="{FF2B5EF4-FFF2-40B4-BE49-F238E27FC236}">
                    <a16:creationId xmlns:a16="http://schemas.microsoft.com/office/drawing/2014/main" id="{9ADF9973-E1F7-4C2A-A80E-89679151D7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33" y="3807"/>
                <a:ext cx="0" cy="25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48" name="Line 117">
                <a:extLst>
                  <a:ext uri="{FF2B5EF4-FFF2-40B4-BE49-F238E27FC236}">
                    <a16:creationId xmlns:a16="http://schemas.microsoft.com/office/drawing/2014/main" id="{264E383F-61BF-419E-A675-F3086B1A98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4" y="3804"/>
                <a:ext cx="0" cy="2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76849" name="Object 118">
                <a:extLst>
                  <a:ext uri="{FF2B5EF4-FFF2-40B4-BE49-F238E27FC236}">
                    <a16:creationId xmlns:a16="http://schemas.microsoft.com/office/drawing/2014/main" id="{1DEC7AAD-FF3A-4F37-80E1-81F5B8B815F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03" y="3872"/>
              <a:ext cx="96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2" imgW="126780" imgH="164814" progId="Equation.3">
                      <p:embed/>
                    </p:oleObj>
                  </mc:Choice>
                  <mc:Fallback>
                    <p:oleObj name="Equation" r:id="rId52" imgW="126780" imgH="164814" progId="Equation.3">
                      <p:embed/>
                      <p:pic>
                        <p:nvPicPr>
                          <p:cNvPr id="76849" name="Object 118">
                            <a:extLst>
                              <a:ext uri="{FF2B5EF4-FFF2-40B4-BE49-F238E27FC236}">
                                <a16:creationId xmlns:a16="http://schemas.microsoft.com/office/drawing/2014/main" id="{1DEC7AAD-FF3A-4F37-80E1-81F5B8B815F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03" y="3872"/>
                            <a:ext cx="96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6850" name="Object 119">
                <a:extLst>
                  <a:ext uri="{FF2B5EF4-FFF2-40B4-BE49-F238E27FC236}">
                    <a16:creationId xmlns:a16="http://schemas.microsoft.com/office/drawing/2014/main" id="{933CFA07-067D-4A62-B449-16647AB99F3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373" y="3872"/>
              <a:ext cx="67" cy="1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3" imgW="88707" imgH="164742" progId="Equation.3">
                      <p:embed/>
                    </p:oleObj>
                  </mc:Choice>
                  <mc:Fallback>
                    <p:oleObj name="Equation" r:id="rId53" imgW="88707" imgH="164742" progId="Equation.3">
                      <p:embed/>
                      <p:pic>
                        <p:nvPicPr>
                          <p:cNvPr id="76850" name="Object 119">
                            <a:extLst>
                              <a:ext uri="{FF2B5EF4-FFF2-40B4-BE49-F238E27FC236}">
                                <a16:creationId xmlns:a16="http://schemas.microsoft.com/office/drawing/2014/main" id="{933CFA07-067D-4A62-B449-16647AB99F3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3" y="3872"/>
                            <a:ext cx="67" cy="13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6807" name="Rectangle 120">
            <a:extLst>
              <a:ext uri="{FF2B5EF4-FFF2-40B4-BE49-F238E27FC236}">
                <a16:creationId xmlns:a16="http://schemas.microsoft.com/office/drawing/2014/main" id="{918E9D05-B75A-412D-AE79-213E29F60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Discrete Edge Operators</a:t>
            </a:r>
          </a:p>
        </p:txBody>
      </p:sp>
      <p:sp>
        <p:nvSpPr>
          <p:cNvPr id="76808" name="Text Box 122">
            <a:extLst>
              <a:ext uri="{FF2B5EF4-FFF2-40B4-BE49-F238E27FC236}">
                <a16:creationId xmlns:a16="http://schemas.microsoft.com/office/drawing/2014/main" id="{16468D3E-29E2-48A6-94BB-62AD25E1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5661025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(more accurate)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9EB249-071E-4B89-9965-ECFC4A6CBC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39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2">
            <a:extLst>
              <a:ext uri="{FF2B5EF4-FFF2-40B4-BE49-F238E27FC236}">
                <a16:creationId xmlns:a16="http://schemas.microsoft.com/office/drawing/2014/main" id="{51DB3BDE-3445-403E-92E8-1CDFF30807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73C324A-6720-4E05-86D3-612EC1FD6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Images are Discrete and Finite</a:t>
            </a:r>
          </a:p>
        </p:txBody>
      </p:sp>
      <p:grpSp>
        <p:nvGrpSpPr>
          <p:cNvPr id="8196" name="Group 71">
            <a:extLst>
              <a:ext uri="{FF2B5EF4-FFF2-40B4-BE49-F238E27FC236}">
                <a16:creationId xmlns:a16="http://schemas.microsoft.com/office/drawing/2014/main" id="{F82C7F99-3E6C-422F-8FC9-73A912C0B630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628775"/>
            <a:ext cx="4032250" cy="3389313"/>
            <a:chOff x="252" y="867"/>
            <a:chExt cx="2540" cy="2135"/>
          </a:xfrm>
        </p:grpSpPr>
        <p:graphicFrame>
          <p:nvGraphicFramePr>
            <p:cNvPr id="8203" name="Object 3">
              <a:extLst>
                <a:ext uri="{FF2B5EF4-FFF2-40B4-BE49-F238E27FC236}">
                  <a16:creationId xmlns:a16="http://schemas.microsoft.com/office/drawing/2014/main" id="{6727EA51-CAE9-460D-B08F-BADF27DF1E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5" y="910"/>
            <a:ext cx="63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69696" imgH="215806" progId="Equation.3">
                    <p:embed/>
                  </p:oleObj>
                </mc:Choice>
                <mc:Fallback>
                  <p:oleObj name="Equation" r:id="rId3" imgW="469696" imgH="215806" progId="Equation.3">
                    <p:embed/>
                    <p:pic>
                      <p:nvPicPr>
                        <p:cNvPr id="8203" name="Object 3">
                          <a:extLst>
                            <a:ext uri="{FF2B5EF4-FFF2-40B4-BE49-F238E27FC236}">
                              <a16:creationId xmlns:a16="http://schemas.microsoft.com/office/drawing/2014/main" id="{6727EA51-CAE9-460D-B08F-BADF27DF1E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" y="910"/>
                          <a:ext cx="638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04" name="Group 4">
              <a:extLst>
                <a:ext uri="{FF2B5EF4-FFF2-40B4-BE49-F238E27FC236}">
                  <a16:creationId xmlns:a16="http://schemas.microsoft.com/office/drawing/2014/main" id="{9773689B-3CDE-4713-9E06-1FB4D68AE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3" y="867"/>
              <a:ext cx="1330" cy="379"/>
              <a:chOff x="1451" y="2003"/>
              <a:chExt cx="1344" cy="427"/>
            </a:xfrm>
          </p:grpSpPr>
          <p:sp>
            <p:nvSpPr>
              <p:cNvPr id="8259" name="Rectangle 5">
                <a:extLst>
                  <a:ext uri="{FF2B5EF4-FFF2-40B4-BE49-F238E27FC236}">
                    <a16:creationId xmlns:a16="http://schemas.microsoft.com/office/drawing/2014/main" id="{EDF82D13-81F2-47AE-9BB8-B18D87DCA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4" y="2003"/>
                <a:ext cx="612" cy="4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60" name="Line 6">
                <a:extLst>
                  <a:ext uri="{FF2B5EF4-FFF2-40B4-BE49-F238E27FC236}">
                    <a16:creationId xmlns:a16="http://schemas.microsoft.com/office/drawing/2014/main" id="{F89BBBFE-718E-48D1-99D6-373FDE7C57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22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1" name="Line 7">
                <a:extLst>
                  <a:ext uri="{FF2B5EF4-FFF2-40B4-BE49-F238E27FC236}">
                    <a16:creationId xmlns:a16="http://schemas.microsoft.com/office/drawing/2014/main" id="{316AD36C-F3E8-4CEF-9783-839F66DA67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1" y="2216"/>
                <a:ext cx="37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8205" name="Object 8">
              <a:extLst>
                <a:ext uri="{FF2B5EF4-FFF2-40B4-BE49-F238E27FC236}">
                  <a16:creationId xmlns:a16="http://schemas.microsoft.com/office/drawing/2014/main" id="{52C4A807-8F86-43D6-9A81-D17023C4085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73" y="910"/>
            <a:ext cx="619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002" imgH="215806" progId="Equation.3">
                    <p:embed/>
                  </p:oleObj>
                </mc:Choice>
                <mc:Fallback>
                  <p:oleObj name="Equation" r:id="rId5" imgW="457002" imgH="215806" progId="Equation.3">
                    <p:embed/>
                    <p:pic>
                      <p:nvPicPr>
                        <p:cNvPr id="8205" name="Object 8">
                          <a:extLst>
                            <a:ext uri="{FF2B5EF4-FFF2-40B4-BE49-F238E27FC236}">
                              <a16:creationId xmlns:a16="http://schemas.microsoft.com/office/drawing/2014/main" id="{52C4A807-8F86-43D6-9A81-D17023C4085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3" y="910"/>
                          <a:ext cx="619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6" name="Object 9">
              <a:extLst>
                <a:ext uri="{FF2B5EF4-FFF2-40B4-BE49-F238E27FC236}">
                  <a16:creationId xmlns:a16="http://schemas.microsoft.com/office/drawing/2014/main" id="{C4B179B4-AE48-49ED-B2EE-9AE620B1CC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37" y="911"/>
            <a:ext cx="602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44114" imgH="215713" progId="Equation.3">
                    <p:embed/>
                  </p:oleObj>
                </mc:Choice>
                <mc:Fallback>
                  <p:oleObj name="Equation" r:id="rId7" imgW="444114" imgH="215713" progId="Equation.3">
                    <p:embed/>
                    <p:pic>
                      <p:nvPicPr>
                        <p:cNvPr id="8206" name="Object 9">
                          <a:extLst>
                            <a:ext uri="{FF2B5EF4-FFF2-40B4-BE49-F238E27FC236}">
                              <a16:creationId xmlns:a16="http://schemas.microsoft.com/office/drawing/2014/main" id="{C4B179B4-AE48-49ED-B2EE-9AE620B1CC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7" y="911"/>
                          <a:ext cx="602" cy="2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207" name="Group 10">
              <a:extLst>
                <a:ext uri="{FF2B5EF4-FFF2-40B4-BE49-F238E27FC236}">
                  <a16:creationId xmlns:a16="http://schemas.microsoft.com/office/drawing/2014/main" id="{DA713BD2-9C8A-45D9-BD72-70944061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" y="1260"/>
              <a:ext cx="2174" cy="1742"/>
              <a:chOff x="252" y="1260"/>
              <a:chExt cx="2174" cy="1742"/>
            </a:xfrm>
          </p:grpSpPr>
          <p:grpSp>
            <p:nvGrpSpPr>
              <p:cNvPr id="8208" name="Group 11">
                <a:extLst>
                  <a:ext uri="{FF2B5EF4-FFF2-40B4-BE49-F238E27FC236}">
                    <a16:creationId xmlns:a16="http://schemas.microsoft.com/office/drawing/2014/main" id="{3B612E9B-35E1-46E3-A55D-9C007AF57E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2" y="1260"/>
                <a:ext cx="1397" cy="1742"/>
                <a:chOff x="252" y="1260"/>
                <a:chExt cx="1397" cy="1742"/>
              </a:xfrm>
            </p:grpSpPr>
            <p:grpSp>
              <p:nvGrpSpPr>
                <p:cNvPr id="8226" name="Group 12">
                  <a:extLst>
                    <a:ext uri="{FF2B5EF4-FFF2-40B4-BE49-F238E27FC236}">
                      <a16:creationId xmlns:a16="http://schemas.microsoft.com/office/drawing/2014/main" id="{B4EB198C-6AEE-447C-A4C4-4CD7D89730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3" y="1643"/>
                  <a:ext cx="1161" cy="1165"/>
                  <a:chOff x="433" y="1643"/>
                  <a:chExt cx="1161" cy="1165"/>
                </a:xfrm>
              </p:grpSpPr>
              <p:grpSp>
                <p:nvGrpSpPr>
                  <p:cNvPr id="8235" name="Group 13">
                    <a:extLst>
                      <a:ext uri="{FF2B5EF4-FFF2-40B4-BE49-F238E27FC236}">
                        <a16:creationId xmlns:a16="http://schemas.microsoft.com/office/drawing/2014/main" id="{1F31410E-551E-465F-B4BB-91492862DCF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3" y="1643"/>
                    <a:ext cx="1161" cy="1165"/>
                    <a:chOff x="250" y="1658"/>
                    <a:chExt cx="1161" cy="1165"/>
                  </a:xfrm>
                </p:grpSpPr>
                <p:sp>
                  <p:nvSpPr>
                    <p:cNvPr id="8237" name="Rectangle 14">
                      <a:extLst>
                        <a:ext uri="{FF2B5EF4-FFF2-40B4-BE49-F238E27FC236}">
                          <a16:creationId xmlns:a16="http://schemas.microsoft.com/office/drawing/2014/main" id="{F551F87E-D11D-4B25-BB56-099692BE39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0" y="1661"/>
                      <a:ext cx="1159" cy="1159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99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pt-PT" sz="240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8238" name="Group 15">
                      <a:extLst>
                        <a:ext uri="{FF2B5EF4-FFF2-40B4-BE49-F238E27FC236}">
                          <a16:creationId xmlns:a16="http://schemas.microsoft.com/office/drawing/2014/main" id="{D2D7A10F-B06A-4065-BDCB-266803430A5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1658"/>
                      <a:ext cx="1151" cy="1165"/>
                      <a:chOff x="1087" y="1583"/>
                      <a:chExt cx="1151" cy="1165"/>
                    </a:xfrm>
                  </p:grpSpPr>
                  <p:sp>
                    <p:nvSpPr>
                      <p:cNvPr id="8239" name="Line 16">
                        <a:extLst>
                          <a:ext uri="{FF2B5EF4-FFF2-40B4-BE49-F238E27FC236}">
                            <a16:creationId xmlns:a16="http://schemas.microsoft.com/office/drawing/2014/main" id="{61DA8843-011F-4B70-9DB9-A7885C3E9D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92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0" name="Line 17">
                        <a:extLst>
                          <a:ext uri="{FF2B5EF4-FFF2-40B4-BE49-F238E27FC236}">
                            <a16:creationId xmlns:a16="http://schemas.microsoft.com/office/drawing/2014/main" id="{CC2F392D-30BD-420C-AC21-D91F0781E70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5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1" name="Line 18">
                        <a:extLst>
                          <a:ext uri="{FF2B5EF4-FFF2-40B4-BE49-F238E27FC236}">
                            <a16:creationId xmlns:a16="http://schemas.microsoft.com/office/drawing/2014/main" id="{E37B3ECE-3CC7-4E46-A187-8CFDED00AF0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00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2" name="Line 19">
                        <a:extLst>
                          <a:ext uri="{FF2B5EF4-FFF2-40B4-BE49-F238E27FC236}">
                            <a16:creationId xmlns:a16="http://schemas.microsoft.com/office/drawing/2014/main" id="{C246F4BA-4209-4855-9868-EB6C0B738EE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04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3" name="Line 20">
                        <a:extLst>
                          <a:ext uri="{FF2B5EF4-FFF2-40B4-BE49-F238E27FC236}">
                            <a16:creationId xmlns:a16="http://schemas.microsoft.com/office/drawing/2014/main" id="{B1ED1258-D2B0-4BE2-B475-A3698B25C0B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608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4" name="Line 21">
                        <a:extLst>
                          <a:ext uri="{FF2B5EF4-FFF2-40B4-BE49-F238E27FC236}">
                            <a16:creationId xmlns:a16="http://schemas.microsoft.com/office/drawing/2014/main" id="{1721E30A-8CCB-443A-8A44-7296AEDC3D0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713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5" name="Line 22">
                        <a:extLst>
                          <a:ext uri="{FF2B5EF4-FFF2-40B4-BE49-F238E27FC236}">
                            <a16:creationId xmlns:a16="http://schemas.microsoft.com/office/drawing/2014/main" id="{90A4954A-94C5-471C-A995-E62F3D8B8D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16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6" name="Line 23">
                        <a:extLst>
                          <a:ext uri="{FF2B5EF4-FFF2-40B4-BE49-F238E27FC236}">
                            <a16:creationId xmlns:a16="http://schemas.microsoft.com/office/drawing/2014/main" id="{B53E331F-9735-4FCF-8A72-6EA9421324E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7" name="Line 24">
                        <a:extLst>
                          <a:ext uri="{FF2B5EF4-FFF2-40B4-BE49-F238E27FC236}">
                            <a16:creationId xmlns:a16="http://schemas.microsoft.com/office/drawing/2014/main" id="{FE177204-79B6-45A6-BA0D-968F9AF90DA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24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8" name="Line 25">
                        <a:extLst>
                          <a:ext uri="{FF2B5EF4-FFF2-40B4-BE49-F238E27FC236}">
                            <a16:creationId xmlns:a16="http://schemas.microsoft.com/office/drawing/2014/main" id="{45BC614A-BCC4-45E6-97BE-D82D7F77FD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29" y="158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49" name="Line 26">
                        <a:extLst>
                          <a:ext uri="{FF2B5EF4-FFF2-40B4-BE49-F238E27FC236}">
                            <a16:creationId xmlns:a16="http://schemas.microsoft.com/office/drawing/2014/main" id="{0E4AD079-E8FB-477B-98FF-D5793C9440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116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0" name="Line 27">
                        <a:extLst>
                          <a:ext uri="{FF2B5EF4-FFF2-40B4-BE49-F238E27FC236}">
                            <a16:creationId xmlns:a16="http://schemas.microsoft.com/office/drawing/2014/main" id="{8CF10E96-BA9C-47E7-9D48-6BAEE77822A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221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1" name="Line 28">
                        <a:extLst>
                          <a:ext uri="{FF2B5EF4-FFF2-40B4-BE49-F238E27FC236}">
                            <a16:creationId xmlns:a16="http://schemas.microsoft.com/office/drawing/2014/main" id="{B9159EF1-86D6-4E24-BE97-1F79DB7D62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326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2" name="Line 29">
                        <a:extLst>
                          <a:ext uri="{FF2B5EF4-FFF2-40B4-BE49-F238E27FC236}">
                            <a16:creationId xmlns:a16="http://schemas.microsoft.com/office/drawing/2014/main" id="{1F6DEA19-AEC9-4410-AFAF-434293AC956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432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3" name="Line 30">
                        <a:extLst>
                          <a:ext uri="{FF2B5EF4-FFF2-40B4-BE49-F238E27FC236}">
                            <a16:creationId xmlns:a16="http://schemas.microsoft.com/office/drawing/2014/main" id="{5553E1D8-900E-4C39-B422-C0E321C4FC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537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4" name="Line 31">
                        <a:extLst>
                          <a:ext uri="{FF2B5EF4-FFF2-40B4-BE49-F238E27FC236}">
                            <a16:creationId xmlns:a16="http://schemas.microsoft.com/office/drawing/2014/main" id="{D0E0EC99-23E0-4D76-BF1A-023AF28A72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643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5" name="Line 32">
                        <a:extLst>
                          <a:ext uri="{FF2B5EF4-FFF2-40B4-BE49-F238E27FC236}">
                            <a16:creationId xmlns:a16="http://schemas.microsoft.com/office/drawing/2014/main" id="{B4727C0C-7189-4AA2-A66C-F8773D4B68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748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6" name="Line 33">
                        <a:extLst>
                          <a:ext uri="{FF2B5EF4-FFF2-40B4-BE49-F238E27FC236}">
                            <a16:creationId xmlns:a16="http://schemas.microsoft.com/office/drawing/2014/main" id="{E83E42C3-32A7-423A-BFDF-65EE6ED8D41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853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7" name="Line 34">
                        <a:extLst>
                          <a:ext uri="{FF2B5EF4-FFF2-40B4-BE49-F238E27FC236}">
                            <a16:creationId xmlns:a16="http://schemas.microsoft.com/office/drawing/2014/main" id="{8997AAFE-BE29-49AA-AFAC-2F6493F76EA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1959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58" name="Line 35">
                        <a:extLst>
                          <a:ext uri="{FF2B5EF4-FFF2-40B4-BE49-F238E27FC236}">
                            <a16:creationId xmlns:a16="http://schemas.microsoft.com/office/drawing/2014/main" id="{F50322DC-D79B-4068-AB9E-A33EC0AF5C5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1663" y="2064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8236" name="Rectangle 36">
                    <a:extLst>
                      <a:ext uri="{FF2B5EF4-FFF2-40B4-BE49-F238E27FC236}">
                        <a16:creationId xmlns:a16="http://schemas.microsoft.com/office/drawing/2014/main" id="{60EA4BE0-95D6-4B91-BA1B-B1AA8F28C4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51" y="1964"/>
                    <a:ext cx="102" cy="10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pt-PT" sz="2400">
                      <a:solidFill>
                        <a:schemeClr val="tx1"/>
                      </a:solidFill>
                    </a:endParaRPr>
                  </a:p>
                </p:txBody>
              </p:sp>
            </p:grpSp>
            <p:graphicFrame>
              <p:nvGraphicFramePr>
                <p:cNvPr id="8227" name="Object 37">
                  <a:extLst>
                    <a:ext uri="{FF2B5EF4-FFF2-40B4-BE49-F238E27FC236}">
                      <a16:creationId xmlns:a16="http://schemas.microsoft.com/office/drawing/2014/main" id="{3A1974A5-3DC9-4001-8941-493030148EF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21" y="1397"/>
                <a:ext cx="207" cy="2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152268" imgH="203024" progId="Equation.3">
                        <p:embed/>
                      </p:oleObj>
                    </mc:Choice>
                    <mc:Fallback>
                      <p:oleObj name="Equation" r:id="rId9" imgW="152268" imgH="203024" progId="Equation.3">
                        <p:embed/>
                        <p:pic>
                          <p:nvPicPr>
                            <p:cNvPr id="8227" name="Object 37">
                              <a:extLst>
                                <a:ext uri="{FF2B5EF4-FFF2-40B4-BE49-F238E27FC236}">
                                  <a16:creationId xmlns:a16="http://schemas.microsoft.com/office/drawing/2014/main" id="{3A1974A5-3DC9-4001-8941-493030148EF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21" y="1397"/>
                              <a:ext cx="207" cy="27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8" name="Object 38">
                  <a:extLst>
                    <a:ext uri="{FF2B5EF4-FFF2-40B4-BE49-F238E27FC236}">
                      <a16:creationId xmlns:a16="http://schemas.microsoft.com/office/drawing/2014/main" id="{E25D0778-7564-4A24-A112-6D04E22E099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427" y="2810"/>
                <a:ext cx="222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203024" imgH="164957" progId="Equation.3">
                        <p:embed/>
                      </p:oleObj>
                    </mc:Choice>
                    <mc:Fallback>
                      <p:oleObj name="Equation" r:id="rId11" imgW="203024" imgH="164957" progId="Equation.3">
                        <p:embed/>
                        <p:pic>
                          <p:nvPicPr>
                            <p:cNvPr id="8228" name="Object 38">
                              <a:extLst>
                                <a:ext uri="{FF2B5EF4-FFF2-40B4-BE49-F238E27FC236}">
                                  <a16:creationId xmlns:a16="http://schemas.microsoft.com/office/drawing/2014/main" id="{E25D0778-7564-4A24-A112-6D04E22E099A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27" y="2810"/>
                              <a:ext cx="222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29" name="Object 39">
                  <a:extLst>
                    <a:ext uri="{FF2B5EF4-FFF2-40B4-BE49-F238E27FC236}">
                      <a16:creationId xmlns:a16="http://schemas.microsoft.com/office/drawing/2014/main" id="{398F0BAC-FE36-41D3-9C61-3519CCBA198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52" y="2660"/>
                <a:ext cx="194" cy="19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3" imgW="177492" imgH="177492" progId="Equation.3">
                        <p:embed/>
                      </p:oleObj>
                    </mc:Choice>
                    <mc:Fallback>
                      <p:oleObj name="Equation" r:id="rId13" imgW="177492" imgH="177492" progId="Equation.3">
                        <p:embed/>
                        <p:pic>
                          <p:nvPicPr>
                            <p:cNvPr id="8229" name="Object 39">
                              <a:extLst>
                                <a:ext uri="{FF2B5EF4-FFF2-40B4-BE49-F238E27FC236}">
                                  <a16:creationId xmlns:a16="http://schemas.microsoft.com/office/drawing/2014/main" id="{398F0BAC-FE36-41D3-9C61-3519CCBA1985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2" y="2660"/>
                              <a:ext cx="194" cy="19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30" name="Line 40">
                  <a:extLst>
                    <a:ext uri="{FF2B5EF4-FFF2-40B4-BE49-F238E27FC236}">
                      <a16:creationId xmlns:a16="http://schemas.microsoft.com/office/drawing/2014/main" id="{B5D20813-5F35-4827-BDCB-22445D78D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" y="1714"/>
                  <a:ext cx="0" cy="3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1" name="Line 41">
                  <a:extLst>
                    <a:ext uri="{FF2B5EF4-FFF2-40B4-BE49-F238E27FC236}">
                      <a16:creationId xmlns:a16="http://schemas.microsoft.com/office/drawing/2014/main" id="{158FBA64-5D3E-4B4F-A49B-99F5ACBB2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662" y="2735"/>
                  <a:ext cx="0" cy="3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8232" name="Object 42">
                  <a:extLst>
                    <a:ext uri="{FF2B5EF4-FFF2-40B4-BE49-F238E27FC236}">
                      <a16:creationId xmlns:a16="http://schemas.microsoft.com/office/drawing/2014/main" id="{1F612D6B-37A6-481E-ABB8-9A1D839C8BB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89" y="2822"/>
                <a:ext cx="98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5" imgW="88707" imgH="164742" progId="Equation.3">
                        <p:embed/>
                      </p:oleObj>
                    </mc:Choice>
                    <mc:Fallback>
                      <p:oleObj name="Equation" r:id="rId15" imgW="88707" imgH="164742" progId="Equation.3">
                        <p:embed/>
                        <p:pic>
                          <p:nvPicPr>
                            <p:cNvPr id="8232" name="Object 42">
                              <a:extLst>
                                <a:ext uri="{FF2B5EF4-FFF2-40B4-BE49-F238E27FC236}">
                                  <a16:creationId xmlns:a16="http://schemas.microsoft.com/office/drawing/2014/main" id="{1F612D6B-37A6-481E-ABB8-9A1D839C8BB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89" y="2822"/>
                              <a:ext cx="98" cy="18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233" name="Object 43">
                  <a:extLst>
                    <a:ext uri="{FF2B5EF4-FFF2-40B4-BE49-F238E27FC236}">
                      <a16:creationId xmlns:a16="http://schemas.microsoft.com/office/drawing/2014/main" id="{00681EDC-1763-43F1-811F-44A4353800D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64" y="2027"/>
                <a:ext cx="139" cy="20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7" imgW="126890" imgH="190335" progId="Equation.3">
                        <p:embed/>
                      </p:oleObj>
                    </mc:Choice>
                    <mc:Fallback>
                      <p:oleObj name="Equation" r:id="rId17" imgW="126890" imgH="190335" progId="Equation.3">
                        <p:embed/>
                        <p:pic>
                          <p:nvPicPr>
                            <p:cNvPr id="8233" name="Object 43">
                              <a:extLst>
                                <a:ext uri="{FF2B5EF4-FFF2-40B4-BE49-F238E27FC236}">
                                  <a16:creationId xmlns:a16="http://schemas.microsoft.com/office/drawing/2014/main" id="{00681EDC-1763-43F1-811F-44A4353800DB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4" y="2027"/>
                              <a:ext cx="139" cy="20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34" name="Line 44">
                  <a:extLst>
                    <a:ext uri="{FF2B5EF4-FFF2-40B4-BE49-F238E27FC236}">
                      <a16:creationId xmlns:a16="http://schemas.microsoft.com/office/drawing/2014/main" id="{3A82745F-8EE3-4A3B-A35D-04CC2BC285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7" y="1260"/>
                  <a:ext cx="204" cy="1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209" name="Group 45">
                <a:extLst>
                  <a:ext uri="{FF2B5EF4-FFF2-40B4-BE49-F238E27FC236}">
                    <a16:creationId xmlns:a16="http://schemas.microsoft.com/office/drawing/2014/main" id="{C8F44C50-4421-4D87-A686-C9AD4B94B4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3" y="1299"/>
                <a:ext cx="673" cy="872"/>
                <a:chOff x="1753" y="1299"/>
                <a:chExt cx="673" cy="872"/>
              </a:xfrm>
            </p:grpSpPr>
            <p:grpSp>
              <p:nvGrpSpPr>
                <p:cNvPr id="8210" name="Group 46">
                  <a:extLst>
                    <a:ext uri="{FF2B5EF4-FFF2-40B4-BE49-F238E27FC236}">
                      <a16:creationId xmlns:a16="http://schemas.microsoft.com/office/drawing/2014/main" id="{EE9229FE-15EB-4E54-9E11-44634435B4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98" y="1643"/>
                  <a:ext cx="528" cy="528"/>
                  <a:chOff x="1898" y="1643"/>
                  <a:chExt cx="528" cy="528"/>
                </a:xfrm>
              </p:grpSpPr>
              <p:grpSp>
                <p:nvGrpSpPr>
                  <p:cNvPr id="8213" name="Group 47">
                    <a:extLst>
                      <a:ext uri="{FF2B5EF4-FFF2-40B4-BE49-F238E27FC236}">
                        <a16:creationId xmlns:a16="http://schemas.microsoft.com/office/drawing/2014/main" id="{802956F3-E3C1-4724-91B8-2A408EB3EFB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98" y="1643"/>
                    <a:ext cx="528" cy="528"/>
                    <a:chOff x="1691" y="1663"/>
                    <a:chExt cx="528" cy="528"/>
                  </a:xfrm>
                </p:grpSpPr>
                <p:sp>
                  <p:nvSpPr>
                    <p:cNvPr id="8215" name="Rectangle 48">
                      <a:extLst>
                        <a:ext uri="{FF2B5EF4-FFF2-40B4-BE49-F238E27FC236}">
                          <a16:creationId xmlns:a16="http://schemas.microsoft.com/office/drawing/2014/main" id="{B78F57F1-6B2F-4646-997E-C2AEA9F6C52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91" y="1666"/>
                      <a:ext cx="528" cy="522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rgbClr val="990000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pt-PT" sz="240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8216" name="Group 49">
                      <a:extLst>
                        <a:ext uri="{FF2B5EF4-FFF2-40B4-BE49-F238E27FC236}">
                          <a16:creationId xmlns:a16="http://schemas.microsoft.com/office/drawing/2014/main" id="{EE4CEFA1-80DA-4BAD-B868-C74511521AA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06" y="1663"/>
                      <a:ext cx="312" cy="528"/>
                      <a:chOff x="1806" y="1663"/>
                      <a:chExt cx="312" cy="1165"/>
                    </a:xfrm>
                  </p:grpSpPr>
                  <p:sp>
                    <p:nvSpPr>
                      <p:cNvPr id="8222" name="Line 50">
                        <a:extLst>
                          <a:ext uri="{FF2B5EF4-FFF2-40B4-BE49-F238E27FC236}">
                            <a16:creationId xmlns:a16="http://schemas.microsoft.com/office/drawing/2014/main" id="{DD534D53-285E-4942-8269-C45470973A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806" y="166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3" name="Line 51">
                        <a:extLst>
                          <a:ext uri="{FF2B5EF4-FFF2-40B4-BE49-F238E27FC236}">
                            <a16:creationId xmlns:a16="http://schemas.microsoft.com/office/drawing/2014/main" id="{528D5A9C-3902-4CC4-AE7C-C3E6207352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09" y="166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4" name="Line 52">
                        <a:extLst>
                          <a:ext uri="{FF2B5EF4-FFF2-40B4-BE49-F238E27FC236}">
                            <a16:creationId xmlns:a16="http://schemas.microsoft.com/office/drawing/2014/main" id="{4C8B1352-3243-475C-A7E3-6E0F6AF324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14" y="166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5" name="Line 53">
                        <a:extLst>
                          <a:ext uri="{FF2B5EF4-FFF2-40B4-BE49-F238E27FC236}">
                            <a16:creationId xmlns:a16="http://schemas.microsoft.com/office/drawing/2014/main" id="{8E7C9F83-421B-41BE-A5FB-5B9DA86793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18" y="1663"/>
                        <a:ext cx="0" cy="116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217" name="Group 54">
                      <a:extLst>
                        <a:ext uri="{FF2B5EF4-FFF2-40B4-BE49-F238E27FC236}">
                          <a16:creationId xmlns:a16="http://schemas.microsoft.com/office/drawing/2014/main" id="{F8B3C924-999D-4373-91F3-93E8323DE2B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1772"/>
                      <a:ext cx="507" cy="316"/>
                      <a:chOff x="1701" y="1772"/>
                      <a:chExt cx="1151" cy="316"/>
                    </a:xfrm>
                  </p:grpSpPr>
                  <p:sp>
                    <p:nvSpPr>
                      <p:cNvPr id="8218" name="Line 55">
                        <a:extLst>
                          <a:ext uri="{FF2B5EF4-FFF2-40B4-BE49-F238E27FC236}">
                            <a16:creationId xmlns:a16="http://schemas.microsoft.com/office/drawing/2014/main" id="{70D3F08A-BD89-4861-A2F3-4B35F6355C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277" y="1196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19" name="Line 56">
                        <a:extLst>
                          <a:ext uri="{FF2B5EF4-FFF2-40B4-BE49-F238E27FC236}">
                            <a16:creationId xmlns:a16="http://schemas.microsoft.com/office/drawing/2014/main" id="{8DFAA5AA-866D-4501-B3FD-57778F36792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277" y="1301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0" name="Line 57">
                        <a:extLst>
                          <a:ext uri="{FF2B5EF4-FFF2-40B4-BE49-F238E27FC236}">
                            <a16:creationId xmlns:a16="http://schemas.microsoft.com/office/drawing/2014/main" id="{756C3BB2-DFB0-45A0-A1F8-7BE094C2513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277" y="1406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1" name="Line 58">
                        <a:extLst>
                          <a:ext uri="{FF2B5EF4-FFF2-40B4-BE49-F238E27FC236}">
                            <a16:creationId xmlns:a16="http://schemas.microsoft.com/office/drawing/2014/main" id="{70D7C20E-1899-422F-B71E-2BEF8C19BD7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2277" y="1512"/>
                        <a:ext cx="0" cy="115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8214" name="Rectangle 59">
                    <a:extLst>
                      <a:ext uri="{FF2B5EF4-FFF2-40B4-BE49-F238E27FC236}">
                        <a16:creationId xmlns:a16="http://schemas.microsoft.com/office/drawing/2014/main" id="{D61E5F2D-0E4B-4F31-8BB1-4C4D9388DC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19" y="1863"/>
                    <a:ext cx="102" cy="10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rgbClr val="99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pt-PT" sz="2400">
                      <a:solidFill>
                        <a:schemeClr val="tx1"/>
                      </a:solidFill>
                    </a:endParaRPr>
                  </a:p>
                </p:txBody>
              </p:sp>
            </p:grpSp>
            <p:graphicFrame>
              <p:nvGraphicFramePr>
                <p:cNvPr id="8211" name="Object 60">
                  <a:extLst>
                    <a:ext uri="{FF2B5EF4-FFF2-40B4-BE49-F238E27FC236}">
                      <a16:creationId xmlns:a16="http://schemas.microsoft.com/office/drawing/2014/main" id="{C0E55444-1B0B-462C-8850-33373AF6B1E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2083" y="1434"/>
                <a:ext cx="173" cy="24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9" imgW="126725" imgH="177415" progId="Equation.3">
                        <p:embed/>
                      </p:oleObj>
                    </mc:Choice>
                    <mc:Fallback>
                      <p:oleObj name="Equation" r:id="rId19" imgW="126725" imgH="177415" progId="Equation.3">
                        <p:embed/>
                        <p:pic>
                          <p:nvPicPr>
                            <p:cNvPr id="8211" name="Object 60">
                              <a:extLst>
                                <a:ext uri="{FF2B5EF4-FFF2-40B4-BE49-F238E27FC236}">
                                  <a16:creationId xmlns:a16="http://schemas.microsoft.com/office/drawing/2014/main" id="{C0E55444-1B0B-462C-8850-33373AF6B1E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83" y="1434"/>
                              <a:ext cx="173" cy="24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8212" name="Line 61">
                  <a:extLst>
                    <a:ext uri="{FF2B5EF4-FFF2-40B4-BE49-F238E27FC236}">
                      <a16:creationId xmlns:a16="http://schemas.microsoft.com/office/drawing/2014/main" id="{DE0C8338-BE18-426D-9CDF-BC4A11CD2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53" y="1299"/>
                  <a:ext cx="204" cy="18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197" name="Text Box 63">
            <a:extLst>
              <a:ext uri="{FF2B5EF4-FFF2-40B4-BE49-F238E27FC236}">
                <a16:creationId xmlns:a16="http://schemas.microsoft.com/office/drawing/2014/main" id="{1C17C2EA-E7C5-4920-91EC-A72F8488A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863" y="1535113"/>
            <a:ext cx="179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>
                <a:solidFill>
                  <a:schemeClr val="tx1"/>
                </a:solidFill>
                <a:ea typeface="ＭＳ Ｐゴシック" panose="020B0600070205080204" pitchFamily="34" charset="-128"/>
              </a:rPr>
              <a:t>Convolution</a:t>
            </a:r>
          </a:p>
        </p:txBody>
      </p:sp>
      <p:graphicFrame>
        <p:nvGraphicFramePr>
          <p:cNvPr id="8198" name="Object 64">
            <a:extLst>
              <a:ext uri="{FF2B5EF4-FFF2-40B4-BE49-F238E27FC236}">
                <a16:creationId xmlns:a16="http://schemas.microsoft.com/office/drawing/2014/main" id="{A91EC5A1-FD39-4658-9B7E-9E6E977824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8013" y="2012950"/>
          <a:ext cx="422275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71700" imgH="431800" progId="Equation.3">
                  <p:embed/>
                </p:oleObj>
              </mc:Choice>
              <mc:Fallback>
                <p:oleObj name="Equation" r:id="rId21" imgW="2171700" imgH="431800" progId="Equation.3">
                  <p:embed/>
                  <p:pic>
                    <p:nvPicPr>
                      <p:cNvPr id="8198" name="Object 64">
                        <a:extLst>
                          <a:ext uri="{FF2B5EF4-FFF2-40B4-BE49-F238E27FC236}">
                            <a16:creationId xmlns:a16="http://schemas.microsoft.com/office/drawing/2014/main" id="{A91EC5A1-FD39-4658-9B7E-9E6E977824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8013" y="2012950"/>
                        <a:ext cx="4222750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65">
            <a:extLst>
              <a:ext uri="{FF2B5EF4-FFF2-40B4-BE49-F238E27FC236}">
                <a16:creationId xmlns:a16="http://schemas.microsoft.com/office/drawing/2014/main" id="{E26C9F27-E160-46B0-BED7-E0FD75E7C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3038475"/>
            <a:ext cx="262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>
                <a:solidFill>
                  <a:schemeClr val="tx1"/>
                </a:solidFill>
                <a:ea typeface="ＭＳ Ｐゴシック" panose="020B0600070205080204" pitchFamily="34" charset="-128"/>
              </a:rPr>
              <a:t>Fourier Transform</a:t>
            </a:r>
          </a:p>
        </p:txBody>
      </p:sp>
      <p:graphicFrame>
        <p:nvGraphicFramePr>
          <p:cNvPr id="8200" name="Object 66">
            <a:extLst>
              <a:ext uri="{FF2B5EF4-FFF2-40B4-BE49-F238E27FC236}">
                <a16:creationId xmlns:a16="http://schemas.microsoft.com/office/drawing/2014/main" id="{094084B5-11D3-4E49-A326-93B5B562A3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5325" y="3479800"/>
          <a:ext cx="40497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082800" imgH="469900" progId="Equation.3">
                  <p:embed/>
                </p:oleObj>
              </mc:Choice>
              <mc:Fallback>
                <p:oleObj name="Equation" r:id="rId23" imgW="2082800" imgH="469900" progId="Equation.3">
                  <p:embed/>
                  <p:pic>
                    <p:nvPicPr>
                      <p:cNvPr id="8200" name="Object 66">
                        <a:extLst>
                          <a:ext uri="{FF2B5EF4-FFF2-40B4-BE49-F238E27FC236}">
                            <a16:creationId xmlns:a16="http://schemas.microsoft.com/office/drawing/2014/main" id="{094084B5-11D3-4E49-A326-93B5B562A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5325" y="3479800"/>
                        <a:ext cx="40497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67">
            <a:extLst>
              <a:ext uri="{FF2B5EF4-FFF2-40B4-BE49-F238E27FC236}">
                <a16:creationId xmlns:a16="http://schemas.microsoft.com/office/drawing/2014/main" id="{C34E1B74-52C4-4B67-802F-10DDB025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188" y="4703763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u="sng">
                <a:solidFill>
                  <a:schemeClr val="tx1"/>
                </a:solidFill>
                <a:ea typeface="ＭＳ Ｐゴシック" panose="020B0600070205080204" pitchFamily="34" charset="-128"/>
              </a:rPr>
              <a:t>Inverse Fourier Transform</a:t>
            </a:r>
          </a:p>
        </p:txBody>
      </p:sp>
      <p:graphicFrame>
        <p:nvGraphicFramePr>
          <p:cNvPr id="8202" name="Object 68">
            <a:extLst>
              <a:ext uri="{FF2B5EF4-FFF2-40B4-BE49-F238E27FC236}">
                <a16:creationId xmlns:a16="http://schemas.microsoft.com/office/drawing/2014/main" id="{B4FEEA38-4EA2-416D-87CC-47EAF31C1B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5178425"/>
          <a:ext cx="43465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235200" imgH="469900" progId="Equation.3">
                  <p:embed/>
                </p:oleObj>
              </mc:Choice>
              <mc:Fallback>
                <p:oleObj name="Equation" r:id="rId25" imgW="2235200" imgH="469900" progId="Equation.3">
                  <p:embed/>
                  <p:pic>
                    <p:nvPicPr>
                      <p:cNvPr id="8202" name="Object 68">
                        <a:extLst>
                          <a:ext uri="{FF2B5EF4-FFF2-40B4-BE49-F238E27FC236}">
                            <a16:creationId xmlns:a16="http://schemas.microsoft.com/office/drawing/2014/main" id="{B4FEEA38-4EA2-416D-87CC-47EAF31C1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5178425"/>
                        <a:ext cx="43465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75821B-06E4-4604-87B8-C1AB828FED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4</a:t>
            </a:fld>
            <a:endParaRPr lang="pt-PT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Marcador de Posição do Rodapé 3">
            <a:extLst>
              <a:ext uri="{FF2B5EF4-FFF2-40B4-BE49-F238E27FC236}">
                <a16:creationId xmlns:a16="http://schemas.microsoft.com/office/drawing/2014/main" id="{FF298C99-AF7F-4590-A9EA-F54B24B8A4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09DFAB22-CE20-4FC1-827B-0594776B6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The Sobel Operators</a:t>
            </a: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3ECFAD9-BBCF-40A3-A6B0-A90D6053C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Better approximations of the gradients exist</a:t>
            </a:r>
          </a:p>
          <a:p>
            <a:pPr eaLnBrk="1" hangingPunct="1"/>
            <a:endParaRPr lang="en-US" altLang="ja-JP" sz="24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The </a:t>
            </a:r>
            <a:r>
              <a:rPr lang="en-US" altLang="ja-JP" sz="2000" i="1">
                <a:ea typeface="ＭＳ Ｐゴシック" panose="020B0600070205080204" pitchFamily="34" charset="-128"/>
              </a:rPr>
              <a:t>Sobel</a:t>
            </a:r>
            <a:r>
              <a:rPr lang="en-US" altLang="ja-JP" sz="2000">
                <a:ea typeface="ＭＳ Ｐゴシック" panose="020B0600070205080204" pitchFamily="34" charset="-128"/>
              </a:rPr>
              <a:t> operators below are commonly used</a:t>
            </a:r>
          </a:p>
        </p:txBody>
      </p:sp>
      <p:graphicFrame>
        <p:nvGraphicFramePr>
          <p:cNvPr id="626692" name="Group 4">
            <a:extLst>
              <a:ext uri="{FF2B5EF4-FFF2-40B4-BE49-F238E27FC236}">
                <a16:creationId xmlns:a16="http://schemas.microsoft.com/office/drawing/2014/main" id="{D3D27089-FEC7-4B84-B941-1E6016182CD7}"/>
              </a:ext>
            </a:extLst>
          </p:cNvPr>
          <p:cNvGraphicFramePr>
            <a:graphicFrameLocks noGrp="1"/>
          </p:cNvGraphicFramePr>
          <p:nvPr/>
        </p:nvGraphicFramePr>
        <p:xfrm>
          <a:off x="2628900" y="3049588"/>
          <a:ext cx="1143000" cy="11890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6710" name="Group 22">
            <a:extLst>
              <a:ext uri="{FF2B5EF4-FFF2-40B4-BE49-F238E27FC236}">
                <a16:creationId xmlns:a16="http://schemas.microsoft.com/office/drawing/2014/main" id="{B487AFF8-E69C-445D-A9BB-CC0800064296}"/>
              </a:ext>
            </a:extLst>
          </p:cNvPr>
          <p:cNvGraphicFramePr>
            <a:graphicFrameLocks noGrp="1"/>
          </p:cNvGraphicFramePr>
          <p:nvPr/>
        </p:nvGraphicFramePr>
        <p:xfrm>
          <a:off x="5029200" y="3049588"/>
          <a:ext cx="1143000" cy="11890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8889" name="Picture 42" descr="Edittex">
            <a:extLst>
              <a:ext uri="{FF2B5EF4-FFF2-40B4-BE49-F238E27FC236}">
                <a16:creationId xmlns:a16="http://schemas.microsoft.com/office/drawing/2014/main" id="{DDFEC994-FD50-4DC1-A179-E911F884FA5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4357688"/>
            <a:ext cx="30003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0" name="Picture 43" descr="Edittex">
            <a:extLst>
              <a:ext uri="{FF2B5EF4-FFF2-40B4-BE49-F238E27FC236}">
                <a16:creationId xmlns:a16="http://schemas.microsoft.com/office/drawing/2014/main" id="{B7D93B71-CDE6-4424-8AD1-7ADB08A42DC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4337050"/>
            <a:ext cx="284163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7B139-AAA0-47F5-A7EC-63770CB623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40</a:t>
            </a:fld>
            <a:endParaRPr lang="pt-PT" alt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Marcador de Posição do Rodapé 3">
            <a:extLst>
              <a:ext uri="{FF2B5EF4-FFF2-40B4-BE49-F238E27FC236}">
                <a16:creationId xmlns:a16="http://schemas.microsoft.com/office/drawing/2014/main" id="{90923BE0-C02E-428B-A888-8B0C4E2A46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0899" name="Rectangle 146">
            <a:extLst>
              <a:ext uri="{FF2B5EF4-FFF2-40B4-BE49-F238E27FC236}">
                <a16:creationId xmlns:a16="http://schemas.microsoft.com/office/drawing/2014/main" id="{D52F9D24-3607-4C1A-A5FE-B46B8BCAB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0900" name="Rectangle 2">
            <a:extLst>
              <a:ext uri="{FF2B5EF4-FFF2-40B4-BE49-F238E27FC236}">
                <a16:creationId xmlns:a16="http://schemas.microsoft.com/office/drawing/2014/main" id="{9B386ADE-D728-43AE-952F-5FE92F580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Comparing Edge Operators</a:t>
            </a:r>
          </a:p>
        </p:txBody>
      </p:sp>
      <p:sp>
        <p:nvSpPr>
          <p:cNvPr id="80901" name="Rectangle 3">
            <a:extLst>
              <a:ext uri="{FF2B5EF4-FFF2-40B4-BE49-F238E27FC236}">
                <a16:creationId xmlns:a16="http://schemas.microsoft.com/office/drawing/2014/main" id="{F590077D-1F1B-4431-9C86-6F0B96503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628740" name="Group 4">
            <a:extLst>
              <a:ext uri="{FF2B5EF4-FFF2-40B4-BE49-F238E27FC236}">
                <a16:creationId xmlns:a16="http://schemas.microsoft.com/office/drawing/2014/main" id="{AA739158-D75A-4D02-839B-DDB42AE1B08E}"/>
              </a:ext>
            </a:extLst>
          </p:cNvPr>
          <p:cNvGraphicFramePr>
            <a:graphicFrameLocks noGrp="1"/>
          </p:cNvGraphicFramePr>
          <p:nvPr/>
        </p:nvGraphicFramePr>
        <p:xfrm>
          <a:off x="2971800" y="3200400"/>
          <a:ext cx="1143000" cy="11890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28758" name="Group 22">
            <a:extLst>
              <a:ext uri="{FF2B5EF4-FFF2-40B4-BE49-F238E27FC236}">
                <a16:creationId xmlns:a16="http://schemas.microsoft.com/office/drawing/2014/main" id="{D7D77616-FB11-46CB-B969-0E75C67BE952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3200400"/>
          <a:ext cx="1143000" cy="1189038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0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-1</a:t>
                      </a:r>
                    </a:p>
                  </a:txBody>
                  <a:tcPr marL="0" marR="0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-2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ＭＳ Ｐゴシック" pitchFamily="1" charset="-128"/>
                        </a:rPr>
                        <a:t>1</a:t>
                      </a:r>
                    </a:p>
                  </a:txBody>
                  <a:tcPr marL="0" marR="0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0938" name="Picture 40" descr="Edittex">
            <a:extLst>
              <a:ext uri="{FF2B5EF4-FFF2-40B4-BE49-F238E27FC236}">
                <a16:creationId xmlns:a16="http://schemas.microsoft.com/office/drawing/2014/main" id="{26C243D3-78D3-4F6A-BC2E-3FA0BA8147F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246856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9" name="Text Box 41">
            <a:extLst>
              <a:ext uri="{FF2B5EF4-FFF2-40B4-BE49-F238E27FC236}">
                <a16:creationId xmlns:a16="http://schemas.microsoft.com/office/drawing/2014/main" id="{E9649C83-C22C-4203-A62C-13179057F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1227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Gradient:</a:t>
            </a:r>
          </a:p>
        </p:txBody>
      </p:sp>
      <p:sp>
        <p:nvSpPr>
          <p:cNvPr id="80940" name="Text Box 42">
            <a:extLst>
              <a:ext uri="{FF2B5EF4-FFF2-40B4-BE49-F238E27FC236}">
                <a16:creationId xmlns:a16="http://schemas.microsoft.com/office/drawing/2014/main" id="{5E8B42B3-4BC9-4864-9017-A3FA3F342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2030413"/>
            <a:ext cx="193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Roberts (2 x 2):</a:t>
            </a:r>
          </a:p>
        </p:txBody>
      </p:sp>
      <p:sp>
        <p:nvSpPr>
          <p:cNvPr id="80941" name="Text Box 43">
            <a:extLst>
              <a:ext uri="{FF2B5EF4-FFF2-40B4-BE49-F238E27FC236}">
                <a16:creationId xmlns:a16="http://schemas.microsoft.com/office/drawing/2014/main" id="{F412B089-3B08-43FA-9E8B-787D26575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2792413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Sobel (3 x 3):</a:t>
            </a:r>
          </a:p>
        </p:txBody>
      </p:sp>
      <p:sp>
        <p:nvSpPr>
          <p:cNvPr id="80942" name="Text Box 44">
            <a:extLst>
              <a:ext uri="{FF2B5EF4-FFF2-40B4-BE49-F238E27FC236}">
                <a16:creationId xmlns:a16="http://schemas.microsoft.com/office/drawing/2014/main" id="{7BFBE2AE-FE3C-4B65-8B11-A732CC81C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468813"/>
            <a:ext cx="169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Sobel (5 x 5):</a:t>
            </a:r>
          </a:p>
        </p:txBody>
      </p:sp>
      <p:graphicFrame>
        <p:nvGraphicFramePr>
          <p:cNvPr id="628781" name="Group 45">
            <a:extLst>
              <a:ext uri="{FF2B5EF4-FFF2-40B4-BE49-F238E27FC236}">
                <a16:creationId xmlns:a16="http://schemas.microsoft.com/office/drawing/2014/main" id="{8D731D3B-690D-43AF-8CBD-5EC1F0D5EED4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4800600"/>
          <a:ext cx="1828800" cy="1752602"/>
        </p:xfrm>
        <a:graphic>
          <a:graphicData uri="http://schemas.openxmlformats.org/drawingml/2006/table">
            <a:tbl>
              <a:tblPr/>
              <a:tblGrid>
                <a:gridCol w="36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8819" name="Group 83">
            <a:extLst>
              <a:ext uri="{FF2B5EF4-FFF2-40B4-BE49-F238E27FC236}">
                <a16:creationId xmlns:a16="http://schemas.microsoft.com/office/drawing/2014/main" id="{C2EA1FD2-0D7E-4521-91AC-117E40BBC3A6}"/>
              </a:ext>
            </a:extLst>
          </p:cNvPr>
          <p:cNvGraphicFramePr>
            <a:graphicFrameLocks noGrp="1"/>
          </p:cNvGraphicFramePr>
          <p:nvPr/>
        </p:nvGraphicFramePr>
        <p:xfrm>
          <a:off x="4495800" y="4800600"/>
          <a:ext cx="1828800" cy="1752602"/>
        </p:xfrm>
        <a:graphic>
          <a:graphicData uri="http://schemas.openxmlformats.org/drawingml/2006/table">
            <a:tbl>
              <a:tblPr/>
              <a:tblGrid>
                <a:gridCol w="366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6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8857" name="Group 121">
            <a:extLst>
              <a:ext uri="{FF2B5EF4-FFF2-40B4-BE49-F238E27FC236}">
                <a16:creationId xmlns:a16="http://schemas.microsoft.com/office/drawing/2014/main" id="{4BA2FBEB-B525-4CDC-A4C2-1FA71BAFA6F5}"/>
              </a:ext>
            </a:extLst>
          </p:cNvPr>
          <p:cNvGraphicFramePr>
            <a:graphicFrameLocks noGrp="1"/>
          </p:cNvGraphicFramePr>
          <p:nvPr/>
        </p:nvGraphicFramePr>
        <p:xfrm>
          <a:off x="3271838" y="2057400"/>
          <a:ext cx="762000" cy="685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8868" name="Group 132">
            <a:extLst>
              <a:ext uri="{FF2B5EF4-FFF2-40B4-BE49-F238E27FC236}">
                <a16:creationId xmlns:a16="http://schemas.microsoft.com/office/drawing/2014/main" id="{4DB4DA9D-7604-4A32-AB1D-B0A98A9560B8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2057400"/>
          <a:ext cx="762000" cy="685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041" name="AutoShape 143">
            <a:extLst>
              <a:ext uri="{FF2B5EF4-FFF2-40B4-BE49-F238E27FC236}">
                <a16:creationId xmlns:a16="http://schemas.microsoft.com/office/drawing/2014/main" id="{51ED2B90-DF6C-4A30-A741-F6FB9B1DC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057400"/>
            <a:ext cx="609600" cy="2895600"/>
          </a:xfrm>
          <a:prstGeom prst="downArrow">
            <a:avLst>
              <a:gd name="adj1" fmla="val 50000"/>
              <a:gd name="adj2" fmla="val 11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1042" name="Text Box 144">
            <a:extLst>
              <a:ext uri="{FF2B5EF4-FFF2-40B4-BE49-F238E27FC236}">
                <a16:creationId xmlns:a16="http://schemas.microsoft.com/office/drawing/2014/main" id="{12331D94-9D46-45F8-B6AA-786762529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990600"/>
            <a:ext cx="22177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Good Localization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Noise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Poor Detection</a:t>
            </a:r>
          </a:p>
        </p:txBody>
      </p:sp>
      <p:sp>
        <p:nvSpPr>
          <p:cNvPr id="81043" name="Text Box 145">
            <a:extLst>
              <a:ext uri="{FF2B5EF4-FFF2-40B4-BE49-F238E27FC236}">
                <a16:creationId xmlns:a16="http://schemas.microsoft.com/office/drawing/2014/main" id="{A3CCACF8-42D8-42C7-ACF3-AC9B9114F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230813"/>
            <a:ext cx="25431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Poor Localization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Less Noise Sensitive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Good Detection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6F78D6-43A8-48AF-8A59-86DE3FA6E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41</a:t>
            </a:fld>
            <a:endParaRPr lang="pt-PT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Marcador de Posição do Rodapé 3">
            <a:extLst>
              <a:ext uri="{FF2B5EF4-FFF2-40B4-BE49-F238E27FC236}">
                <a16:creationId xmlns:a16="http://schemas.microsoft.com/office/drawing/2014/main" id="{DDC3CA25-C316-4AB6-939A-55D81455A6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C08B9046-E22B-4DCC-8DEA-7BC9CF725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Effects of Noise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C791EDE8-5DB6-470F-8D5B-C4AB52E67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Consider a single row or column of the image</a:t>
            </a: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Plotting intensity as a function of position gives a signal</a:t>
            </a:r>
          </a:p>
        </p:txBody>
      </p:sp>
      <p:graphicFrame>
        <p:nvGraphicFramePr>
          <p:cNvPr id="82949" name="Object 4">
            <a:extLst>
              <a:ext uri="{FF2B5EF4-FFF2-40B4-BE49-F238E27FC236}">
                <a16:creationId xmlns:a16="http://schemas.microsoft.com/office/drawing/2014/main" id="{11ED889B-7430-4E04-8914-71E46E168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2488" y="2473325"/>
          <a:ext cx="5018087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5885714" imgH="2219635" progId="MSPhotoEd.3">
                  <p:embed/>
                </p:oleObj>
              </mc:Choice>
              <mc:Fallback>
                <p:oleObj name="Photo Editor Photo" r:id="rId5" imgW="5885714" imgH="2219635" progId="MSPhotoEd.3">
                  <p:embed/>
                  <p:pic>
                    <p:nvPicPr>
                      <p:cNvPr id="82949" name="Object 4">
                        <a:extLst>
                          <a:ext uri="{FF2B5EF4-FFF2-40B4-BE49-F238E27FC236}">
                            <a16:creationId xmlns:a16="http://schemas.microsoft.com/office/drawing/2014/main" id="{11ED889B-7430-4E04-8914-71E46E168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473325"/>
                        <a:ext cx="5018087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50" name="Picture 5" descr="txp_fig">
            <a:extLst>
              <a:ext uri="{FF2B5EF4-FFF2-40B4-BE49-F238E27FC236}">
                <a16:creationId xmlns:a16="http://schemas.microsoft.com/office/drawing/2014/main" id="{C241F05C-3538-47F0-9A14-0BDD110C846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86113"/>
            <a:ext cx="6508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>
            <a:extLst>
              <a:ext uri="{FF2B5EF4-FFF2-40B4-BE49-F238E27FC236}">
                <a16:creationId xmlns:a16="http://schemas.microsoft.com/office/drawing/2014/main" id="{3EFFB6A3-2247-47BB-A5AE-A92C6FC70065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4360863"/>
            <a:ext cx="6265862" cy="2420937"/>
            <a:chOff x="821" y="2747"/>
            <a:chExt cx="3947" cy="1525"/>
          </a:xfrm>
        </p:grpSpPr>
        <p:graphicFrame>
          <p:nvGraphicFramePr>
            <p:cNvPr id="82953" name="Object 7">
              <a:extLst>
                <a:ext uri="{FF2B5EF4-FFF2-40B4-BE49-F238E27FC236}">
                  <a16:creationId xmlns:a16="http://schemas.microsoft.com/office/drawing/2014/main" id="{AB5546CF-189C-42AC-AC65-113E908CDB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47" y="2747"/>
            <a:ext cx="3221" cy="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5915851" imgH="2029108" progId="MSPhotoEd.3">
                    <p:embed/>
                  </p:oleObj>
                </mc:Choice>
                <mc:Fallback>
                  <p:oleObj name="Photo Editor Photo" r:id="rId8" imgW="5915851" imgH="2029108" progId="MSPhotoEd.3">
                    <p:embed/>
                    <p:pic>
                      <p:nvPicPr>
                        <p:cNvPr id="82953" name="Object 7">
                          <a:extLst>
                            <a:ext uri="{FF2B5EF4-FFF2-40B4-BE49-F238E27FC236}">
                              <a16:creationId xmlns:a16="http://schemas.microsoft.com/office/drawing/2014/main" id="{AB5546CF-189C-42AC-AC65-113E908CDBE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2747"/>
                          <a:ext cx="3221" cy="1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2954" name="Picture 8" descr="txp_fig">
              <a:extLst>
                <a:ext uri="{FF2B5EF4-FFF2-40B4-BE49-F238E27FC236}">
                  <a16:creationId xmlns:a16="http://schemas.microsoft.com/office/drawing/2014/main" id="{66780D7F-91BA-41A0-A40F-4EC0A6F92A9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134"/>
              <a:ext cx="622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55" name="Rectangle 9">
              <a:extLst>
                <a:ext uri="{FF2B5EF4-FFF2-40B4-BE49-F238E27FC236}">
                  <a16:creationId xmlns:a16="http://schemas.microsoft.com/office/drawing/2014/main" id="{1357A968-7000-4F10-B0DF-C0A800BB9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1" y="3840"/>
              <a:ext cx="324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ja-JP" sz="2800" i="1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82952" name="Text Box 11">
            <a:extLst>
              <a:ext uri="{FF2B5EF4-FFF2-40B4-BE49-F238E27FC236}">
                <a16:creationId xmlns:a16="http://schemas.microsoft.com/office/drawing/2014/main" id="{66EA44F0-676C-4B63-AFAF-40A45C300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724400"/>
            <a:ext cx="18446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Where is the edge??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6E816C-CA06-4391-A83A-B9C432FEB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42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Marcador de Posição do Rodapé 1">
            <a:extLst>
              <a:ext uri="{FF2B5EF4-FFF2-40B4-BE49-F238E27FC236}">
                <a16:creationId xmlns:a16="http://schemas.microsoft.com/office/drawing/2014/main" id="{92F02569-F598-470B-B14C-0C55A32207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4995" name="Rectangle 13">
            <a:extLst>
              <a:ext uri="{FF2B5EF4-FFF2-40B4-BE49-F238E27FC236}">
                <a16:creationId xmlns:a16="http://schemas.microsoft.com/office/drawing/2014/main" id="{98F9DE63-E195-4E36-BDE2-B86F31986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4996" name="Rectangle 2">
            <a:extLst>
              <a:ext uri="{FF2B5EF4-FFF2-40B4-BE49-F238E27FC236}">
                <a16:creationId xmlns:a16="http://schemas.microsoft.com/office/drawing/2014/main" id="{312F5169-D29B-494B-91E5-F55F42A6F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1980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Where is the edge?  </a:t>
            </a:r>
            <a:endParaRPr lang="en-US" altLang="ja-JP" sz="2400" i="1">
              <a:ea typeface="ＭＳ Ｐゴシック" panose="020B0600070205080204" pitchFamily="34" charset="-128"/>
            </a:endParaRPr>
          </a:p>
        </p:txBody>
      </p:sp>
      <p:sp>
        <p:nvSpPr>
          <p:cNvPr id="84997" name="Rectangle 3">
            <a:extLst>
              <a:ext uri="{FF2B5EF4-FFF2-40B4-BE49-F238E27FC236}">
                <a16:creationId xmlns:a16="http://schemas.microsoft.com/office/drawing/2014/main" id="{59FA26F9-A27D-402F-AD28-A35CFF1EBB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Solution:  Smooth First</a:t>
            </a:r>
          </a:p>
        </p:txBody>
      </p:sp>
      <p:graphicFrame>
        <p:nvGraphicFramePr>
          <p:cNvPr id="84998" name="Object 4">
            <a:extLst>
              <a:ext uri="{FF2B5EF4-FFF2-40B4-BE49-F238E27FC236}">
                <a16:creationId xmlns:a16="http://schemas.microsoft.com/office/drawing/2014/main" id="{BC372A91-DC2D-4065-B0D9-9CFFF1E9A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1338" y="868363"/>
          <a:ext cx="6418262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6419048" imgH="5285714" progId="MSPhotoEd.3">
                  <p:embed/>
                </p:oleObj>
              </mc:Choice>
              <mc:Fallback>
                <p:oleObj name="Photo Editor Photo" r:id="rId8" imgW="6419048" imgH="5285714" progId="MSPhotoEd.3">
                  <p:embed/>
                  <p:pic>
                    <p:nvPicPr>
                      <p:cNvPr id="84998" name="Object 4">
                        <a:extLst>
                          <a:ext uri="{FF2B5EF4-FFF2-40B4-BE49-F238E27FC236}">
                            <a16:creationId xmlns:a16="http://schemas.microsoft.com/office/drawing/2014/main" id="{BC372A91-DC2D-4065-B0D9-9CFFF1E9A2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868363"/>
                        <a:ext cx="6418262" cy="499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999" name="Picture 5" descr="Edittex">
            <a:extLst>
              <a:ext uri="{FF2B5EF4-FFF2-40B4-BE49-F238E27FC236}">
                <a16:creationId xmlns:a16="http://schemas.microsoft.com/office/drawing/2014/main" id="{265A1E31-D876-4B47-A281-0FE34C758C3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810000"/>
            <a:ext cx="68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6" descr="Edittex">
            <a:extLst>
              <a:ext uri="{FF2B5EF4-FFF2-40B4-BE49-F238E27FC236}">
                <a16:creationId xmlns:a16="http://schemas.microsoft.com/office/drawing/2014/main" id="{0872E5D7-F206-48A9-AD2A-C2786CD728F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875213"/>
            <a:ext cx="1341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1" name="Picture 7" descr="txp_fig">
            <a:extLst>
              <a:ext uri="{FF2B5EF4-FFF2-40B4-BE49-F238E27FC236}">
                <a16:creationId xmlns:a16="http://schemas.microsoft.com/office/drawing/2014/main" id="{9125EAF3-F68C-4F46-89B4-01B8E726BD2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527175"/>
            <a:ext cx="1730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8" descr="Edittex">
            <a:extLst>
              <a:ext uri="{FF2B5EF4-FFF2-40B4-BE49-F238E27FC236}">
                <a16:creationId xmlns:a16="http://schemas.microsoft.com/office/drawing/2014/main" id="{873B03E1-2FF1-4271-93A0-FF3D86DB80D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670175"/>
            <a:ext cx="17303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93F6F728-1182-4139-BC3C-82A1074817F7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6019800"/>
            <a:ext cx="3856038" cy="460375"/>
            <a:chOff x="2256" y="3982"/>
            <a:chExt cx="2429" cy="290"/>
          </a:xfrm>
        </p:grpSpPr>
        <p:pic>
          <p:nvPicPr>
            <p:cNvPr id="85004" name="Picture 10" descr="Edittex">
              <a:extLst>
                <a:ext uri="{FF2B5EF4-FFF2-40B4-BE49-F238E27FC236}">
                  <a16:creationId xmlns:a16="http://schemas.microsoft.com/office/drawing/2014/main" id="{D4EBE3BC-57D9-41CC-8159-A981B39231F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982"/>
              <a:ext cx="845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5" name="Rectangle 11">
              <a:extLst>
                <a:ext uri="{FF2B5EF4-FFF2-40B4-BE49-F238E27FC236}">
                  <a16:creationId xmlns:a16="http://schemas.microsoft.com/office/drawing/2014/main" id="{A7049EF2-00E1-4C38-A9BB-A9B112DC7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984"/>
              <a:ext cx="17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ja-JP" sz="2100">
                  <a:ea typeface="ＭＳ Ｐゴシック" panose="020B0600070205080204" pitchFamily="34" charset="-128"/>
                </a:rPr>
                <a:t>   Look for peaks in </a:t>
              </a:r>
              <a:endParaRPr lang="en-US" altLang="ja-JP" sz="2100" i="1"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7F456-0996-4B39-B8D1-24B0B285B1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43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Marcador de Posição do Rodapé 3">
            <a:extLst>
              <a:ext uri="{FF2B5EF4-FFF2-40B4-BE49-F238E27FC236}">
                <a16:creationId xmlns:a16="http://schemas.microsoft.com/office/drawing/2014/main" id="{C3F0C234-8470-483E-BA36-4D82FA12DC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7043" name="Rectangle 10">
            <a:extLst>
              <a:ext uri="{FF2B5EF4-FFF2-40B4-BE49-F238E27FC236}">
                <a16:creationId xmlns:a16="http://schemas.microsoft.com/office/drawing/2014/main" id="{156D72CB-9DC3-4E58-A78A-A123479A4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aphicFrame>
        <p:nvGraphicFramePr>
          <p:cNvPr id="87044" name="Object 2">
            <a:extLst>
              <a:ext uri="{FF2B5EF4-FFF2-40B4-BE49-F238E27FC236}">
                <a16:creationId xmlns:a16="http://schemas.microsoft.com/office/drawing/2014/main" id="{39E9C4D6-1B8E-4831-9289-6D20F34AC4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5988" y="1905000"/>
          <a:ext cx="5721350" cy="462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7" imgW="6001588" imgH="4847619" progId="MSPhotoEd.3">
                  <p:embed/>
                </p:oleObj>
              </mc:Choice>
              <mc:Fallback>
                <p:oleObj name="Photo Editor Photo" r:id="rId7" imgW="6001588" imgH="4847619" progId="MSPhotoEd.3">
                  <p:embed/>
                  <p:pic>
                    <p:nvPicPr>
                      <p:cNvPr id="87044" name="Object 2">
                        <a:extLst>
                          <a:ext uri="{FF2B5EF4-FFF2-40B4-BE49-F238E27FC236}">
                            <a16:creationId xmlns:a16="http://schemas.microsoft.com/office/drawing/2014/main" id="{39E9C4D6-1B8E-4831-9289-6D20F34AC4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905000"/>
                        <a:ext cx="5721350" cy="462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3">
            <a:extLst>
              <a:ext uri="{FF2B5EF4-FFF2-40B4-BE49-F238E27FC236}">
                <a16:creationId xmlns:a16="http://schemas.microsoft.com/office/drawing/2014/main" id="{243B3178-1453-48E8-9B6E-1FD7BD3FC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73025"/>
            <a:ext cx="8420100" cy="987425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Derivative Theorem of Convolution</a:t>
            </a:r>
          </a:p>
        </p:txBody>
      </p:sp>
      <p:sp>
        <p:nvSpPr>
          <p:cNvPr id="87046" name="Rectangle 4">
            <a:extLst>
              <a:ext uri="{FF2B5EF4-FFF2-40B4-BE49-F238E27FC236}">
                <a16:creationId xmlns:a16="http://schemas.microsoft.com/office/drawing/2014/main" id="{F257FFC7-F5E1-4641-93FD-7C7DFF3AE4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7800" y="1219200"/>
            <a:ext cx="32004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00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…</a:t>
            </a:r>
            <a:r>
              <a:rPr lang="en-US" altLang="ja-JP" sz="2000">
                <a:ea typeface="ＭＳ Ｐゴシック" panose="020B0600070205080204" pitchFamily="34" charset="-128"/>
              </a:rPr>
              <a:t>saves us one operation.</a:t>
            </a:r>
            <a:endParaRPr lang="en-US" altLang="ja-JP" sz="2000" i="1">
              <a:ea typeface="ＭＳ Ｐゴシック" panose="020B0600070205080204" pitchFamily="34" charset="-128"/>
            </a:endParaRPr>
          </a:p>
        </p:txBody>
      </p:sp>
      <p:pic>
        <p:nvPicPr>
          <p:cNvPr id="87047" name="Picture 5" descr="Edittex">
            <a:extLst>
              <a:ext uri="{FF2B5EF4-FFF2-40B4-BE49-F238E27FC236}">
                <a16:creationId xmlns:a16="http://schemas.microsoft.com/office/drawing/2014/main" id="{77C4D90E-7C4B-47CA-BD79-CB5A3C79FA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322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6" descr="txp_fig">
            <a:extLst>
              <a:ext uri="{FF2B5EF4-FFF2-40B4-BE49-F238E27FC236}">
                <a16:creationId xmlns:a16="http://schemas.microsoft.com/office/drawing/2014/main" id="{43E0570A-8AD1-4A49-9328-6479DEBB34F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536825"/>
            <a:ext cx="1730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7" descr="Edittex">
            <a:extLst>
              <a:ext uri="{FF2B5EF4-FFF2-40B4-BE49-F238E27FC236}">
                <a16:creationId xmlns:a16="http://schemas.microsoft.com/office/drawing/2014/main" id="{DEBDCA78-67E7-4C10-ABC6-00E12C9D153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908425"/>
            <a:ext cx="541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8" descr="Edittex">
            <a:extLst>
              <a:ext uri="{FF2B5EF4-FFF2-40B4-BE49-F238E27FC236}">
                <a16:creationId xmlns:a16="http://schemas.microsoft.com/office/drawing/2014/main" id="{6158F6DA-873F-4A4C-A8E2-572E5FBF4B7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32425"/>
            <a:ext cx="1341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1" name="Rectangle 9">
            <a:extLst>
              <a:ext uri="{FF2B5EF4-FFF2-40B4-BE49-F238E27FC236}">
                <a16:creationId xmlns:a16="http://schemas.microsoft.com/office/drawing/2014/main" id="{1E4FC51E-73D6-4447-B3A6-8E7EC7951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52475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3CABDB-2CD0-4AE6-B295-8E0D6CD67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44</a:t>
            </a:fld>
            <a:endParaRPr lang="pt-PT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Marcador de Posição do Rodapé 3">
            <a:extLst>
              <a:ext uri="{FF2B5EF4-FFF2-40B4-BE49-F238E27FC236}">
                <a16:creationId xmlns:a16="http://schemas.microsoft.com/office/drawing/2014/main" id="{0EFBBBBF-A6EE-44DE-B28E-C150B93300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9091" name="Rectangle 15">
            <a:extLst>
              <a:ext uri="{FF2B5EF4-FFF2-40B4-BE49-F238E27FC236}">
                <a16:creationId xmlns:a16="http://schemas.microsoft.com/office/drawing/2014/main" id="{B23123D5-AB93-4CE2-9FF3-1871AA6C8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9092" name="Rectangle 2">
            <a:extLst>
              <a:ext uri="{FF2B5EF4-FFF2-40B4-BE49-F238E27FC236}">
                <a16:creationId xmlns:a16="http://schemas.microsoft.com/office/drawing/2014/main" id="{120662B2-F174-4964-B946-0DD6E2AF4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Laplacian of Gaussian (LoG)</a:t>
            </a:r>
          </a:p>
        </p:txBody>
      </p:sp>
      <p:graphicFrame>
        <p:nvGraphicFramePr>
          <p:cNvPr id="89093" name="Object 3">
            <a:extLst>
              <a:ext uri="{FF2B5EF4-FFF2-40B4-BE49-F238E27FC236}">
                <a16:creationId xmlns:a16="http://schemas.microsoft.com/office/drawing/2014/main" id="{524D1BD9-8DDB-469A-A803-64A4E7B5B4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9775" y="1981200"/>
          <a:ext cx="5822950" cy="407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6125430" imgH="4971429" progId="MSPhotoEd.3">
                  <p:embed/>
                </p:oleObj>
              </mc:Choice>
              <mc:Fallback>
                <p:oleObj name="Photo Editor Photo" r:id="rId6" imgW="6125430" imgH="4971429" progId="MSPhotoEd.3">
                  <p:embed/>
                  <p:pic>
                    <p:nvPicPr>
                      <p:cNvPr id="89093" name="Object 3">
                        <a:extLst>
                          <a:ext uri="{FF2B5EF4-FFF2-40B4-BE49-F238E27FC236}">
                            <a16:creationId xmlns:a16="http://schemas.microsoft.com/office/drawing/2014/main" id="{524D1BD9-8DDB-469A-A803-64A4E7B5B4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1981200"/>
                        <a:ext cx="5822950" cy="407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4" name="Picture 4" descr="txp_fig">
            <a:extLst>
              <a:ext uri="{FF2B5EF4-FFF2-40B4-BE49-F238E27FC236}">
                <a16:creationId xmlns:a16="http://schemas.microsoft.com/office/drawing/2014/main" id="{2B9BCBE2-EC68-4868-9127-6DCB4F9A6A5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2546350"/>
            <a:ext cx="17303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5" descr="Edittex">
            <a:extLst>
              <a:ext uri="{FF2B5EF4-FFF2-40B4-BE49-F238E27FC236}">
                <a16:creationId xmlns:a16="http://schemas.microsoft.com/office/drawing/2014/main" id="{2868B046-D2F0-4DF2-8E31-BDD1E8D6532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694113"/>
            <a:ext cx="6873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6" descr="Edittex">
            <a:extLst>
              <a:ext uri="{FF2B5EF4-FFF2-40B4-BE49-F238E27FC236}">
                <a16:creationId xmlns:a16="http://schemas.microsoft.com/office/drawing/2014/main" id="{447F76AE-2041-405F-9D4F-F5C6EC69131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3175"/>
            <a:ext cx="14827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Text Box 7">
            <a:extLst>
              <a:ext uri="{FF2B5EF4-FFF2-40B4-BE49-F238E27FC236}">
                <a16:creationId xmlns:a16="http://schemas.microsoft.com/office/drawing/2014/main" id="{20047536-D1CC-4D4A-9C59-CFC5C309A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438" y="3551238"/>
            <a:ext cx="35321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tx1"/>
                </a:solidFill>
                <a:ea typeface="ＭＳ Ｐゴシック" panose="020B0600070205080204" pitchFamily="34" charset="-128"/>
              </a:rPr>
              <a:t>Laplacian of Gaussian operator</a:t>
            </a:r>
          </a:p>
        </p:txBody>
      </p:sp>
      <p:sp>
        <p:nvSpPr>
          <p:cNvPr id="89098" name="Rectangle 8">
            <a:extLst>
              <a:ext uri="{FF2B5EF4-FFF2-40B4-BE49-F238E27FC236}">
                <a16:creationId xmlns:a16="http://schemas.microsoft.com/office/drawing/2014/main" id="{271EAD9B-20E6-422E-98E7-7A1A8AE8A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172200"/>
            <a:ext cx="3082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000">
                <a:ea typeface="ＭＳ Ｐゴシック" panose="020B0600070205080204" pitchFamily="34" charset="-128"/>
              </a:rPr>
              <a:t>Where is the edge?  </a:t>
            </a:r>
            <a:endParaRPr lang="en-US" altLang="ja-JP" sz="2000" i="1">
              <a:ea typeface="ＭＳ Ｐゴシック" panose="020B0600070205080204" pitchFamily="34" charset="-128"/>
            </a:endParaRPr>
          </a:p>
        </p:txBody>
      </p:sp>
      <p:sp>
        <p:nvSpPr>
          <p:cNvPr id="636937" name="Rectangle 9">
            <a:extLst>
              <a:ext uri="{FF2B5EF4-FFF2-40B4-BE49-F238E27FC236}">
                <a16:creationId xmlns:a16="http://schemas.microsoft.com/office/drawing/2014/main" id="{D5D5D7E7-F4F3-4319-AA5B-BEA89139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6172200"/>
            <a:ext cx="387985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1900">
                <a:ea typeface="ＭＳ Ｐゴシック" panose="020B0600070205080204" pitchFamily="34" charset="-128"/>
              </a:rPr>
              <a:t>Zero-crossings of bottom graph !</a:t>
            </a:r>
            <a:endParaRPr lang="en-US" altLang="ja-JP" sz="1900" i="1">
              <a:ea typeface="ＭＳ Ｐゴシック" panose="020B0600070205080204" pitchFamily="34" charset="-128"/>
            </a:endParaRPr>
          </a:p>
        </p:txBody>
      </p:sp>
      <p:graphicFrame>
        <p:nvGraphicFramePr>
          <p:cNvPr id="89100" name="Object 10">
            <a:extLst>
              <a:ext uri="{FF2B5EF4-FFF2-40B4-BE49-F238E27FC236}">
                <a16:creationId xmlns:a16="http://schemas.microsoft.com/office/drawing/2014/main" id="{986AACBA-7D6F-4207-9608-AE19C59F05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090613"/>
          <a:ext cx="25273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36700" imgH="482600" progId="Equation.3">
                  <p:embed/>
                </p:oleObj>
              </mc:Choice>
              <mc:Fallback>
                <p:oleObj name="Equation" r:id="rId11" imgW="1536700" imgH="482600" progId="Equation.3">
                  <p:embed/>
                  <p:pic>
                    <p:nvPicPr>
                      <p:cNvPr id="89100" name="Object 10">
                        <a:extLst>
                          <a:ext uri="{FF2B5EF4-FFF2-40B4-BE49-F238E27FC236}">
                            <a16:creationId xmlns:a16="http://schemas.microsoft.com/office/drawing/2014/main" id="{986AACBA-7D6F-4207-9608-AE19C59F05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90613"/>
                        <a:ext cx="252730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01" name="Rectangle 11">
            <a:extLst>
              <a:ext uri="{FF2B5EF4-FFF2-40B4-BE49-F238E27FC236}">
                <a16:creationId xmlns:a16="http://schemas.microsoft.com/office/drawing/2014/main" id="{94C12EA5-7D26-4AE1-B84D-0B2ADB5AC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1066800"/>
            <a:ext cx="863600" cy="838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9102" name="Line 12">
            <a:extLst>
              <a:ext uri="{FF2B5EF4-FFF2-40B4-BE49-F238E27FC236}">
                <a16:creationId xmlns:a16="http://schemas.microsoft.com/office/drawing/2014/main" id="{2F562A2A-66ED-491D-991E-63BFDE570C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5475" y="1770063"/>
            <a:ext cx="110966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Text Box 13">
            <a:extLst>
              <a:ext uri="{FF2B5EF4-FFF2-40B4-BE49-F238E27FC236}">
                <a16:creationId xmlns:a16="http://schemas.microsoft.com/office/drawing/2014/main" id="{61A43CA7-8214-4BE9-9C14-6DC260C9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1474788"/>
            <a:ext cx="2454275" cy="376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Laplacian of Gaussian</a:t>
            </a:r>
          </a:p>
        </p:txBody>
      </p:sp>
      <p:sp>
        <p:nvSpPr>
          <p:cNvPr id="89104" name="Rectangle 14">
            <a:extLst>
              <a:ext uri="{FF2B5EF4-FFF2-40B4-BE49-F238E27FC236}">
                <a16:creationId xmlns:a16="http://schemas.microsoft.com/office/drawing/2014/main" id="{FBA56C73-3351-4ED5-A1C3-5173ABAB9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752475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066D4A-6CCF-4986-88AD-7F364987E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45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Posição do Rodapé 2">
            <a:extLst>
              <a:ext uri="{FF2B5EF4-FFF2-40B4-BE49-F238E27FC236}">
                <a16:creationId xmlns:a16="http://schemas.microsoft.com/office/drawing/2014/main" id="{0D685536-0069-4BC1-9A93-695EB345C7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099A5786-13F8-40D8-B623-18F9E67442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2D Gaussian Edge Operators</a:t>
            </a:r>
          </a:p>
        </p:txBody>
      </p:sp>
      <p:graphicFrame>
        <p:nvGraphicFramePr>
          <p:cNvPr id="91140" name="Object 3">
            <a:extLst>
              <a:ext uri="{FF2B5EF4-FFF2-40B4-BE49-F238E27FC236}">
                <a16:creationId xmlns:a16="http://schemas.microsoft.com/office/drawing/2014/main" id="{A071CFA6-0B7C-4843-A3B7-ED9A98518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603375"/>
          <a:ext cx="2733675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4133333" imgH="2905531" progId="MSPhotoEd.3">
                  <p:embed/>
                </p:oleObj>
              </mc:Choice>
              <mc:Fallback>
                <p:oleObj name="Photo Editor Photo" r:id="rId8" imgW="4133333" imgH="2905531" progId="MSPhotoEd.3">
                  <p:embed/>
                  <p:pic>
                    <p:nvPicPr>
                      <p:cNvPr id="91140" name="Object 3">
                        <a:extLst>
                          <a:ext uri="{FF2B5EF4-FFF2-40B4-BE49-F238E27FC236}">
                            <a16:creationId xmlns:a16="http://schemas.microsoft.com/office/drawing/2014/main" id="{A071CFA6-0B7C-4843-A3B7-ED9A98518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3375"/>
                        <a:ext cx="2733675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B5C93DB7-B8C7-4B5F-944D-57DDC7D783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1660525"/>
          <a:ext cx="30067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6001588" imgH="2629267" progId="MSPhotoEd.3">
                  <p:embed/>
                </p:oleObj>
              </mc:Choice>
              <mc:Fallback>
                <p:oleObj name="Photo Editor Photo" r:id="rId10" imgW="6001588" imgH="2629267" progId="MSPhotoEd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B5C93DB7-B8C7-4B5F-944D-57DDC7D783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60525"/>
                        <a:ext cx="30067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Edittex">
            <a:extLst>
              <a:ext uri="{FF2B5EF4-FFF2-40B4-BE49-F238E27FC236}">
                <a16:creationId xmlns:a16="http://schemas.microsoft.com/office/drawing/2014/main" id="{AF3BAB86-369E-4FC1-AD04-522B530B65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129088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143" name="Object 6">
            <a:extLst>
              <a:ext uri="{FF2B5EF4-FFF2-40B4-BE49-F238E27FC236}">
                <a16:creationId xmlns:a16="http://schemas.microsoft.com/office/drawing/2014/main" id="{A661925D-9BAD-4178-9FCC-7618B0004D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4450" y="1773238"/>
          <a:ext cx="2600325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3" imgW="2600000" imgH="2638095" progId="MSPhotoEd.3">
                  <p:embed/>
                </p:oleObj>
              </mc:Choice>
              <mc:Fallback>
                <p:oleObj name="Photo Editor Photo" r:id="rId13" imgW="2600000" imgH="2638095" progId="MSPhotoEd.3">
                  <p:embed/>
                  <p:pic>
                    <p:nvPicPr>
                      <p:cNvPr id="91143" name="Object 6">
                        <a:extLst>
                          <a:ext uri="{FF2B5EF4-FFF2-40B4-BE49-F238E27FC236}">
                            <a16:creationId xmlns:a16="http://schemas.microsoft.com/office/drawing/2014/main" id="{A661925D-9BAD-4178-9FCC-7618B0004D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1773238"/>
                        <a:ext cx="2600325" cy="263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4" name="Picture 7" descr="Edittex">
            <a:extLst>
              <a:ext uri="{FF2B5EF4-FFF2-40B4-BE49-F238E27FC236}">
                <a16:creationId xmlns:a16="http://schemas.microsoft.com/office/drawing/2014/main" id="{A491B5CD-871A-40C7-8984-D9138D4F4A5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3281363"/>
            <a:ext cx="121126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8">
            <a:extLst>
              <a:ext uri="{FF2B5EF4-FFF2-40B4-BE49-F238E27FC236}">
                <a16:creationId xmlns:a16="http://schemas.microsoft.com/office/drawing/2014/main" id="{604BF440-E445-4C53-A7E6-B5A02E439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437063"/>
            <a:ext cx="244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Laplacian of Gaussian</a:t>
            </a:r>
          </a:p>
        </p:txBody>
      </p:sp>
      <p:sp>
        <p:nvSpPr>
          <p:cNvPr id="91146" name="Text Box 9">
            <a:extLst>
              <a:ext uri="{FF2B5EF4-FFF2-40B4-BE49-F238E27FC236}">
                <a16:creationId xmlns:a16="http://schemas.microsoft.com/office/drawing/2014/main" id="{61F01A72-7690-409B-A837-AF6291C1E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4699000"/>
            <a:ext cx="1149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Gaussian</a:t>
            </a:r>
          </a:p>
        </p:txBody>
      </p:sp>
      <p:sp>
        <p:nvSpPr>
          <p:cNvPr id="91147" name="Text Box 10">
            <a:extLst>
              <a:ext uri="{FF2B5EF4-FFF2-40B4-BE49-F238E27FC236}">
                <a16:creationId xmlns:a16="http://schemas.microsoft.com/office/drawing/2014/main" id="{6F87DF69-9017-472D-BDFD-8E3DFA4A7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188" y="4437063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</a:rPr>
              <a:t>Derivative of Gaussian (DoG)</a:t>
            </a:r>
          </a:p>
        </p:txBody>
      </p:sp>
      <p:pic>
        <p:nvPicPr>
          <p:cNvPr id="91148" name="Picture 11" descr="Edittex">
            <a:extLst>
              <a:ext uri="{FF2B5EF4-FFF2-40B4-BE49-F238E27FC236}">
                <a16:creationId xmlns:a16="http://schemas.microsoft.com/office/drawing/2014/main" id="{CB08BD20-6D79-4DCF-AABC-F5EAB0F87D5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35121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9" name="Rectangle 12">
            <a:extLst>
              <a:ext uri="{FF2B5EF4-FFF2-40B4-BE49-F238E27FC236}">
                <a16:creationId xmlns:a16="http://schemas.microsoft.com/office/drawing/2014/main" id="{72200237-590D-4001-8087-167501735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463" y="1985963"/>
            <a:ext cx="2852737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1150" name="Text Box 13">
            <a:extLst>
              <a:ext uri="{FF2B5EF4-FFF2-40B4-BE49-F238E27FC236}">
                <a16:creationId xmlns:a16="http://schemas.microsoft.com/office/drawing/2014/main" id="{AC7A0D9C-476B-4BF1-BDB0-9B685997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613" y="4789488"/>
            <a:ext cx="211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tx1"/>
                </a:solidFill>
                <a:ea typeface="ＭＳ Ｐゴシック" panose="020B0600070205080204" pitchFamily="34" charset="-128"/>
              </a:rPr>
              <a:t>Mexican Hat (Sombrero)</a:t>
            </a:r>
          </a:p>
        </p:txBody>
      </p:sp>
      <p:sp>
        <p:nvSpPr>
          <p:cNvPr id="91151" name="Rectangle 15">
            <a:extLst>
              <a:ext uri="{FF2B5EF4-FFF2-40B4-BE49-F238E27FC236}">
                <a16:creationId xmlns:a16="http://schemas.microsoft.com/office/drawing/2014/main" id="{742DF7E6-219D-4111-A414-E723DB279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48640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 sz="2000">
                <a:solidFill>
                  <a:srgbClr val="000000"/>
                </a:solidFill>
              </a:rPr>
              <a:t>      is the </a:t>
            </a:r>
            <a:r>
              <a:rPr lang="en-US" altLang="pt-PT" sz="2000" b="1">
                <a:solidFill>
                  <a:srgbClr val="000000"/>
                </a:solidFill>
              </a:rPr>
              <a:t>Laplacian</a:t>
            </a:r>
            <a:r>
              <a:rPr lang="en-US" altLang="pt-PT" sz="2000">
                <a:solidFill>
                  <a:srgbClr val="000000"/>
                </a:solidFill>
              </a:rPr>
              <a:t> operator:</a:t>
            </a:r>
          </a:p>
        </p:txBody>
      </p:sp>
      <p:pic>
        <p:nvPicPr>
          <p:cNvPr id="91152" name="Picture 16" descr="Edittex">
            <a:extLst>
              <a:ext uri="{FF2B5EF4-FFF2-40B4-BE49-F238E27FC236}">
                <a16:creationId xmlns:a16="http://schemas.microsoft.com/office/drawing/2014/main" id="{971CD0B2-311E-46C5-A01D-8BCF5AA6AD1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486400"/>
            <a:ext cx="430213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53" name="Picture 17" descr="Edittex">
            <a:extLst>
              <a:ext uri="{FF2B5EF4-FFF2-40B4-BE49-F238E27FC236}">
                <a16:creationId xmlns:a16="http://schemas.microsoft.com/office/drawing/2014/main" id="{4246A397-A251-435C-BCD2-115730982AD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73688"/>
            <a:ext cx="2578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56939B-1E46-4F5E-A610-DD41E57017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46</a:t>
            </a:fld>
            <a:endParaRPr lang="pt-PT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Marcador de Posição do Rodapé 3">
            <a:extLst>
              <a:ext uri="{FF2B5EF4-FFF2-40B4-BE49-F238E27FC236}">
                <a16:creationId xmlns:a16="http://schemas.microsoft.com/office/drawing/2014/main" id="{5DEE44A3-5F7C-4A8D-890A-B5DECBB027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B3F74AC0-6CF9-4852-9286-7094F5BA51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Canny Edge Operator</a:t>
            </a:r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A3CF25B8-19CB-464A-8ADF-24C3E1DF2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Smooth image </a:t>
            </a:r>
            <a:r>
              <a:rPr lang="en-US" altLang="ja-JP" sz="2000" i="1">
                <a:ea typeface="ＭＳ Ｐゴシック" panose="020B0600070205080204" pitchFamily="34" charset="-128"/>
              </a:rPr>
              <a:t>I</a:t>
            </a:r>
            <a:r>
              <a:rPr lang="en-US" altLang="ja-JP" sz="2000">
                <a:ea typeface="ＭＳ Ｐゴシック" panose="020B0600070205080204" pitchFamily="34" charset="-128"/>
              </a:rPr>
              <a:t> with 2D Gaussian:</a:t>
            </a:r>
          </a:p>
          <a:p>
            <a:pPr eaLnBrk="1" hangingPunct="1">
              <a:lnSpc>
                <a:spcPct val="110000"/>
              </a:lnSpc>
            </a:pPr>
            <a:endParaRPr lang="en-US" altLang="ja-JP" sz="1200" i="1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Find local edge normal directions for each pixel</a:t>
            </a:r>
          </a:p>
          <a:p>
            <a:pPr eaLnBrk="1" hangingPunct="1">
              <a:lnSpc>
                <a:spcPct val="18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Compute edge magnitudes</a:t>
            </a:r>
          </a:p>
          <a:p>
            <a:pPr eaLnBrk="1" hangingPunct="1">
              <a:lnSpc>
                <a:spcPct val="110000"/>
              </a:lnSpc>
            </a:pPr>
            <a:endParaRPr lang="en-US" altLang="ja-JP" sz="12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ja-JP" sz="2000">
                <a:ea typeface="ＭＳ Ｐゴシック" panose="020B0600070205080204" pitchFamily="34" charset="-128"/>
              </a:rPr>
              <a:t>Locate edges by finding zero-crossings along the edge normal directions (</a:t>
            </a:r>
            <a:r>
              <a:rPr lang="en-US" altLang="ja-JP" sz="2000" b="1">
                <a:ea typeface="ＭＳ Ｐゴシック" panose="020B0600070205080204" pitchFamily="34" charset="-128"/>
              </a:rPr>
              <a:t>non-maximum suppression</a:t>
            </a:r>
            <a:r>
              <a:rPr lang="en-US" altLang="ja-JP" sz="20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17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ja-JP" sz="2000">
              <a:ea typeface="ＭＳ Ｐゴシック" panose="020B0600070205080204" pitchFamily="34" charset="-128"/>
            </a:endParaRPr>
          </a:p>
        </p:txBody>
      </p:sp>
      <p:graphicFrame>
        <p:nvGraphicFramePr>
          <p:cNvPr id="93189" name="Object 4">
            <a:extLst>
              <a:ext uri="{FF2B5EF4-FFF2-40B4-BE49-F238E27FC236}">
                <a16:creationId xmlns:a16="http://schemas.microsoft.com/office/drawing/2014/main" id="{7680EB9A-7FF2-4676-940F-ED0E4D710C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8338" y="2695575"/>
          <a:ext cx="172085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2172" imgH="343015" progId="Equation.3">
                  <p:embed/>
                </p:oleObj>
              </mc:Choice>
              <mc:Fallback>
                <p:oleObj name="Equation" r:id="rId3" imgW="762172" imgH="343015" progId="Equation.3">
                  <p:embed/>
                  <p:pic>
                    <p:nvPicPr>
                      <p:cNvPr id="93189" name="Object 4">
                        <a:extLst>
                          <a:ext uri="{FF2B5EF4-FFF2-40B4-BE49-F238E27FC236}">
                            <a16:creationId xmlns:a16="http://schemas.microsoft.com/office/drawing/2014/main" id="{7680EB9A-7FF2-4676-940F-ED0E4D710C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2695575"/>
                        <a:ext cx="1720850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5">
            <a:extLst>
              <a:ext uri="{FF2B5EF4-FFF2-40B4-BE49-F238E27FC236}">
                <a16:creationId xmlns:a16="http://schemas.microsoft.com/office/drawing/2014/main" id="{4C7F680E-C2B7-408E-A2F4-39842E2D02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1628775"/>
          <a:ext cx="684212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7985" imgH="76034" progId="Equation.3">
                  <p:embed/>
                </p:oleObj>
              </mc:Choice>
              <mc:Fallback>
                <p:oleObj name="Equation" r:id="rId5" imgW="237985" imgH="76034" progId="Equation.3">
                  <p:embed/>
                  <p:pic>
                    <p:nvPicPr>
                      <p:cNvPr id="93190" name="Object 5">
                        <a:extLst>
                          <a:ext uri="{FF2B5EF4-FFF2-40B4-BE49-F238E27FC236}">
                            <a16:creationId xmlns:a16="http://schemas.microsoft.com/office/drawing/2014/main" id="{4C7F680E-C2B7-408E-A2F4-39842E2D02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628775"/>
                        <a:ext cx="684212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1" name="Object 6">
            <a:extLst>
              <a:ext uri="{FF2B5EF4-FFF2-40B4-BE49-F238E27FC236}">
                <a16:creationId xmlns:a16="http://schemas.microsoft.com/office/drawing/2014/main" id="{5E475E02-5594-4B4E-B7C8-9E5EFED9FB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16688" y="4941888"/>
          <a:ext cx="16700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3586" imgH="314459" progId="Equation.3">
                  <p:embed/>
                </p:oleObj>
              </mc:Choice>
              <mc:Fallback>
                <p:oleObj name="Equation" r:id="rId7" imgW="733586" imgH="314459" progId="Equation.3">
                  <p:embed/>
                  <p:pic>
                    <p:nvPicPr>
                      <p:cNvPr id="93191" name="Object 6">
                        <a:extLst>
                          <a:ext uri="{FF2B5EF4-FFF2-40B4-BE49-F238E27FC236}">
                            <a16:creationId xmlns:a16="http://schemas.microsoft.com/office/drawing/2014/main" id="{5E475E02-5594-4B4E-B7C8-9E5EFED9FB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941888"/>
                        <a:ext cx="16700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2" name="Object 7">
            <a:extLst>
              <a:ext uri="{FF2B5EF4-FFF2-40B4-BE49-F238E27FC236}">
                <a16:creationId xmlns:a16="http://schemas.microsoft.com/office/drawing/2014/main" id="{9AA50EB2-F125-4216-8620-3B5AA62A34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2363" y="3644900"/>
          <a:ext cx="1163637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6671" imgH="152413" progId="Equation.3">
                  <p:embed/>
                </p:oleObj>
              </mc:Choice>
              <mc:Fallback>
                <p:oleObj name="Equation" r:id="rId9" imgW="466671" imgH="152413" progId="Equation.3">
                  <p:embed/>
                  <p:pic>
                    <p:nvPicPr>
                      <p:cNvPr id="93192" name="Object 7">
                        <a:extLst>
                          <a:ext uri="{FF2B5EF4-FFF2-40B4-BE49-F238E27FC236}">
                            <a16:creationId xmlns:a16="http://schemas.microsoft.com/office/drawing/2014/main" id="{9AA50EB2-F125-4216-8620-3B5AA62A34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644900"/>
                        <a:ext cx="1163637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862E3-BF09-4A43-9A87-F8C1981799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47</a:t>
            </a:fld>
            <a:endParaRPr lang="pt-PT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Posição do Rodapé 3">
            <a:extLst>
              <a:ext uri="{FF2B5EF4-FFF2-40B4-BE49-F238E27FC236}">
                <a16:creationId xmlns:a16="http://schemas.microsoft.com/office/drawing/2014/main" id="{43B76D1A-EB7B-416C-B995-8A3D51B46E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C7AE6F8E-1EF9-40AD-9D4E-C332FA565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Non-maximum Suppression</a:t>
            </a:r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BEC9C80-5108-4DB2-BE9D-D037637BD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000">
                <a:ea typeface="ＭＳ Ｐゴシック" panose="020B0600070205080204" pitchFamily="34" charset="-128"/>
              </a:rPr>
              <a:t>Check if pixel is local maximum along gradient direction</a:t>
            </a:r>
          </a:p>
          <a:p>
            <a:pPr lvl="1" eaLnBrk="1" hangingPunct="1"/>
            <a:r>
              <a:rPr lang="en-US" altLang="ja-JP" sz="1800">
                <a:ea typeface="ＭＳ Ｐゴシック" panose="020B0600070205080204" pitchFamily="34" charset="-128"/>
              </a:rPr>
              <a:t>requires checking interpolated pixels p and r</a:t>
            </a:r>
          </a:p>
        </p:txBody>
      </p:sp>
      <p:pic>
        <p:nvPicPr>
          <p:cNvPr id="95237" name="Picture 4">
            <a:extLst>
              <a:ext uri="{FF2B5EF4-FFF2-40B4-BE49-F238E27FC236}">
                <a16:creationId xmlns:a16="http://schemas.microsoft.com/office/drawing/2014/main" id="{C3DCF79F-3A5E-4772-9432-1E0A5F3D5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263683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5">
            <a:extLst>
              <a:ext uri="{FF2B5EF4-FFF2-40B4-BE49-F238E27FC236}">
                <a16:creationId xmlns:a16="http://schemas.microsoft.com/office/drawing/2014/main" id="{3567CF45-7B11-466C-B597-A1E7DF57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636838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66D47-5AE1-4A31-8136-AECDE3885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48</a:t>
            </a:fld>
            <a:endParaRPr lang="pt-PT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Marcador de Posição do Rodapé 1">
            <a:extLst>
              <a:ext uri="{FF2B5EF4-FFF2-40B4-BE49-F238E27FC236}">
                <a16:creationId xmlns:a16="http://schemas.microsoft.com/office/drawing/2014/main" id="{D1B191A9-E922-49A0-BC42-E44AAA03DC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7283" name="Rectangle 6">
            <a:extLst>
              <a:ext uri="{FF2B5EF4-FFF2-40B4-BE49-F238E27FC236}">
                <a16:creationId xmlns:a16="http://schemas.microsoft.com/office/drawing/2014/main" id="{BAD57A0A-30CF-4CFE-BDD7-191E8CEFC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97284" name="Picture 4" descr="lena">
            <a:extLst>
              <a:ext uri="{FF2B5EF4-FFF2-40B4-BE49-F238E27FC236}">
                <a16:creationId xmlns:a16="http://schemas.microsoft.com/office/drawing/2014/main" id="{CCC31CF9-9681-45A3-A797-B397B2D0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691356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Rectangle 3">
            <a:extLst>
              <a:ext uri="{FF2B5EF4-FFF2-40B4-BE49-F238E27FC236}">
                <a16:creationId xmlns:a16="http://schemas.microsoft.com/office/drawing/2014/main" id="{8658B8AF-7E31-4905-8441-9C6457EF2A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6248400"/>
            <a:ext cx="77724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 sz="2400">
                <a:solidFill>
                  <a:schemeClr val="bg1"/>
                </a:solidFill>
                <a:ea typeface="ＭＳ Ｐゴシック" panose="020B0600070205080204" pitchFamily="34" charset="-128"/>
              </a:rPr>
              <a:t>original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786725-48AC-4D16-91CA-6F02E6FBD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49</a:t>
            </a:fld>
            <a:endParaRPr lang="pt-P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4">
            <a:extLst>
              <a:ext uri="{FF2B5EF4-FFF2-40B4-BE49-F238E27FC236}">
                <a16:creationId xmlns:a16="http://schemas.microsoft.com/office/drawing/2014/main" id="{897A650E-8F77-4C23-A6D6-49D781BDBD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3" name="Oval 2">
            <a:extLst>
              <a:ext uri="{FF2B5EF4-FFF2-40B4-BE49-F238E27FC236}">
                <a16:creationId xmlns:a16="http://schemas.microsoft.com/office/drawing/2014/main" id="{21A95FD0-6077-45E4-B496-914AD2112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2678113"/>
            <a:ext cx="1371600" cy="1219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DAD678F-B0F5-490E-B6F0-40AAC731C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Spatial Mask</a:t>
            </a:r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3FD08894-C05C-4C48-B7DD-01BCFE4CBE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Simple</a:t>
            </a:r>
            <a:r>
              <a:rPr lang="pt-PT" altLang="pt-PT" dirty="0"/>
              <a:t> </a:t>
            </a:r>
            <a:r>
              <a:rPr lang="pt-PT" altLang="pt-PT" dirty="0" err="1"/>
              <a:t>way</a:t>
            </a:r>
            <a:r>
              <a:rPr lang="pt-PT" altLang="pt-PT" dirty="0"/>
              <a:t> to </a:t>
            </a:r>
            <a:r>
              <a:rPr lang="pt-PT" altLang="pt-PT" dirty="0" err="1"/>
              <a:t>process</a:t>
            </a:r>
            <a:r>
              <a:rPr lang="pt-PT" altLang="pt-PT" dirty="0"/>
              <a:t> </a:t>
            </a:r>
            <a:r>
              <a:rPr lang="pt-PT" altLang="pt-PT" dirty="0" err="1"/>
              <a:t>an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Mask</a:t>
            </a:r>
            <a:r>
              <a:rPr lang="pt-PT" altLang="pt-PT" dirty="0"/>
              <a:t> defines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processing</a:t>
            </a:r>
            <a:r>
              <a:rPr lang="pt-PT" altLang="pt-PT" dirty="0"/>
              <a:t> </a:t>
            </a:r>
            <a:r>
              <a:rPr lang="pt-PT" altLang="pt-PT" dirty="0" err="1"/>
              <a:t>function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Corresponds</a:t>
            </a:r>
            <a:r>
              <a:rPr lang="pt-PT" altLang="pt-PT" dirty="0"/>
              <a:t> to a </a:t>
            </a:r>
            <a:r>
              <a:rPr lang="pt-PT" altLang="pt-PT" dirty="0" err="1"/>
              <a:t>multiplication</a:t>
            </a:r>
            <a:r>
              <a:rPr lang="pt-PT" altLang="pt-PT" dirty="0"/>
              <a:t> in </a:t>
            </a:r>
            <a:r>
              <a:rPr lang="pt-PT" altLang="pt-PT" dirty="0" err="1"/>
              <a:t>frequency</a:t>
            </a:r>
            <a:r>
              <a:rPr lang="pt-PT" altLang="pt-PT" dirty="0"/>
              <a:t> </a:t>
            </a:r>
            <a:r>
              <a:rPr lang="pt-PT" altLang="pt-PT" dirty="0" err="1"/>
              <a:t>domain</a:t>
            </a:r>
            <a:endParaRPr lang="pt-PT" altLang="pt-PT" dirty="0"/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70E4B1D3-522F-47B1-9BEC-9BA551550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916113"/>
            <a:ext cx="3657600" cy="2057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10247" name="Group 6">
            <a:extLst>
              <a:ext uri="{FF2B5EF4-FFF2-40B4-BE49-F238E27FC236}">
                <a16:creationId xmlns:a16="http://schemas.microsoft.com/office/drawing/2014/main" id="{BD113217-544F-4C9E-9182-3ECA4189F0EF}"/>
              </a:ext>
            </a:extLst>
          </p:cNvPr>
          <p:cNvGrpSpPr>
            <a:grpSpLocks/>
          </p:cNvGrpSpPr>
          <p:nvPr/>
        </p:nvGrpSpPr>
        <p:grpSpPr bwMode="auto">
          <a:xfrm>
            <a:off x="4945063" y="2830513"/>
            <a:ext cx="914400" cy="914400"/>
            <a:chOff x="4128" y="2352"/>
            <a:chExt cx="576" cy="576"/>
          </a:xfrm>
        </p:grpSpPr>
        <p:sp>
          <p:nvSpPr>
            <p:cNvPr id="10252" name="Rectangle 7">
              <a:extLst>
                <a:ext uri="{FF2B5EF4-FFF2-40B4-BE49-F238E27FC236}">
                  <a16:creationId xmlns:a16="http://schemas.microsoft.com/office/drawing/2014/main" id="{DB61FE05-0D72-4A83-967A-8B0D6AD2D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3" name="Rectangle 8">
              <a:extLst>
                <a:ext uri="{FF2B5EF4-FFF2-40B4-BE49-F238E27FC236}">
                  <a16:creationId xmlns:a16="http://schemas.microsoft.com/office/drawing/2014/main" id="{993AD2BF-71A6-47BA-91DB-85C44234E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4" name="Rectangle 9">
              <a:extLst>
                <a:ext uri="{FF2B5EF4-FFF2-40B4-BE49-F238E27FC236}">
                  <a16:creationId xmlns:a16="http://schemas.microsoft.com/office/drawing/2014/main" id="{ABC34E94-863F-4AE2-9F86-9238C09DB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5" name="Rectangle 10">
              <a:extLst>
                <a:ext uri="{FF2B5EF4-FFF2-40B4-BE49-F238E27FC236}">
                  <a16:creationId xmlns:a16="http://schemas.microsoft.com/office/drawing/2014/main" id="{AA35667B-341E-4BF7-A6D0-134807100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6" name="Rectangle 11">
              <a:extLst>
                <a:ext uri="{FF2B5EF4-FFF2-40B4-BE49-F238E27FC236}">
                  <a16:creationId xmlns:a16="http://schemas.microsoft.com/office/drawing/2014/main" id="{AC97BEB7-F7E6-4FB9-A251-9BB754D28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7" name="Rectangle 12">
              <a:extLst>
                <a:ext uri="{FF2B5EF4-FFF2-40B4-BE49-F238E27FC236}">
                  <a16:creationId xmlns:a16="http://schemas.microsoft.com/office/drawing/2014/main" id="{AA3E3D6A-457B-47B4-8DD5-1A1EC23AF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8" name="Rectangle 13">
              <a:extLst>
                <a:ext uri="{FF2B5EF4-FFF2-40B4-BE49-F238E27FC236}">
                  <a16:creationId xmlns:a16="http://schemas.microsoft.com/office/drawing/2014/main" id="{424574DA-3371-42CF-BB55-3472FE98F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59" name="Rectangle 14">
              <a:extLst>
                <a:ext uri="{FF2B5EF4-FFF2-40B4-BE49-F238E27FC236}">
                  <a16:creationId xmlns:a16="http://schemas.microsoft.com/office/drawing/2014/main" id="{36BB0A10-44E2-45BA-910C-433B63587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10260" name="Rectangle 15">
              <a:extLst>
                <a:ext uri="{FF2B5EF4-FFF2-40B4-BE49-F238E27FC236}">
                  <a16:creationId xmlns:a16="http://schemas.microsoft.com/office/drawing/2014/main" id="{824F7EAC-6F38-4517-BD22-031541D66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10248" name="AutoShape 16">
            <a:extLst>
              <a:ext uri="{FF2B5EF4-FFF2-40B4-BE49-F238E27FC236}">
                <a16:creationId xmlns:a16="http://schemas.microsoft.com/office/drawing/2014/main" id="{EB96798E-1720-43DC-AA89-35FE91AC9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202113"/>
            <a:ext cx="3733800" cy="1219200"/>
          </a:xfrm>
          <a:prstGeom prst="wedgeRoundRectCallout">
            <a:avLst>
              <a:gd name="adj1" fmla="val -35333"/>
              <a:gd name="adj2" fmla="val -78907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Convolution – Mask ‘slides’ over the image</a:t>
            </a:r>
          </a:p>
        </p:txBody>
      </p:sp>
      <p:sp>
        <p:nvSpPr>
          <p:cNvPr id="10249" name="AutoShape 17">
            <a:extLst>
              <a:ext uri="{FF2B5EF4-FFF2-40B4-BE49-F238E27FC236}">
                <a16:creationId xmlns:a16="http://schemas.microsoft.com/office/drawing/2014/main" id="{69AD928B-75C4-40E5-A216-A14EBC581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3135313"/>
            <a:ext cx="1447800" cy="381000"/>
          </a:xfrm>
          <a:prstGeom prst="leftRightArrow">
            <a:avLst>
              <a:gd name="adj1" fmla="val 50000"/>
              <a:gd name="adj2" fmla="val 76000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50" name="AutoShape 18">
            <a:extLst>
              <a:ext uri="{FF2B5EF4-FFF2-40B4-BE49-F238E27FC236}">
                <a16:creationId xmlns:a16="http://schemas.microsoft.com/office/drawing/2014/main" id="{3BB4792C-87E0-414C-A220-70407CEC9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1263" y="1916113"/>
            <a:ext cx="1600200" cy="533400"/>
          </a:xfrm>
          <a:prstGeom prst="wedgeRoundRectCallout">
            <a:avLst>
              <a:gd name="adj1" fmla="val -21727"/>
              <a:gd name="adj2" fmla="val 82440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Mask</a:t>
            </a:r>
          </a:p>
        </p:txBody>
      </p:sp>
      <p:sp>
        <p:nvSpPr>
          <p:cNvPr id="10251" name="Text Box 19">
            <a:extLst>
              <a:ext uri="{FF2B5EF4-FFF2-40B4-BE49-F238E27FC236}">
                <a16:creationId xmlns:a16="http://schemas.microsoft.com/office/drawing/2014/main" id="{9CDF4433-192C-4F0D-BEE3-0571396F2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663" y="1916113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33842-3C32-40DA-8FA5-7E143C292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5</a:t>
            </a:fld>
            <a:endParaRPr lang="pt-PT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Marcador de Posição do Rodapé 1">
            <a:extLst>
              <a:ext uri="{FF2B5EF4-FFF2-40B4-BE49-F238E27FC236}">
                <a16:creationId xmlns:a16="http://schemas.microsoft.com/office/drawing/2014/main" id="{AE743E58-2EFE-43B9-BB8C-18D525D4C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9331" name="Rectangle 6">
            <a:extLst>
              <a:ext uri="{FF2B5EF4-FFF2-40B4-BE49-F238E27FC236}">
                <a16:creationId xmlns:a16="http://schemas.microsoft.com/office/drawing/2014/main" id="{B92D3BD8-C3C7-4618-B8D1-18D97AB1D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99332" name="Picture 2" descr="canny3">
            <a:extLst>
              <a:ext uri="{FF2B5EF4-FFF2-40B4-BE49-F238E27FC236}">
                <a16:creationId xmlns:a16="http://schemas.microsoft.com/office/drawing/2014/main" id="{82645816-4D9A-46B3-8517-4C66C9EEB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0"/>
            <a:ext cx="684053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Rectangle 3">
            <a:extLst>
              <a:ext uri="{FF2B5EF4-FFF2-40B4-BE49-F238E27FC236}">
                <a16:creationId xmlns:a16="http://schemas.microsoft.com/office/drawing/2014/main" id="{BC21BA66-596E-4FE3-87F6-E5C9BCC4B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484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800">
                <a:solidFill>
                  <a:schemeClr val="bg1"/>
                </a:solidFill>
                <a:ea typeface="ＭＳ Ｐゴシック" panose="020B0600070205080204" pitchFamily="34" charset="-128"/>
              </a:rPr>
              <a:t>magnitude of the gradient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DA723-4046-4629-AD62-0A8E41EFC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50</a:t>
            </a:fld>
            <a:endParaRPr lang="pt-PT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Marcador de Posição do Rodapé 1">
            <a:extLst>
              <a:ext uri="{FF2B5EF4-FFF2-40B4-BE49-F238E27FC236}">
                <a16:creationId xmlns:a16="http://schemas.microsoft.com/office/drawing/2014/main" id="{79F7D256-A6B0-4605-B89B-977C6629A6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1379" name="Rectangle 7">
            <a:extLst>
              <a:ext uri="{FF2B5EF4-FFF2-40B4-BE49-F238E27FC236}">
                <a16:creationId xmlns:a16="http://schemas.microsoft.com/office/drawing/2014/main" id="{EAFFCBD5-DC49-4054-83D6-9C088A2AF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pic>
        <p:nvPicPr>
          <p:cNvPr id="101380" name="Picture 2" descr="canny5">
            <a:extLst>
              <a:ext uri="{FF2B5EF4-FFF2-40B4-BE49-F238E27FC236}">
                <a16:creationId xmlns:a16="http://schemas.microsoft.com/office/drawing/2014/main" id="{7D905130-D7E9-4C1C-A601-F5E6787B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0"/>
            <a:ext cx="6840537" cy="6840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1" name="Text Box 4">
            <a:extLst>
              <a:ext uri="{FF2B5EF4-FFF2-40B4-BE49-F238E27FC236}">
                <a16:creationId xmlns:a16="http://schemas.microsoft.com/office/drawing/2014/main" id="{FEC38EE4-9B4B-4D57-A2D3-C6E31D063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38888"/>
            <a:ext cx="5313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800">
                <a:solidFill>
                  <a:schemeClr val="bg1"/>
                </a:solidFill>
                <a:ea typeface="ＭＳ Ｐゴシック" panose="020B0600070205080204" pitchFamily="34" charset="-128"/>
              </a:rPr>
              <a:t>After non-maximum suppression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DF6944-0D3C-4FCA-B155-A7A1C23FCC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51</a:t>
            </a:fld>
            <a:endParaRPr lang="pt-PT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Marcador de Posição do Rodapé 2">
            <a:extLst>
              <a:ext uri="{FF2B5EF4-FFF2-40B4-BE49-F238E27FC236}">
                <a16:creationId xmlns:a16="http://schemas.microsoft.com/office/drawing/2014/main" id="{78F9E750-A027-4A54-B3B7-3F91900930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EA695F86-A00C-4912-9A39-FFDEE7AE9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Canny Edge Operator</a:t>
            </a:r>
          </a:p>
        </p:txBody>
      </p:sp>
      <p:pic>
        <p:nvPicPr>
          <p:cNvPr id="103428" name="Picture 3" descr="cln1can4">
            <a:extLst>
              <a:ext uri="{FF2B5EF4-FFF2-40B4-BE49-F238E27FC236}">
                <a16:creationId xmlns:a16="http://schemas.microsoft.com/office/drawing/2014/main" id="{705C6816-581F-452E-937F-8CA42CF5F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1633538"/>
            <a:ext cx="29257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4" descr="cln1can1">
            <a:extLst>
              <a:ext uri="{FF2B5EF4-FFF2-40B4-BE49-F238E27FC236}">
                <a16:creationId xmlns:a16="http://schemas.microsoft.com/office/drawing/2014/main" id="{0ABFCEA8-95D5-43F7-B916-404CC45E4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1631950"/>
            <a:ext cx="29257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5" descr="cln1">
            <a:extLst>
              <a:ext uri="{FF2B5EF4-FFF2-40B4-BE49-F238E27FC236}">
                <a16:creationId xmlns:a16="http://schemas.microsoft.com/office/drawing/2014/main" id="{8F13389C-97A9-45ED-AD94-4B0679C7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33538"/>
            <a:ext cx="29257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Text Box 6">
            <a:extLst>
              <a:ext uri="{FF2B5EF4-FFF2-40B4-BE49-F238E27FC236}">
                <a16:creationId xmlns:a16="http://schemas.microsoft.com/office/drawing/2014/main" id="{87350953-4D6F-42B7-A22A-F119DB5BC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00" y="4545013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Canny with </a:t>
            </a:r>
          </a:p>
        </p:txBody>
      </p:sp>
      <p:pic>
        <p:nvPicPr>
          <p:cNvPr id="103432" name="Picture 7" descr="Edittex">
            <a:extLst>
              <a:ext uri="{FF2B5EF4-FFF2-40B4-BE49-F238E27FC236}">
                <a16:creationId xmlns:a16="http://schemas.microsoft.com/office/drawing/2014/main" id="{A541A6B5-E989-47F9-A1CA-A8718E8A3A7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4610100"/>
            <a:ext cx="8651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Text Box 8">
            <a:extLst>
              <a:ext uri="{FF2B5EF4-FFF2-40B4-BE49-F238E27FC236}">
                <a16:creationId xmlns:a16="http://schemas.microsoft.com/office/drawing/2014/main" id="{9838FE21-2855-455C-9B4A-7D33933FE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4533900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Canny with </a:t>
            </a:r>
          </a:p>
        </p:txBody>
      </p:sp>
      <p:pic>
        <p:nvPicPr>
          <p:cNvPr id="103434" name="Picture 9" descr="Edittex">
            <a:extLst>
              <a:ext uri="{FF2B5EF4-FFF2-40B4-BE49-F238E27FC236}">
                <a16:creationId xmlns:a16="http://schemas.microsoft.com/office/drawing/2014/main" id="{EFF29480-619A-421A-8A5F-5A78937C2C2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4594225"/>
            <a:ext cx="8810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5" name="Text Box 10">
            <a:extLst>
              <a:ext uri="{FF2B5EF4-FFF2-40B4-BE49-F238E27FC236}">
                <a16:creationId xmlns:a16="http://schemas.microsoft.com/office/drawing/2014/main" id="{0BBFA186-7C5D-42C0-AE57-BCAA45E39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533900"/>
            <a:ext cx="107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original </a:t>
            </a:r>
          </a:p>
        </p:txBody>
      </p:sp>
      <p:sp>
        <p:nvSpPr>
          <p:cNvPr id="103436" name="Rectangle 11">
            <a:extLst>
              <a:ext uri="{FF2B5EF4-FFF2-40B4-BE49-F238E27FC236}">
                <a16:creationId xmlns:a16="http://schemas.microsoft.com/office/drawing/2014/main" id="{0BD0A637-A0FE-4832-81E9-7AE996110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3" y="4941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The choice of     depends on desired behavior</a:t>
            </a: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large       detects large scale edges</a:t>
            </a:r>
          </a:p>
          <a:p>
            <a:pPr lvl="1" eaLnBrk="1" hangingPunct="1"/>
            <a:r>
              <a:rPr lang="en-US" altLang="ja-JP" sz="2000">
                <a:ea typeface="ＭＳ Ｐゴシック" panose="020B0600070205080204" pitchFamily="34" charset="-128"/>
              </a:rPr>
              <a:t>small      detects fine features</a:t>
            </a:r>
          </a:p>
        </p:txBody>
      </p:sp>
      <p:pic>
        <p:nvPicPr>
          <p:cNvPr id="103437" name="Picture 12" descr="Edittex">
            <a:extLst>
              <a:ext uri="{FF2B5EF4-FFF2-40B4-BE49-F238E27FC236}">
                <a16:creationId xmlns:a16="http://schemas.microsoft.com/office/drawing/2014/main" id="{0DBDECC5-3C0A-4AA7-938F-DEC17D99A74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095875"/>
            <a:ext cx="2682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8" name="Picture 13" descr="Edittex">
            <a:extLst>
              <a:ext uri="{FF2B5EF4-FFF2-40B4-BE49-F238E27FC236}">
                <a16:creationId xmlns:a16="http://schemas.microsoft.com/office/drawing/2014/main" id="{56E7013B-8872-4EC3-9861-E251CC8C72E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5495925"/>
            <a:ext cx="2682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9" name="Picture 14" descr="Edittex">
            <a:extLst>
              <a:ext uri="{FF2B5EF4-FFF2-40B4-BE49-F238E27FC236}">
                <a16:creationId xmlns:a16="http://schemas.microsoft.com/office/drawing/2014/main" id="{80C95BC8-B8AF-4E76-81F9-8BC2CFE25C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5848350"/>
            <a:ext cx="26828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10861-3F23-40CB-85AC-A41A38476A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52</a:t>
            </a:fld>
            <a:endParaRPr lang="pt-PT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Marcador de Posição do Rodapé 3">
            <a:extLst>
              <a:ext uri="{FF2B5EF4-FFF2-40B4-BE49-F238E27FC236}">
                <a16:creationId xmlns:a16="http://schemas.microsoft.com/office/drawing/2014/main" id="{9DE96F00-FFCF-436B-B4B2-151346968A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9FC9C1D-EBE8-4F1D-9E06-96BBBC5DD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Difference of Gaussians (DoG)</a:t>
            </a:r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58C8ABC8-0646-4175-BA96-5ED735742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z="2400">
                <a:ea typeface="ＭＳ Ｐゴシック" panose="020B0600070205080204" pitchFamily="34" charset="-128"/>
              </a:rPr>
              <a:t>Laplacian of Gaussian can be approximated by the</a:t>
            </a:r>
          </a:p>
          <a:p>
            <a:pPr eaLnBrk="1" hangingPunct="1">
              <a:buFontTx/>
              <a:buNone/>
            </a:pPr>
            <a:r>
              <a:rPr lang="en-US" altLang="ja-JP" sz="2400">
                <a:ea typeface="ＭＳ Ｐゴシック" panose="020B0600070205080204" pitchFamily="34" charset="-128"/>
              </a:rPr>
              <a:t>    difference between two different Gaussians</a:t>
            </a:r>
          </a:p>
        </p:txBody>
      </p:sp>
      <p:pic>
        <p:nvPicPr>
          <p:cNvPr id="105477" name="Picture 6">
            <a:extLst>
              <a:ext uri="{FF2B5EF4-FFF2-40B4-BE49-F238E27FC236}">
                <a16:creationId xmlns:a16="http://schemas.microsoft.com/office/drawing/2014/main" id="{D9444FAD-6E30-4126-89E9-AE4CA1339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2492375"/>
            <a:ext cx="44799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6D28F-9453-4735-81A8-4F8B9A7EB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53</a:t>
            </a:fld>
            <a:endParaRPr lang="pt-PT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Marcador de Posição do Rodapé 2">
            <a:extLst>
              <a:ext uri="{FF2B5EF4-FFF2-40B4-BE49-F238E27FC236}">
                <a16:creationId xmlns:a16="http://schemas.microsoft.com/office/drawing/2014/main" id="{08FCB8CB-4E53-4937-ADFB-308F60888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079187FF-014D-4127-B6A2-EF21768778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>
                <a:ea typeface="ＭＳ Ｐゴシック" panose="020B0600070205080204" pitchFamily="34" charset="-128"/>
              </a:rPr>
              <a:t>DoG Edge Detection</a:t>
            </a:r>
          </a:p>
        </p:txBody>
      </p:sp>
      <p:pic>
        <p:nvPicPr>
          <p:cNvPr id="107524" name="Picture 3" descr="lena">
            <a:extLst>
              <a:ext uri="{FF2B5EF4-FFF2-40B4-BE49-F238E27FC236}">
                <a16:creationId xmlns:a16="http://schemas.microsoft.com/office/drawing/2014/main" id="{D5E169C9-D916-4429-B79E-88C62DC17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036763"/>
            <a:ext cx="2925763" cy="2925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5" name="Picture 4" descr="lenaG5">
            <a:extLst>
              <a:ext uri="{FF2B5EF4-FFF2-40B4-BE49-F238E27FC236}">
                <a16:creationId xmlns:a16="http://schemas.microsoft.com/office/drawing/2014/main" id="{2685009B-E501-46B2-B2F0-B01EC27DD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2036763"/>
            <a:ext cx="2925763" cy="29257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26" name="Picture 5" descr="lena4G-O">
            <a:extLst>
              <a:ext uri="{FF2B5EF4-FFF2-40B4-BE49-F238E27FC236}">
                <a16:creationId xmlns:a16="http://schemas.microsoft.com/office/drawing/2014/main" id="{D29ADDCD-4A2A-42D9-B9B4-930917B5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2035175"/>
            <a:ext cx="2925762" cy="2925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527" name="Group 6">
            <a:extLst>
              <a:ext uri="{FF2B5EF4-FFF2-40B4-BE49-F238E27FC236}">
                <a16:creationId xmlns:a16="http://schemas.microsoft.com/office/drawing/2014/main" id="{7F208D08-F180-4781-9C14-6E897D78EEA4}"/>
              </a:ext>
            </a:extLst>
          </p:cNvPr>
          <p:cNvGrpSpPr>
            <a:grpSpLocks/>
          </p:cNvGrpSpPr>
          <p:nvPr/>
        </p:nvGrpSpPr>
        <p:grpSpPr bwMode="auto">
          <a:xfrm>
            <a:off x="1023938" y="5002213"/>
            <a:ext cx="1187450" cy="396875"/>
            <a:chOff x="645" y="3151"/>
            <a:chExt cx="748" cy="250"/>
          </a:xfrm>
        </p:grpSpPr>
        <p:graphicFrame>
          <p:nvGraphicFramePr>
            <p:cNvPr id="107532" name="Object 7">
              <a:extLst>
                <a:ext uri="{FF2B5EF4-FFF2-40B4-BE49-F238E27FC236}">
                  <a16:creationId xmlns:a16="http://schemas.microsoft.com/office/drawing/2014/main" id="{30A72791-8274-4046-8CE4-2FBDF5FC22A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44" y="3163"/>
            <a:ext cx="449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55138" imgH="177569" progId="Equation.3">
                    <p:embed/>
                  </p:oleObj>
                </mc:Choice>
                <mc:Fallback>
                  <p:oleObj name="Equation" r:id="rId6" imgW="355138" imgH="177569" progId="Equation.3">
                    <p:embed/>
                    <p:pic>
                      <p:nvPicPr>
                        <p:cNvPr id="107532" name="Object 7">
                          <a:extLst>
                            <a:ext uri="{FF2B5EF4-FFF2-40B4-BE49-F238E27FC236}">
                              <a16:creationId xmlns:a16="http://schemas.microsoft.com/office/drawing/2014/main" id="{30A72791-8274-4046-8CE4-2FBDF5FC22A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" y="3163"/>
                          <a:ext cx="449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33" name="Text Box 8">
              <a:extLst>
                <a:ext uri="{FF2B5EF4-FFF2-40B4-BE49-F238E27FC236}">
                  <a16:creationId xmlns:a16="http://schemas.microsoft.com/office/drawing/2014/main" id="{D5C147FE-5326-4E7E-A5FA-396AC0645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" y="3151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(a)</a:t>
              </a:r>
            </a:p>
          </p:txBody>
        </p:sp>
      </p:grpSp>
      <p:grpSp>
        <p:nvGrpSpPr>
          <p:cNvPr id="107528" name="Group 9">
            <a:extLst>
              <a:ext uri="{FF2B5EF4-FFF2-40B4-BE49-F238E27FC236}">
                <a16:creationId xmlns:a16="http://schemas.microsoft.com/office/drawing/2014/main" id="{F12A52D7-D2D7-4181-9715-3990639C685B}"/>
              </a:ext>
            </a:extLst>
          </p:cNvPr>
          <p:cNvGrpSpPr>
            <a:grpSpLocks/>
          </p:cNvGrpSpPr>
          <p:nvPr/>
        </p:nvGrpSpPr>
        <p:grpSpPr bwMode="auto">
          <a:xfrm>
            <a:off x="3979863" y="5002213"/>
            <a:ext cx="1212850" cy="396875"/>
            <a:chOff x="2507" y="3157"/>
            <a:chExt cx="764" cy="250"/>
          </a:xfrm>
        </p:grpSpPr>
        <p:graphicFrame>
          <p:nvGraphicFramePr>
            <p:cNvPr id="107530" name="Object 10">
              <a:extLst>
                <a:ext uri="{FF2B5EF4-FFF2-40B4-BE49-F238E27FC236}">
                  <a16:creationId xmlns:a16="http://schemas.microsoft.com/office/drawing/2014/main" id="{15782D16-825E-4722-895F-BBA2F0B7BCA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90" y="3170"/>
            <a:ext cx="481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380670" imgH="177646" progId="Equation.3">
                    <p:embed/>
                  </p:oleObj>
                </mc:Choice>
                <mc:Fallback>
                  <p:oleObj name="Equation" r:id="rId8" imgW="380670" imgH="177646" progId="Equation.3">
                    <p:embed/>
                    <p:pic>
                      <p:nvPicPr>
                        <p:cNvPr id="107530" name="Object 10">
                          <a:extLst>
                            <a:ext uri="{FF2B5EF4-FFF2-40B4-BE49-F238E27FC236}">
                              <a16:creationId xmlns:a16="http://schemas.microsoft.com/office/drawing/2014/main" id="{15782D16-825E-4722-895F-BBA2F0B7BCA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0" y="3170"/>
                          <a:ext cx="481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31" name="Text Box 11">
              <a:extLst>
                <a:ext uri="{FF2B5EF4-FFF2-40B4-BE49-F238E27FC236}">
                  <a16:creationId xmlns:a16="http://schemas.microsoft.com/office/drawing/2014/main" id="{00474C1F-779F-470A-A134-D494C6D6D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" y="3157"/>
              <a:ext cx="3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(b)</a:t>
              </a:r>
            </a:p>
          </p:txBody>
        </p:sp>
      </p:grpSp>
      <p:sp>
        <p:nvSpPr>
          <p:cNvPr id="107529" name="Text Box 12">
            <a:extLst>
              <a:ext uri="{FF2B5EF4-FFF2-40B4-BE49-F238E27FC236}">
                <a16:creationId xmlns:a16="http://schemas.microsoft.com/office/drawing/2014/main" id="{1F54DEB5-05D5-43E0-92DA-0A7B4F08F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1850" y="5002213"/>
            <a:ext cx="874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(b)-(a)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CD0411-BBCA-496A-8233-26E8555A5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54</a:t>
            </a:fld>
            <a:endParaRPr lang="pt-PT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Marcador de Posição do Rodapé 3">
            <a:extLst>
              <a:ext uri="{FF2B5EF4-FFF2-40B4-BE49-F238E27FC236}">
                <a16:creationId xmlns:a16="http://schemas.microsoft.com/office/drawing/2014/main" id="{23B3249F-6AEC-4D2C-BE56-3663222A99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9571" name="Rectangle 14">
            <a:extLst>
              <a:ext uri="{FF2B5EF4-FFF2-40B4-BE49-F238E27FC236}">
                <a16:creationId xmlns:a16="http://schemas.microsoft.com/office/drawing/2014/main" id="{B7BE1FC9-15B4-4C3F-95FE-DF0F7A31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9572" name="Rectangle 2">
            <a:extLst>
              <a:ext uri="{FF2B5EF4-FFF2-40B4-BE49-F238E27FC236}">
                <a16:creationId xmlns:a16="http://schemas.microsoft.com/office/drawing/2014/main" id="{3180CDA1-BF35-43AA-9BBE-1BFD2958C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pt-PT" sz="3600"/>
              <a:t>Unsharp Masking</a:t>
            </a:r>
          </a:p>
        </p:txBody>
      </p:sp>
      <p:pic>
        <p:nvPicPr>
          <p:cNvPr id="109573" name="Picture 3">
            <a:extLst>
              <a:ext uri="{FF2B5EF4-FFF2-40B4-BE49-F238E27FC236}">
                <a16:creationId xmlns:a16="http://schemas.microsoft.com/office/drawing/2014/main" id="{43FF29BE-3393-4E72-BC5F-F87C6963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2081" r="81291" b="66702"/>
          <a:stretch>
            <a:fillRect/>
          </a:stretch>
        </p:blipFill>
        <p:spPr bwMode="auto">
          <a:xfrm>
            <a:off x="558800" y="1155700"/>
            <a:ext cx="19669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4" name="Picture 4">
            <a:extLst>
              <a:ext uri="{FF2B5EF4-FFF2-40B4-BE49-F238E27FC236}">
                <a16:creationId xmlns:a16="http://schemas.microsoft.com/office/drawing/2014/main" id="{50AEE2B6-33C4-4DAA-93B5-B73E9BBBF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7" t="3122" r="66902" b="66702"/>
          <a:stretch>
            <a:fillRect/>
          </a:stretch>
        </p:blipFill>
        <p:spPr bwMode="auto">
          <a:xfrm>
            <a:off x="3648075" y="1243013"/>
            <a:ext cx="1779588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5">
            <a:extLst>
              <a:ext uri="{FF2B5EF4-FFF2-40B4-BE49-F238E27FC236}">
                <a16:creationId xmlns:a16="http://schemas.microsoft.com/office/drawing/2014/main" id="{82081A97-CB3F-48A4-8DB4-88A774BA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63905" b="66760"/>
          <a:stretch>
            <a:fillRect/>
          </a:stretch>
        </p:blipFill>
        <p:spPr bwMode="auto">
          <a:xfrm>
            <a:off x="6248400" y="1066800"/>
            <a:ext cx="2362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6" name="Text Box 6">
            <a:extLst>
              <a:ext uri="{FF2B5EF4-FFF2-40B4-BE49-F238E27FC236}">
                <a16:creationId xmlns:a16="http://schemas.microsoft.com/office/drawing/2014/main" id="{43F95788-A18C-4A01-B380-3441207EB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1638" y="2039938"/>
            <a:ext cx="43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3600" b="1">
                <a:solidFill>
                  <a:schemeClr val="tx1"/>
                </a:solidFill>
                <a:cs typeface="Arial" panose="020B0604020202020204" pitchFamily="34" charset="0"/>
              </a:rPr>
              <a:t>–</a:t>
            </a:r>
          </a:p>
        </p:txBody>
      </p:sp>
      <p:sp>
        <p:nvSpPr>
          <p:cNvPr id="109577" name="Text Box 7">
            <a:extLst>
              <a:ext uri="{FF2B5EF4-FFF2-40B4-BE49-F238E27FC236}">
                <a16:creationId xmlns:a16="http://schemas.microsoft.com/office/drawing/2014/main" id="{0605E9AE-3C44-4F79-B8C4-CF76D08B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092325"/>
            <a:ext cx="4683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3600" b="1">
                <a:solidFill>
                  <a:schemeClr val="tx1"/>
                </a:solidFill>
                <a:cs typeface="Arial" panose="020B0604020202020204" pitchFamily="34" charset="0"/>
              </a:rPr>
              <a:t>=</a:t>
            </a:r>
          </a:p>
        </p:txBody>
      </p:sp>
      <p:pic>
        <p:nvPicPr>
          <p:cNvPr id="109578" name="Picture 8">
            <a:extLst>
              <a:ext uri="{FF2B5EF4-FFF2-40B4-BE49-F238E27FC236}">
                <a16:creationId xmlns:a16="http://schemas.microsoft.com/office/drawing/2014/main" id="{7C224154-429B-4F6C-9D72-75CF60D14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9" t="2081" r="65462" b="66702"/>
          <a:stretch>
            <a:fillRect/>
          </a:stretch>
        </p:blipFill>
        <p:spPr bwMode="auto">
          <a:xfrm>
            <a:off x="6551613" y="3824288"/>
            <a:ext cx="2058987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9" name="Picture 9">
            <a:extLst>
              <a:ext uri="{FF2B5EF4-FFF2-40B4-BE49-F238E27FC236}">
                <a16:creationId xmlns:a16="http://schemas.microsoft.com/office/drawing/2014/main" id="{F5D01F74-F444-425E-A4A8-941FBB2ED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" t="2081" r="81291" b="66702"/>
          <a:stretch>
            <a:fillRect/>
          </a:stretch>
        </p:blipFill>
        <p:spPr bwMode="auto">
          <a:xfrm>
            <a:off x="558800" y="3824288"/>
            <a:ext cx="1966913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80" name="Picture 10">
            <a:extLst>
              <a:ext uri="{FF2B5EF4-FFF2-40B4-BE49-F238E27FC236}">
                <a16:creationId xmlns:a16="http://schemas.microsoft.com/office/drawing/2014/main" id="{1591B4C0-54AD-4822-AD02-96CD9B034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r="63905" b="66760"/>
          <a:stretch>
            <a:fillRect/>
          </a:stretch>
        </p:blipFill>
        <p:spPr bwMode="auto">
          <a:xfrm>
            <a:off x="3386138" y="3810000"/>
            <a:ext cx="2300287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1" name="Text Box 11">
            <a:extLst>
              <a:ext uri="{FF2B5EF4-FFF2-40B4-BE49-F238E27FC236}">
                <a16:creationId xmlns:a16="http://schemas.microsoft.com/office/drawing/2014/main" id="{6EE4F51E-861E-4B67-AB67-ADA1628E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878388"/>
            <a:ext cx="46831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3600" b="1">
                <a:solidFill>
                  <a:schemeClr val="tx1"/>
                </a:solidFill>
                <a:cs typeface="Arial" panose="020B0604020202020204" pitchFamily="34" charset="0"/>
              </a:rPr>
              <a:t>=</a:t>
            </a:r>
          </a:p>
        </p:txBody>
      </p:sp>
      <p:sp>
        <p:nvSpPr>
          <p:cNvPr id="109582" name="Text Box 12">
            <a:extLst>
              <a:ext uri="{FF2B5EF4-FFF2-40B4-BE49-F238E27FC236}">
                <a16:creationId xmlns:a16="http://schemas.microsoft.com/office/drawing/2014/main" id="{D6BCE624-FCFE-401E-B37E-A93F796EC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4783138"/>
            <a:ext cx="831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3600" b="1">
                <a:solidFill>
                  <a:schemeClr val="tx1"/>
                </a:solidFill>
                <a:cs typeface="Arial" panose="020B0604020202020204" pitchFamily="34" charset="0"/>
              </a:rPr>
              <a:t>+ a</a:t>
            </a:r>
          </a:p>
        </p:txBody>
      </p:sp>
      <p:sp>
        <p:nvSpPr>
          <p:cNvPr id="109583" name="Rectangle 13">
            <a:extLst>
              <a:ext uri="{FF2B5EF4-FFF2-40B4-BE49-F238E27FC236}">
                <a16:creationId xmlns:a16="http://schemas.microsoft.com/office/drawing/2014/main" id="{DE20BEB8-5C05-4734-8EBA-9E29DFC76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" y="828675"/>
            <a:ext cx="784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12460D-5AE9-471C-82E3-C7D848B20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55</a:t>
            </a:fld>
            <a:endParaRPr lang="pt-PT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3">
            <a:extLst>
              <a:ext uri="{FF2B5EF4-FFF2-40B4-BE49-F238E27FC236}">
                <a16:creationId xmlns:a16="http://schemas.microsoft.com/office/drawing/2014/main" id="{3A5F5D5E-743D-4092-A1A9-89EE5284D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AB137FC-C976-4A0D-B449-78965DA81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 dirty="0"/>
              <a:t>Topic: Morphological Filters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771F0857-5CD4-423F-B62C-F34D887A0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Spatial filters</a:t>
            </a:r>
          </a:p>
          <a:p>
            <a:pPr eaLnBrk="1" hangingPunct="1"/>
            <a:r>
              <a:rPr lang="en-US" altLang="pt-PT" dirty="0">
                <a:solidFill>
                  <a:schemeClr val="bg1">
                    <a:lumMod val="50000"/>
                  </a:schemeClr>
                </a:solidFill>
              </a:rPr>
              <a:t>Frequency domain filtering</a:t>
            </a:r>
          </a:p>
          <a:p>
            <a:pPr eaLnBrk="1" hangingPunct="1"/>
            <a:r>
              <a:rPr lang="en-US" altLang="pt-PT" dirty="0">
                <a:solidFill>
                  <a:schemeClr val="bg2"/>
                </a:solidFill>
              </a:rPr>
              <a:t>Edge detection</a:t>
            </a:r>
          </a:p>
          <a:p>
            <a:pPr eaLnBrk="1" hangingPunct="1"/>
            <a:r>
              <a:rPr lang="en-US" altLang="pt-PT" dirty="0"/>
              <a:t>Morphological filters</a:t>
            </a: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>
              <a:solidFill>
                <a:schemeClr val="bg2"/>
              </a:solidFill>
            </a:endParaRPr>
          </a:p>
          <a:p>
            <a:pPr eaLnBrk="1" hangingPunct="1"/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830FF6-8717-41D2-AF63-535B7FEA1B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56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5228650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>
            <a:extLst>
              <a:ext uri="{FF2B5EF4-FFF2-40B4-BE49-F238E27FC236}">
                <a16:creationId xmlns:a16="http://schemas.microsoft.com/office/drawing/2014/main" id="{C62072DF-84DD-4F5D-AB0B-67E719044D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C46045A-D0A5-4713-92DF-6AE0A6019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Mathematical Morphology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5C098C3-EF03-457E-B9CA-23A04D6CFE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Provides</a:t>
            </a:r>
            <a:r>
              <a:rPr lang="pt-PT" altLang="pt-PT" dirty="0"/>
              <a:t> a </a:t>
            </a:r>
            <a:r>
              <a:rPr lang="pt-PT" altLang="pt-PT" dirty="0" err="1"/>
              <a:t>mathematical</a:t>
            </a:r>
            <a:r>
              <a:rPr lang="pt-PT" altLang="pt-PT" dirty="0"/>
              <a:t> </a:t>
            </a:r>
            <a:r>
              <a:rPr lang="pt-PT" altLang="pt-PT" dirty="0" err="1"/>
              <a:t>description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geometric</a:t>
            </a:r>
            <a:r>
              <a:rPr lang="pt-PT" altLang="pt-PT" dirty="0"/>
              <a:t> </a:t>
            </a:r>
            <a:r>
              <a:rPr lang="pt-PT" altLang="pt-PT" dirty="0" err="1"/>
              <a:t>structures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Based</a:t>
            </a:r>
            <a:r>
              <a:rPr lang="pt-PT" altLang="pt-PT" dirty="0"/>
              <a:t> </a:t>
            </a:r>
            <a:r>
              <a:rPr lang="pt-PT" altLang="pt-PT" dirty="0" err="1"/>
              <a:t>on</a:t>
            </a:r>
            <a:r>
              <a:rPr lang="pt-PT" altLang="pt-PT" dirty="0"/>
              <a:t> </a:t>
            </a:r>
            <a:r>
              <a:rPr lang="pt-PT" altLang="pt-PT" i="1" dirty="0"/>
              <a:t>sets</a:t>
            </a:r>
          </a:p>
          <a:p>
            <a:pPr lvl="1" eaLnBrk="1" hangingPunct="1"/>
            <a:r>
              <a:rPr lang="pt-PT" altLang="pt-PT" dirty="0" err="1"/>
              <a:t>Groups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pixels </a:t>
            </a:r>
            <a:r>
              <a:rPr lang="pt-PT" altLang="pt-PT" dirty="0" err="1"/>
              <a:t>which</a:t>
            </a:r>
            <a:r>
              <a:rPr lang="pt-PT" altLang="pt-PT" dirty="0"/>
              <a:t> define </a:t>
            </a:r>
            <a:r>
              <a:rPr lang="pt-PT" altLang="pt-PT" dirty="0" err="1"/>
              <a:t>an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 </a:t>
            </a:r>
            <a:r>
              <a:rPr lang="pt-PT" altLang="pt-PT" dirty="0" err="1"/>
              <a:t>region</a:t>
            </a:r>
            <a:endParaRPr lang="pt-PT" altLang="pt-PT" dirty="0"/>
          </a:p>
        </p:txBody>
      </p:sp>
      <p:sp>
        <p:nvSpPr>
          <p:cNvPr id="27653" name="Rectangle 7">
            <a:extLst>
              <a:ext uri="{FF2B5EF4-FFF2-40B4-BE49-F238E27FC236}">
                <a16:creationId xmlns:a16="http://schemas.microsoft.com/office/drawing/2014/main" id="{68B9AA8A-2D13-4A18-BA0D-C38076697DE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What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this</a:t>
            </a:r>
            <a:r>
              <a:rPr lang="pt-PT" altLang="pt-PT" dirty="0"/>
              <a:t> </a:t>
            </a:r>
            <a:r>
              <a:rPr lang="pt-PT" altLang="pt-PT" dirty="0" err="1"/>
              <a:t>used</a:t>
            </a:r>
            <a:r>
              <a:rPr lang="pt-PT" altLang="pt-PT" dirty="0"/>
              <a:t> for?</a:t>
            </a:r>
          </a:p>
          <a:p>
            <a:pPr lvl="1" eaLnBrk="1" hangingPunct="1"/>
            <a:r>
              <a:rPr lang="pt-PT" altLang="pt-PT" dirty="0" err="1"/>
              <a:t>Binary</a:t>
            </a:r>
            <a:r>
              <a:rPr lang="pt-PT" altLang="pt-PT" dirty="0"/>
              <a:t> </a:t>
            </a:r>
            <a:r>
              <a:rPr lang="pt-PT" altLang="pt-PT" dirty="0" err="1"/>
              <a:t>images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Can </a:t>
            </a:r>
            <a:r>
              <a:rPr lang="pt-PT" altLang="pt-PT" dirty="0" err="1"/>
              <a:t>be</a:t>
            </a:r>
            <a:r>
              <a:rPr lang="pt-PT" altLang="pt-PT" dirty="0"/>
              <a:t> </a:t>
            </a:r>
            <a:r>
              <a:rPr lang="pt-PT" altLang="pt-PT" dirty="0" err="1"/>
              <a:t>used</a:t>
            </a:r>
            <a:r>
              <a:rPr lang="pt-PT" altLang="pt-PT" dirty="0"/>
              <a:t> for </a:t>
            </a:r>
            <a:r>
              <a:rPr lang="pt-PT" altLang="pt-PT" b="1" dirty="0" err="1"/>
              <a:t>post-processing</a:t>
            </a:r>
            <a:r>
              <a:rPr lang="pt-PT" altLang="pt-PT" dirty="0"/>
              <a:t> </a:t>
            </a:r>
            <a:r>
              <a:rPr lang="pt-PT" altLang="pt-PT" dirty="0" err="1"/>
              <a:t>segmentation</a:t>
            </a:r>
            <a:r>
              <a:rPr lang="pt-PT" altLang="pt-PT" dirty="0"/>
              <a:t> </a:t>
            </a:r>
            <a:r>
              <a:rPr lang="pt-PT" altLang="pt-PT" dirty="0" err="1"/>
              <a:t>results</a:t>
            </a:r>
            <a:r>
              <a:rPr lang="pt-PT" altLang="pt-PT" dirty="0"/>
              <a:t>!</a:t>
            </a:r>
          </a:p>
          <a:p>
            <a:pPr eaLnBrk="1" hangingPunct="1"/>
            <a:r>
              <a:rPr lang="pt-PT" altLang="pt-PT" dirty="0"/>
              <a:t>Core </a:t>
            </a:r>
            <a:r>
              <a:rPr lang="pt-PT" altLang="pt-PT" dirty="0" err="1"/>
              <a:t>techniques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Erosion</a:t>
            </a:r>
            <a:r>
              <a:rPr lang="pt-PT" altLang="pt-PT" dirty="0"/>
              <a:t>, </a:t>
            </a:r>
            <a:r>
              <a:rPr lang="pt-PT" altLang="pt-PT" dirty="0" err="1"/>
              <a:t>Dilation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Open, </a:t>
            </a:r>
            <a:r>
              <a:rPr lang="pt-PT" altLang="pt-PT" dirty="0" err="1"/>
              <a:t>Close</a:t>
            </a:r>
            <a:endParaRPr lang="pt-PT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2C7339-E1AD-4F99-AA96-FE7BE8A2B0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57</a:t>
            </a:fld>
            <a:endParaRPr lang="pt-PT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1">
            <a:extLst>
              <a:ext uri="{FF2B5EF4-FFF2-40B4-BE49-F238E27FC236}">
                <a16:creationId xmlns:a16="http://schemas.microsoft.com/office/drawing/2014/main" id="{41D01E64-59DF-451D-9BEB-E9FC3AF44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36C36A7A-0383-4F0F-9366-DD38F77FC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974A639A-A3E3-4C3C-BB2D-4E4D60FDF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900"/>
            <a:ext cx="91440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7">
            <a:extLst>
              <a:ext uri="{FF2B5EF4-FFF2-40B4-BE49-F238E27FC236}">
                <a16:creationId xmlns:a16="http://schemas.microsoft.com/office/drawing/2014/main" id="{880C4F5D-4B66-41A6-AEC7-4B55B0ACD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5422900"/>
            <a:ext cx="6764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Tumor Segmentation using Morphologic Filtering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D8DA67-FA32-4852-A3EB-2FE295B046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74DFDB-CFF3-45A3-8FF7-C21479022231}" type="slidenum">
              <a:rPr lang="pt-PT" altLang="en-US" smtClean="0"/>
              <a:pPr>
                <a:defRPr/>
              </a:pPr>
              <a:t>58</a:t>
            </a:fld>
            <a:endParaRPr lang="pt-PT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>
            <a:extLst>
              <a:ext uri="{FF2B5EF4-FFF2-40B4-BE49-F238E27FC236}">
                <a16:creationId xmlns:a16="http://schemas.microsoft.com/office/drawing/2014/main" id="{587B0CDC-8E7B-4C33-A530-530EBC5ECF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373B1CB-148B-44D3-A68C-DB797E61F3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Dilation, Erosion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2DC0C2-4D4D-438D-9572-CD44DF38F1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400" dirty="0"/>
              <a:t>Two sets:</a:t>
            </a:r>
          </a:p>
          <a:p>
            <a:pPr lvl="1" eaLnBrk="1" hangingPunct="1"/>
            <a:r>
              <a:rPr lang="en-US" altLang="pt-PT" sz="2000" dirty="0"/>
              <a:t>Image</a:t>
            </a:r>
          </a:p>
          <a:p>
            <a:pPr lvl="1" eaLnBrk="1" hangingPunct="1"/>
            <a:r>
              <a:rPr lang="en-US" altLang="pt-PT" sz="2000" dirty="0"/>
              <a:t>Morphological </a:t>
            </a:r>
            <a:r>
              <a:rPr lang="en-US" altLang="pt-PT" sz="2000" b="1" i="1" dirty="0"/>
              <a:t>kernel</a:t>
            </a:r>
            <a:endParaRPr lang="en-US" altLang="pt-PT" sz="2000" dirty="0"/>
          </a:p>
          <a:p>
            <a:pPr eaLnBrk="1" hangingPunct="1"/>
            <a:r>
              <a:rPr lang="en-US" altLang="pt-PT" sz="2400" dirty="0"/>
              <a:t>Dilation (D)</a:t>
            </a:r>
          </a:p>
          <a:p>
            <a:pPr lvl="1" eaLnBrk="1" hangingPunct="1"/>
            <a:r>
              <a:rPr lang="en-US" altLang="pt-PT" sz="2000" dirty="0"/>
              <a:t>Union of the </a:t>
            </a:r>
            <a:r>
              <a:rPr lang="en-US" altLang="pt-PT" sz="2000" b="1" dirty="0"/>
              <a:t>kernel </a:t>
            </a:r>
            <a:r>
              <a:rPr lang="en-US" altLang="pt-PT" sz="2000" dirty="0"/>
              <a:t>with the </a:t>
            </a:r>
            <a:r>
              <a:rPr lang="en-US" altLang="pt-PT" sz="2000" b="1" dirty="0"/>
              <a:t>image </a:t>
            </a:r>
            <a:r>
              <a:rPr lang="en-US" altLang="pt-PT" sz="2000" dirty="0"/>
              <a:t>set</a:t>
            </a:r>
          </a:p>
          <a:p>
            <a:pPr lvl="1" eaLnBrk="1" hangingPunct="1"/>
            <a:r>
              <a:rPr lang="en-US" altLang="pt-PT" sz="2000" dirty="0"/>
              <a:t>Increases resulting area</a:t>
            </a:r>
          </a:p>
          <a:p>
            <a:pPr eaLnBrk="1" hangingPunct="1"/>
            <a:r>
              <a:rPr lang="en-US" altLang="pt-PT" sz="2400" dirty="0"/>
              <a:t>Erosion (E)</a:t>
            </a:r>
          </a:p>
          <a:p>
            <a:pPr lvl="1" eaLnBrk="1" hangingPunct="1"/>
            <a:r>
              <a:rPr lang="en-US" altLang="pt-PT" sz="2000" dirty="0"/>
              <a:t>Intersection</a:t>
            </a:r>
          </a:p>
          <a:p>
            <a:pPr lvl="1" eaLnBrk="1" hangingPunct="1"/>
            <a:r>
              <a:rPr lang="en-US" altLang="pt-PT" sz="2000" dirty="0"/>
              <a:t>Decreases resulting area</a:t>
            </a:r>
          </a:p>
        </p:txBody>
      </p:sp>
      <p:pic>
        <p:nvPicPr>
          <p:cNvPr id="29701" name="Picture 4" descr="img8">
            <a:extLst>
              <a:ext uri="{FF2B5EF4-FFF2-40B4-BE49-F238E27FC236}">
                <a16:creationId xmlns:a16="http://schemas.microsoft.com/office/drawing/2014/main" id="{FD1E9AF3-1628-42C3-97F0-535134A09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0863"/>
            <a:ext cx="42291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img10">
            <a:extLst>
              <a:ext uri="{FF2B5EF4-FFF2-40B4-BE49-F238E27FC236}">
                <a16:creationId xmlns:a16="http://schemas.microsoft.com/office/drawing/2014/main" id="{C55FE9B2-E4AD-4C2F-B357-915E2BCC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4827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>
            <a:extLst>
              <a:ext uri="{FF2B5EF4-FFF2-40B4-BE49-F238E27FC236}">
                <a16:creationId xmlns:a16="http://schemas.microsoft.com/office/drawing/2014/main" id="{0556CDD6-FDE9-4002-9D18-AC85DBF5D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03688"/>
            <a:ext cx="2209800" cy="4238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7">
            <a:extLst>
              <a:ext uri="{FF2B5EF4-FFF2-40B4-BE49-F238E27FC236}">
                <a16:creationId xmlns:a16="http://schemas.microsoft.com/office/drawing/2014/main" id="{857EA6C7-4417-42E0-AAB2-76BC8A70B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713288"/>
            <a:ext cx="2562225" cy="4683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5B0413-3B63-40FB-BCDC-D7DF878446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59</a:t>
            </a:fld>
            <a:endParaRPr lang="pt-PT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4">
            <a:extLst>
              <a:ext uri="{FF2B5EF4-FFF2-40B4-BE49-F238E27FC236}">
                <a16:creationId xmlns:a16="http://schemas.microsoft.com/office/drawing/2014/main" id="{42879C89-C803-40C5-81CB-28B7B03894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666B57A-9005-450D-9A36-AB03981C2C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2F24736-D38E-4B6E-AE31-08F991284D4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Each</a:t>
            </a:r>
            <a:r>
              <a:rPr lang="pt-PT" altLang="pt-PT" dirty="0"/>
              <a:t> </a:t>
            </a:r>
            <a:r>
              <a:rPr lang="pt-PT" altLang="pt-PT" dirty="0" err="1"/>
              <a:t>mask</a:t>
            </a:r>
            <a:r>
              <a:rPr lang="pt-PT" altLang="pt-PT" dirty="0"/>
              <a:t> </a:t>
            </a:r>
            <a:r>
              <a:rPr lang="pt-PT" altLang="pt-PT" dirty="0" err="1"/>
              <a:t>position</a:t>
            </a:r>
            <a:r>
              <a:rPr lang="pt-PT" altLang="pt-PT" dirty="0"/>
              <a:t> </a:t>
            </a:r>
            <a:r>
              <a:rPr lang="pt-PT" altLang="pt-PT" dirty="0" err="1"/>
              <a:t>has</a:t>
            </a:r>
            <a:r>
              <a:rPr lang="pt-PT" altLang="pt-PT" dirty="0"/>
              <a:t> </a:t>
            </a:r>
            <a:r>
              <a:rPr lang="pt-PT" altLang="pt-PT" dirty="0" err="1"/>
              <a:t>weight</a:t>
            </a:r>
            <a:r>
              <a:rPr lang="pt-PT" altLang="pt-PT" dirty="0"/>
              <a:t> </a:t>
            </a:r>
            <a:r>
              <a:rPr lang="pt-PT" altLang="pt-PT" b="1" dirty="0"/>
              <a:t>w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result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operation</a:t>
            </a:r>
            <a:r>
              <a:rPr lang="pt-PT" altLang="pt-PT" dirty="0"/>
              <a:t> for </a:t>
            </a:r>
            <a:r>
              <a:rPr lang="pt-PT" altLang="pt-PT" dirty="0" err="1"/>
              <a:t>each</a:t>
            </a:r>
            <a:r>
              <a:rPr lang="pt-PT" altLang="pt-PT" dirty="0"/>
              <a:t> pixel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given</a:t>
            </a:r>
            <a:r>
              <a:rPr lang="pt-PT" altLang="pt-PT" dirty="0"/>
              <a:t> </a:t>
            </a:r>
            <a:r>
              <a:rPr lang="pt-PT" altLang="pt-PT" dirty="0" err="1"/>
              <a:t>by</a:t>
            </a:r>
            <a:r>
              <a:rPr lang="pt-PT" altLang="pt-PT" dirty="0"/>
              <a:t>:</a:t>
            </a:r>
          </a:p>
          <a:p>
            <a:pPr lvl="1" eaLnBrk="1" hangingPunct="1">
              <a:buFontTx/>
              <a:buNone/>
            </a:pPr>
            <a:endParaRPr lang="pt-PT" altLang="pt-PT" dirty="0"/>
          </a:p>
        </p:txBody>
      </p:sp>
      <p:graphicFrame>
        <p:nvGraphicFramePr>
          <p:cNvPr id="574512" name="Group 48">
            <a:extLst>
              <a:ext uri="{FF2B5EF4-FFF2-40B4-BE49-F238E27FC236}">
                <a16:creationId xmlns:a16="http://schemas.microsoft.com/office/drawing/2014/main" id="{F869CC80-88CF-42E5-B5CB-31758334A009}"/>
              </a:ext>
            </a:extLst>
          </p:cNvPr>
          <p:cNvGraphicFramePr>
            <a:graphicFrameLocks noGrp="1"/>
          </p:cNvGraphicFramePr>
          <p:nvPr>
            <p:ph sz="quarter" idx="4294967295"/>
          </p:nvPr>
        </p:nvGraphicFramePr>
        <p:xfrm>
          <a:off x="4789488" y="1844675"/>
          <a:ext cx="1511300" cy="1554192"/>
        </p:xfrm>
        <a:graphic>
          <a:graphicData uri="http://schemas.openxmlformats.org/drawingml/2006/table">
            <a:tbl>
              <a:tblPr/>
              <a:tblGrid>
                <a:gridCol w="50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672" marB="456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marT="45672" marB="456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74486" name="Group 22">
            <a:extLst>
              <a:ext uri="{FF2B5EF4-FFF2-40B4-BE49-F238E27FC236}">
                <a16:creationId xmlns:a16="http://schemas.microsoft.com/office/drawing/2014/main" id="{7B730FE0-8565-4C22-8BFC-4A5CB7FD7D3C}"/>
              </a:ext>
            </a:extLst>
          </p:cNvPr>
          <p:cNvGraphicFramePr>
            <a:graphicFrameLocks noGrp="1"/>
          </p:cNvGraphicFramePr>
          <p:nvPr/>
        </p:nvGraphicFramePr>
        <p:xfrm>
          <a:off x="6934200" y="1828800"/>
          <a:ext cx="1524000" cy="1630363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05" name="Text Box 41">
            <a:extLst>
              <a:ext uri="{FF2B5EF4-FFF2-40B4-BE49-F238E27FC236}">
                <a16:creationId xmlns:a16="http://schemas.microsoft.com/office/drawing/2014/main" id="{6C44FF48-379E-436A-95E0-89A9ECFDF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0" y="3500438"/>
            <a:ext cx="912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Mask</a:t>
            </a:r>
          </a:p>
        </p:txBody>
      </p:sp>
      <p:sp>
        <p:nvSpPr>
          <p:cNvPr id="11306" name="Text Box 42">
            <a:extLst>
              <a:ext uri="{FF2B5EF4-FFF2-40B4-BE49-F238E27FC236}">
                <a16:creationId xmlns:a16="http://schemas.microsoft.com/office/drawing/2014/main" id="{A4295ABC-A063-4D7A-AE2F-DA8E98C26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38" y="35052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11307" name="Text Box 43">
            <a:extLst>
              <a:ext uri="{FF2B5EF4-FFF2-40B4-BE49-F238E27FC236}">
                <a16:creationId xmlns:a16="http://schemas.microsoft.com/office/drawing/2014/main" id="{27DA24D8-D604-4172-BC32-980AC904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4298950"/>
            <a:ext cx="25765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=1*2+2*2+1*2+…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=8+0-20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=-12</a:t>
            </a:r>
          </a:p>
        </p:txBody>
      </p:sp>
      <p:graphicFrame>
        <p:nvGraphicFramePr>
          <p:cNvPr id="11308" name="Object 44">
            <a:extLst>
              <a:ext uri="{FF2B5EF4-FFF2-40B4-BE49-F238E27FC236}">
                <a16:creationId xmlns:a16="http://schemas.microsoft.com/office/drawing/2014/main" id="{E9D0D095-048C-4582-AF8E-B5DAE480A40A}"/>
              </a:ext>
            </a:extLst>
          </p:cNvPr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39750" y="4149725"/>
          <a:ext cx="45370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500" imgH="431800" progId="Equation.3">
                  <p:embed/>
                </p:oleObj>
              </mc:Choice>
              <mc:Fallback>
                <p:oleObj name="Equation" r:id="rId2" imgW="2222500" imgH="431800" progId="Equation.3">
                  <p:embed/>
                  <p:pic>
                    <p:nvPicPr>
                      <p:cNvPr id="11308" name="Object 44">
                        <a:extLst>
                          <a:ext uri="{FF2B5EF4-FFF2-40B4-BE49-F238E27FC236}">
                            <a16:creationId xmlns:a16="http://schemas.microsoft.com/office/drawing/2014/main" id="{E9D0D095-048C-4582-AF8E-B5DAE480A4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49725"/>
                        <a:ext cx="45370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C5F2E-532F-4AD2-8744-AB7114D15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6</a:t>
            </a:fld>
            <a:endParaRPr lang="pt-PT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441BCCF4-1480-4ED4-AE6E-FECEC8207E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1CFF67A-5D8C-4F43-96CF-65D6E4D52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Dilation</a:t>
            </a:r>
          </a:p>
        </p:txBody>
      </p:sp>
      <p:sp>
        <p:nvSpPr>
          <p:cNvPr id="30724" name="Rectangle 8">
            <a:extLst>
              <a:ext uri="{FF2B5EF4-FFF2-40B4-BE49-F238E27FC236}">
                <a16:creationId xmlns:a16="http://schemas.microsoft.com/office/drawing/2014/main" id="{7E58D95D-2213-4377-99A8-0480F255D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eaLnBrk="1" hangingPunct="1"/>
            <a:r>
              <a:rPr lang="pt-PT" altLang="pt-PT"/>
              <a:t>Example using a 3x3 morphological kernel</a:t>
            </a:r>
          </a:p>
        </p:txBody>
      </p:sp>
      <p:pic>
        <p:nvPicPr>
          <p:cNvPr id="30725" name="Picture 5" descr="diltbin">
            <a:extLst>
              <a:ext uri="{FF2B5EF4-FFF2-40B4-BE49-F238E27FC236}">
                <a16:creationId xmlns:a16="http://schemas.microsoft.com/office/drawing/2014/main" id="{7DBE8100-8819-4337-A24E-DEB45EF7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17775"/>
            <a:ext cx="79994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5CC5C6-DFB8-4096-8B3E-F2CA75F23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60</a:t>
            </a:fld>
            <a:endParaRPr lang="pt-PT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3">
            <a:extLst>
              <a:ext uri="{FF2B5EF4-FFF2-40B4-BE49-F238E27FC236}">
                <a16:creationId xmlns:a16="http://schemas.microsoft.com/office/drawing/2014/main" id="{59D06D81-836F-4BC4-888E-D1ECCE31F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DF0C23D-CB69-424A-A35C-C1EF71701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Erosion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BB47F36-D06E-42BF-BDFB-05A8EAA622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65200"/>
          </a:xfrm>
        </p:spPr>
        <p:txBody>
          <a:bodyPr/>
          <a:lstStyle/>
          <a:p>
            <a:pPr eaLnBrk="1" hangingPunct="1"/>
            <a:r>
              <a:rPr lang="pt-PT" altLang="pt-PT"/>
              <a:t>Example using a 3x3 morphological kernel</a:t>
            </a:r>
          </a:p>
        </p:txBody>
      </p:sp>
      <p:pic>
        <p:nvPicPr>
          <p:cNvPr id="31749" name="Picture 5" descr="erodbin">
            <a:extLst>
              <a:ext uri="{FF2B5EF4-FFF2-40B4-BE49-F238E27FC236}">
                <a16:creationId xmlns:a16="http://schemas.microsoft.com/office/drawing/2014/main" id="{EF13B10A-8680-434E-88FF-7F95E0D23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63800"/>
            <a:ext cx="800100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BB194-0E7B-4EF8-BB91-E9317153AD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61</a:t>
            </a:fld>
            <a:endParaRPr lang="pt-PT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4">
            <a:extLst>
              <a:ext uri="{FF2B5EF4-FFF2-40B4-BE49-F238E27FC236}">
                <a16:creationId xmlns:a16="http://schemas.microsoft.com/office/drawing/2014/main" id="{99FE8D96-1CF8-4E8A-B12F-7BE2FF70F6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650954F-0017-46A2-BD5D-77647311F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Opening, Closing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C8F19B5-4929-4D27-80A8-607F473318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sz="2400" dirty="0"/>
              <a:t>Opening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b="1" dirty="0"/>
              <a:t>Erosion</a:t>
            </a:r>
            <a:r>
              <a:rPr lang="en-US" altLang="pt-PT" sz="2000" dirty="0"/>
              <a:t>, followed by </a:t>
            </a:r>
            <a:r>
              <a:rPr lang="en-US" altLang="pt-PT" sz="2000" b="1" dirty="0"/>
              <a:t>dilation</a:t>
            </a:r>
            <a:endParaRPr lang="en-US" altLang="pt-PT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dirty="0"/>
              <a:t>Less destructive than an erosion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b="1" dirty="0"/>
              <a:t>Adapts </a:t>
            </a:r>
            <a:r>
              <a:rPr lang="en-US" altLang="pt-PT" sz="2000" dirty="0"/>
              <a:t>image shape to kernel shape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sz="2400" dirty="0"/>
              <a:t>Closing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b="1" dirty="0"/>
              <a:t>Dilation</a:t>
            </a:r>
            <a:r>
              <a:rPr lang="en-US" altLang="pt-PT" sz="2000" dirty="0"/>
              <a:t>, followed by </a:t>
            </a:r>
            <a:r>
              <a:rPr lang="en-US" altLang="pt-PT" sz="2000" b="1" dirty="0"/>
              <a:t>erosion</a:t>
            </a:r>
            <a:endParaRPr lang="en-US" altLang="pt-PT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dirty="0"/>
              <a:t>Less destructive than a dilation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sz="2000" dirty="0"/>
              <a:t>Tends to </a:t>
            </a:r>
            <a:r>
              <a:rPr lang="en-US" altLang="pt-PT" sz="2000" b="1" dirty="0"/>
              <a:t>close </a:t>
            </a:r>
            <a:r>
              <a:rPr lang="en-US" altLang="pt-PT" sz="2000" dirty="0"/>
              <a:t>shape irregularities</a:t>
            </a:r>
          </a:p>
        </p:txBody>
      </p:sp>
      <p:pic>
        <p:nvPicPr>
          <p:cNvPr id="32773" name="Picture 4" descr="img24">
            <a:extLst>
              <a:ext uri="{FF2B5EF4-FFF2-40B4-BE49-F238E27FC236}">
                <a16:creationId xmlns:a16="http://schemas.microsoft.com/office/drawing/2014/main" id="{07C9D094-65D0-4A29-BFD2-21AC3E5C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34956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img19">
            <a:extLst>
              <a:ext uri="{FF2B5EF4-FFF2-40B4-BE49-F238E27FC236}">
                <a16:creationId xmlns:a16="http://schemas.microsoft.com/office/drawing/2014/main" id="{5645FABF-1386-4651-8F5B-91AAE14C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3434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4BE61-F971-4F63-88E9-92E09A91E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62</a:t>
            </a:fld>
            <a:endParaRPr lang="pt-PT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3">
            <a:extLst>
              <a:ext uri="{FF2B5EF4-FFF2-40B4-BE49-F238E27FC236}">
                <a16:creationId xmlns:a16="http://schemas.microsoft.com/office/drawing/2014/main" id="{2636D8FD-2164-4092-95FA-118920A790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8AE83D86-A86B-40DF-BE48-07F40442B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Opening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745FDA8F-482F-4778-A864-D622ACCC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 using a 3x3 morphological kernel</a:t>
            </a:r>
          </a:p>
          <a:p>
            <a:pPr eaLnBrk="1" hangingPunct="1"/>
            <a:endParaRPr lang="pt-PT" altLang="pt-PT"/>
          </a:p>
        </p:txBody>
      </p:sp>
      <p:pic>
        <p:nvPicPr>
          <p:cNvPr id="33797" name="Picture 4" descr="openbin">
            <a:extLst>
              <a:ext uri="{FF2B5EF4-FFF2-40B4-BE49-F238E27FC236}">
                <a16:creationId xmlns:a16="http://schemas.microsoft.com/office/drawing/2014/main" id="{3168FF57-FEC5-4171-9A7D-BD63C11C4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490788"/>
            <a:ext cx="8001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91DC6C-59C8-4A99-A6C1-809C51B18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63</a:t>
            </a:fld>
            <a:endParaRPr lang="pt-PT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3">
            <a:extLst>
              <a:ext uri="{FF2B5EF4-FFF2-40B4-BE49-F238E27FC236}">
                <a16:creationId xmlns:a16="http://schemas.microsoft.com/office/drawing/2014/main" id="{F4321E39-BD50-485A-8DDF-222E47191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8016D6C-2BC6-4B5A-8718-FA1E4A118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Closing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4C706AE-C20F-47DF-8472-90275871E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 using a 3x3 morphological kernel</a:t>
            </a:r>
          </a:p>
          <a:p>
            <a:pPr eaLnBrk="1" hangingPunct="1"/>
            <a:endParaRPr lang="pt-PT" altLang="pt-PT"/>
          </a:p>
        </p:txBody>
      </p:sp>
      <p:pic>
        <p:nvPicPr>
          <p:cNvPr id="34821" name="Picture 5" descr="closebin">
            <a:extLst>
              <a:ext uri="{FF2B5EF4-FFF2-40B4-BE49-F238E27FC236}">
                <a16:creationId xmlns:a16="http://schemas.microsoft.com/office/drawing/2014/main" id="{18A97DC4-3235-4AB8-A7A9-8FED184E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71725"/>
            <a:ext cx="80010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98344-C801-45ED-A6F8-488F0C1982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64</a:t>
            </a:fld>
            <a:endParaRPr lang="pt-PT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6">
            <a:extLst>
              <a:ext uri="{FF2B5EF4-FFF2-40B4-BE49-F238E27FC236}">
                <a16:creationId xmlns:a16="http://schemas.microsoft.com/office/drawing/2014/main" id="{E821B741-96EA-423C-9D89-DA271D402E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98BCDD5-4B1B-4A18-8536-9E3A7FC9BF9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Core morphological operators</a:t>
            </a:r>
          </a:p>
        </p:txBody>
      </p:sp>
      <p:pic>
        <p:nvPicPr>
          <p:cNvPr id="35844" name="Picture 10" descr="dilateb">
            <a:extLst>
              <a:ext uri="{FF2B5EF4-FFF2-40B4-BE49-F238E27FC236}">
                <a16:creationId xmlns:a16="http://schemas.microsoft.com/office/drawing/2014/main" id="{B2BD102D-30F1-44BF-B196-795E0D54A1F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5" y="1844675"/>
            <a:ext cx="2266950" cy="1695450"/>
          </a:xfrm>
          <a:noFill/>
        </p:spPr>
      </p:pic>
      <p:pic>
        <p:nvPicPr>
          <p:cNvPr id="35845" name="Picture 11" descr="erodeb">
            <a:extLst>
              <a:ext uri="{FF2B5EF4-FFF2-40B4-BE49-F238E27FC236}">
                <a16:creationId xmlns:a16="http://schemas.microsoft.com/office/drawing/2014/main" id="{25903A31-3A2A-4DC5-9A9D-9FC9753FA93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1844675"/>
            <a:ext cx="2266950" cy="1695450"/>
          </a:xfrm>
          <a:noFill/>
        </p:spPr>
      </p:pic>
      <p:pic>
        <p:nvPicPr>
          <p:cNvPr id="35846" name="Picture 13" descr="closeb">
            <a:extLst>
              <a:ext uri="{FF2B5EF4-FFF2-40B4-BE49-F238E27FC236}">
                <a16:creationId xmlns:a16="http://schemas.microsoft.com/office/drawing/2014/main" id="{8A002A25-3840-465F-AB52-D7291534642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3025" y="3789363"/>
            <a:ext cx="2266950" cy="1695450"/>
          </a:xfrm>
          <a:noFill/>
        </p:spPr>
      </p:pic>
      <p:pic>
        <p:nvPicPr>
          <p:cNvPr id="35847" name="Picture 14" descr="openb">
            <a:extLst>
              <a:ext uri="{FF2B5EF4-FFF2-40B4-BE49-F238E27FC236}">
                <a16:creationId xmlns:a16="http://schemas.microsoft.com/office/drawing/2014/main" id="{E55F3FD3-0D12-46C4-9FAF-FBF446EF5D6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4025" y="3789363"/>
            <a:ext cx="2266950" cy="1695450"/>
          </a:xfrm>
          <a:noFill/>
        </p:spPr>
      </p:pic>
      <p:sp>
        <p:nvSpPr>
          <p:cNvPr id="35848" name="Text Box 15">
            <a:extLst>
              <a:ext uri="{FF2B5EF4-FFF2-40B4-BE49-F238E27FC236}">
                <a16:creationId xmlns:a16="http://schemas.microsoft.com/office/drawing/2014/main" id="{07917793-E0E2-47D4-AC0E-9E6F69EB1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3394075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Dilation</a:t>
            </a:r>
          </a:p>
        </p:txBody>
      </p:sp>
      <p:sp>
        <p:nvSpPr>
          <p:cNvPr id="35849" name="Text Box 16">
            <a:extLst>
              <a:ext uri="{FF2B5EF4-FFF2-40B4-BE49-F238E27FC236}">
                <a16:creationId xmlns:a16="http://schemas.microsoft.com/office/drawing/2014/main" id="{2AFCF120-CC6A-499F-AB2C-E1EB70782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3392488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Erosion</a:t>
            </a:r>
          </a:p>
        </p:txBody>
      </p:sp>
      <p:sp>
        <p:nvSpPr>
          <p:cNvPr id="35850" name="Text Box 17">
            <a:extLst>
              <a:ext uri="{FF2B5EF4-FFF2-40B4-BE49-F238E27FC236}">
                <a16:creationId xmlns:a16="http://schemas.microsoft.com/office/drawing/2014/main" id="{5EACC815-EC4B-4998-B951-FDC429A8E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530225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Closing</a:t>
            </a:r>
          </a:p>
        </p:txBody>
      </p:sp>
      <p:sp>
        <p:nvSpPr>
          <p:cNvPr id="35851" name="Text Box 18">
            <a:extLst>
              <a:ext uri="{FF2B5EF4-FFF2-40B4-BE49-F238E27FC236}">
                <a16:creationId xmlns:a16="http://schemas.microsoft.com/office/drawing/2014/main" id="{2F9E26F6-87B5-4204-B40C-84CA9467C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5300663"/>
            <a:ext cx="133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Opening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19D59D-7690-4220-A55F-1B7993628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1283A0-7672-43CB-B8D5-0CCCEC659FF6}" type="slidenum">
              <a:rPr lang="pt-PT" altLang="en-US" smtClean="0"/>
              <a:pPr>
                <a:defRPr/>
              </a:pPr>
              <a:t>65</a:t>
            </a:fld>
            <a:endParaRPr lang="pt-PT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2">
            <a:extLst>
              <a:ext uri="{FF2B5EF4-FFF2-40B4-BE49-F238E27FC236}">
                <a16:creationId xmlns:a16="http://schemas.microsoft.com/office/drawing/2014/main" id="{63BBD4A9-0635-4C86-9BB3-AEF6F450D2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FDABF730-A899-4160-9FFA-B39CA6910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895600" cy="2895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3">
            <a:extLst>
              <a:ext uri="{FF2B5EF4-FFF2-40B4-BE49-F238E27FC236}">
                <a16:creationId xmlns:a16="http://schemas.microsoft.com/office/drawing/2014/main" id="{3E734A70-A6EE-4C53-A31C-713F374E1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Example: Opening</a:t>
            </a:r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31784B56-A1A0-440D-8E6B-824FB706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>
            <a:extLst>
              <a:ext uri="{FF2B5EF4-FFF2-40B4-BE49-F238E27FC236}">
                <a16:creationId xmlns:a16="http://schemas.microsoft.com/office/drawing/2014/main" id="{418769D5-54C3-4291-A1CE-BAAAD47B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3057525" cy="30575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AutoShape 6">
            <a:extLst>
              <a:ext uri="{FF2B5EF4-FFF2-40B4-BE49-F238E27FC236}">
                <a16:creationId xmlns:a16="http://schemas.microsoft.com/office/drawing/2014/main" id="{635C9D9C-E90D-423C-9F44-E4F07FF08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95800"/>
            <a:ext cx="2438400" cy="9144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i="1">
                <a:solidFill>
                  <a:schemeClr val="tx1"/>
                </a:solidFill>
              </a:rPr>
              <a:t>Tresholding</a:t>
            </a:r>
          </a:p>
        </p:txBody>
      </p:sp>
      <p:sp>
        <p:nvSpPr>
          <p:cNvPr id="36872" name="AutoShape 7">
            <a:extLst>
              <a:ext uri="{FF2B5EF4-FFF2-40B4-BE49-F238E27FC236}">
                <a16:creationId xmlns:a16="http://schemas.microsoft.com/office/drawing/2014/main" id="{0B4A3754-7F8E-4F41-8934-3F27FC574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209800"/>
            <a:ext cx="2438400" cy="9144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Opening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0959FF-AADF-4586-8C57-C6EC4C98B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66</a:t>
            </a:fld>
            <a:endParaRPr lang="pt-PT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2">
            <a:extLst>
              <a:ext uri="{FF2B5EF4-FFF2-40B4-BE49-F238E27FC236}">
                <a16:creationId xmlns:a16="http://schemas.microsoft.com/office/drawing/2014/main" id="{3D017E67-0D56-4D6C-BA8C-608F29EEBE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D8CC429D-35AF-443F-BAF7-9363B31DB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Example: Closing</a:t>
            </a:r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D8111580-4277-4C29-9353-6DFD057AF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>
            <a:extLst>
              <a:ext uri="{FF2B5EF4-FFF2-40B4-BE49-F238E27FC236}">
                <a16:creationId xmlns:a16="http://schemas.microsoft.com/office/drawing/2014/main" id="{AD37CD9B-2D6D-424D-B892-495E649C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AutoShape 5">
            <a:extLst>
              <a:ext uri="{FF2B5EF4-FFF2-40B4-BE49-F238E27FC236}">
                <a16:creationId xmlns:a16="http://schemas.microsoft.com/office/drawing/2014/main" id="{9210CD24-E7D7-4B96-86D8-90009B8FD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200400"/>
            <a:ext cx="1371600" cy="914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Closing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23F523-AA43-4D82-A561-F237BC328B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67</a:t>
            </a:fld>
            <a:endParaRPr lang="pt-PT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4">
            <a:extLst>
              <a:ext uri="{FF2B5EF4-FFF2-40B4-BE49-F238E27FC236}">
                <a16:creationId xmlns:a16="http://schemas.microsoft.com/office/drawing/2014/main" id="{462C5753-2477-4C98-A48E-0277488B9D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0563452-D42C-4677-AFE5-CB687D113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Connected Component Analysis</a:t>
            </a:r>
          </a:p>
        </p:txBody>
      </p:sp>
      <p:pic>
        <p:nvPicPr>
          <p:cNvPr id="38916" name="Picture 4">
            <a:extLst>
              <a:ext uri="{FF2B5EF4-FFF2-40B4-BE49-F238E27FC236}">
                <a16:creationId xmlns:a16="http://schemas.microsoft.com/office/drawing/2014/main" id="{27A8D4CB-92D9-4123-9CB4-103ABF0F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2362200" cy="1597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>
            <a:extLst>
              <a:ext uri="{FF2B5EF4-FFF2-40B4-BE49-F238E27FC236}">
                <a16:creationId xmlns:a16="http://schemas.microsoft.com/office/drawing/2014/main" id="{2CBF7381-2F55-4771-B4ED-9418CCD4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357438" cy="15938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>
            <a:extLst>
              <a:ext uri="{FF2B5EF4-FFF2-40B4-BE49-F238E27FC236}">
                <a16:creationId xmlns:a16="http://schemas.microsoft.com/office/drawing/2014/main" id="{9C0899D2-BF71-4843-AD11-11C26EE1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276600"/>
            <a:ext cx="3733800" cy="2524125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Rectangle 3">
            <a:extLst>
              <a:ext uri="{FF2B5EF4-FFF2-40B4-BE49-F238E27FC236}">
                <a16:creationId xmlns:a16="http://schemas.microsoft.com/office/drawing/2014/main" id="{E060407E-E8BA-4965-9BAB-CF9EAD46E0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/>
              <a:t>Define ‘</a:t>
            </a:r>
            <a:r>
              <a:rPr lang="pt-PT" altLang="pt-PT" b="1" dirty="0" err="1"/>
              <a:t>connected</a:t>
            </a:r>
            <a:r>
              <a:rPr lang="pt-PT" altLang="pt-PT" dirty="0"/>
              <a:t>’</a:t>
            </a:r>
          </a:p>
          <a:p>
            <a:pPr lvl="1" eaLnBrk="1" hangingPunct="1"/>
            <a:r>
              <a:rPr lang="pt-PT" altLang="pt-PT" dirty="0"/>
              <a:t>4 </a:t>
            </a:r>
            <a:r>
              <a:rPr lang="pt-PT" altLang="pt-PT" dirty="0" err="1"/>
              <a:t>neighbors</a:t>
            </a:r>
            <a:r>
              <a:rPr lang="pt-PT" altLang="pt-PT" dirty="0"/>
              <a:t>.</a:t>
            </a:r>
          </a:p>
          <a:p>
            <a:pPr lvl="1" eaLnBrk="1" hangingPunct="1"/>
            <a:r>
              <a:rPr lang="pt-PT" altLang="pt-PT" dirty="0"/>
              <a:t>8 </a:t>
            </a:r>
            <a:r>
              <a:rPr lang="pt-PT" altLang="pt-PT" dirty="0" err="1"/>
              <a:t>neighbors</a:t>
            </a:r>
            <a:r>
              <a:rPr lang="pt-PT" altLang="pt-PT" dirty="0"/>
              <a:t>.</a:t>
            </a:r>
          </a:p>
          <a:p>
            <a:pPr eaLnBrk="1" hangingPunct="1"/>
            <a:r>
              <a:rPr lang="pt-PT" altLang="pt-PT" dirty="0" err="1"/>
              <a:t>Search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 for </a:t>
            </a:r>
            <a:r>
              <a:rPr lang="pt-PT" altLang="pt-PT" b="1" dirty="0" err="1"/>
              <a:t>seed</a:t>
            </a:r>
            <a:r>
              <a:rPr lang="pt-PT" altLang="pt-PT" b="1" dirty="0"/>
              <a:t> </a:t>
            </a:r>
            <a:r>
              <a:rPr lang="pt-PT" altLang="pt-PT" b="1" dirty="0" err="1"/>
              <a:t>points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Recursively</a:t>
            </a:r>
            <a:r>
              <a:rPr lang="pt-PT" altLang="pt-PT" dirty="0"/>
              <a:t> </a:t>
            </a:r>
            <a:r>
              <a:rPr lang="pt-PT" altLang="pt-PT" dirty="0" err="1"/>
              <a:t>obtain</a:t>
            </a:r>
            <a:r>
              <a:rPr lang="pt-PT" altLang="pt-PT" dirty="0"/>
              <a:t> </a:t>
            </a:r>
            <a:r>
              <a:rPr lang="pt-PT" altLang="pt-PT" dirty="0" err="1"/>
              <a:t>all</a:t>
            </a:r>
            <a:r>
              <a:rPr lang="pt-PT" altLang="pt-PT" dirty="0"/>
              <a:t> </a:t>
            </a:r>
            <a:r>
              <a:rPr lang="pt-PT" altLang="pt-PT" b="1" dirty="0" err="1"/>
              <a:t>connected</a:t>
            </a:r>
            <a:r>
              <a:rPr lang="pt-PT" altLang="pt-PT" b="1" dirty="0"/>
              <a:t> </a:t>
            </a:r>
            <a:r>
              <a:rPr lang="pt-PT" altLang="pt-PT" b="1" dirty="0" err="1"/>
              <a:t>points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seeded</a:t>
            </a:r>
            <a:r>
              <a:rPr lang="pt-PT" altLang="pt-PT" dirty="0"/>
              <a:t> </a:t>
            </a:r>
            <a:r>
              <a:rPr lang="pt-PT" altLang="pt-PT" dirty="0" err="1"/>
              <a:t>region</a:t>
            </a:r>
            <a:endParaRPr lang="pt-PT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2EAD2-B761-43B2-A9F6-79CDA34AD8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02A582-E250-4B14-B01E-016DB868D0E2}" type="slidenum">
              <a:rPr lang="pt-PT" altLang="en-US" smtClean="0"/>
              <a:pPr>
                <a:defRPr/>
              </a:pPr>
              <a:t>68</a:t>
            </a:fld>
            <a:endParaRPr lang="pt-PT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Marcador de Posição do Rodapé 3">
            <a:extLst>
              <a:ext uri="{FF2B5EF4-FFF2-40B4-BE49-F238E27FC236}">
                <a16:creationId xmlns:a16="http://schemas.microsoft.com/office/drawing/2014/main" id="{79073AA1-AC97-405D-AF6E-DA24FBBD61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86E84F7E-F405-4171-93F1-4BFCBA374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Resources</a:t>
            </a:r>
          </a:p>
        </p:txBody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7B9806D5-8312-4C26-B6F5-82B8DE572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3 – “Image Processing”</a:t>
            </a:r>
          </a:p>
          <a:p>
            <a:pPr lvl="1" eaLnBrk="1" hangingPunct="1"/>
            <a:r>
              <a:rPr lang="en-GB" altLang="pt-PT"/>
              <a:t>Chapter 4 – “Feature Detection and Matching”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00C472-8F2D-425B-869D-295D75EF7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69</a:t>
            </a:fld>
            <a:endParaRPr lang="pt-P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3">
            <a:extLst>
              <a:ext uri="{FF2B5EF4-FFF2-40B4-BE49-F238E27FC236}">
                <a16:creationId xmlns:a16="http://schemas.microsoft.com/office/drawing/2014/main" id="{1F57B63C-C237-4175-96B6-4C80D002D7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C558BFB-28D0-4106-8580-235D346A9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Definitions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41F3184-6E07-43AF-9B93-2011D4856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dirty="0"/>
              <a:t>Spatial filters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Use a </a:t>
            </a:r>
            <a:r>
              <a:rPr lang="en-US" altLang="pt-PT" b="1" dirty="0"/>
              <a:t>mask (kernel) </a:t>
            </a:r>
            <a:r>
              <a:rPr lang="en-US" altLang="pt-PT" dirty="0"/>
              <a:t>over an image region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Work directly with pixels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As opposed to: </a:t>
            </a:r>
            <a:r>
              <a:rPr lang="en-US" altLang="pt-PT" b="1" dirty="0"/>
              <a:t>Frequency filters</a:t>
            </a:r>
            <a:endParaRPr lang="en-US" altLang="pt-PT" dirty="0"/>
          </a:p>
          <a:p>
            <a:pPr eaLnBrk="1" hangingPunct="1">
              <a:lnSpc>
                <a:spcPct val="90000"/>
              </a:lnSpc>
            </a:pPr>
            <a:r>
              <a:rPr lang="en-US" altLang="pt-PT" dirty="0"/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Simple implementation: </a:t>
            </a:r>
            <a:r>
              <a:rPr lang="en-US" altLang="pt-PT" b="1" dirty="0"/>
              <a:t>convolution </a:t>
            </a:r>
            <a:r>
              <a:rPr lang="en-US" altLang="pt-PT" dirty="0"/>
              <a:t>with the kernel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Different masks offer a </a:t>
            </a:r>
            <a:r>
              <a:rPr lang="en-US" altLang="pt-PT" b="1" dirty="0"/>
              <a:t>large variety of functionalities</a:t>
            </a:r>
            <a:endParaRPr lang="en-US" altLang="pt-P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7C194-A3D1-4202-9A5F-2184CC5B8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14FFAA5-5A5D-49BE-8320-529EC1804B0C}" type="slidenum">
              <a:rPr lang="pt-PT" altLang="en-US" smtClean="0"/>
              <a:pPr>
                <a:defRPr/>
              </a:pPr>
              <a:t>7</a:t>
            </a:fld>
            <a:endParaRPr lang="pt-P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2">
            <a:extLst>
              <a:ext uri="{FF2B5EF4-FFF2-40B4-BE49-F238E27FC236}">
                <a16:creationId xmlns:a16="http://schemas.microsoft.com/office/drawing/2014/main" id="{33979B5A-C86E-4B0A-A8FE-FAAAFAEAEF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pic>
        <p:nvPicPr>
          <p:cNvPr id="13315" name="Picture 50" descr="averaging">
            <a:extLst>
              <a:ext uri="{FF2B5EF4-FFF2-40B4-BE49-F238E27FC236}">
                <a16:creationId xmlns:a16="http://schemas.microsoft.com/office/drawing/2014/main" id="{27D0D5D4-F399-4D2E-BE90-902C4E521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611313"/>
            <a:ext cx="583247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491A02B8-CAE6-4F90-9158-F8B19EA15A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Averaging</a:t>
            </a:r>
          </a:p>
        </p:txBody>
      </p:sp>
      <p:sp>
        <p:nvSpPr>
          <p:cNvPr id="13317" name="Text Box 3">
            <a:extLst>
              <a:ext uri="{FF2B5EF4-FFF2-40B4-BE49-F238E27FC236}">
                <a16:creationId xmlns:a16="http://schemas.microsoft.com/office/drawing/2014/main" id="{71A10DA2-5A11-450D-A59C-11210C2ED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57338"/>
            <a:ext cx="19891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Let’s think about averaging pixel values</a:t>
            </a:r>
            <a:endParaRPr lang="ja-JP" altLang="en-US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B68BAA93-A8EB-4D32-939B-984C92F974B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4076700"/>
            <a:ext cx="5159375" cy="396875"/>
            <a:chOff x="430" y="2614"/>
            <a:chExt cx="3250" cy="250"/>
          </a:xfrm>
        </p:grpSpPr>
        <p:sp>
          <p:nvSpPr>
            <p:cNvPr id="13360" name="Text Box 5">
              <a:extLst>
                <a:ext uri="{FF2B5EF4-FFF2-40B4-BE49-F238E27FC236}">
                  <a16:creationId xmlns:a16="http://schemas.microsoft.com/office/drawing/2014/main" id="{57487D76-8F76-4E8E-95B3-F2D0F3CB0A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2614"/>
              <a:ext cx="26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For </a:t>
              </a:r>
              <a:r>
                <a:rPr lang="en-US" altLang="ja-JP" sz="2000" i="1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n=2</a:t>
              </a: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, convolve pixel values with </a:t>
              </a:r>
            </a:p>
          </p:txBody>
        </p:sp>
        <p:grpSp>
          <p:nvGrpSpPr>
            <p:cNvPr id="13361" name="Group 6">
              <a:extLst>
                <a:ext uri="{FF2B5EF4-FFF2-40B4-BE49-F238E27FC236}">
                  <a16:creationId xmlns:a16="http://schemas.microsoft.com/office/drawing/2014/main" id="{C2063186-C2C0-43FE-A42F-45664331A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92" y="2634"/>
              <a:ext cx="588" cy="224"/>
              <a:chOff x="1751" y="3305"/>
              <a:chExt cx="588" cy="224"/>
            </a:xfrm>
          </p:grpSpPr>
          <p:sp>
            <p:nvSpPr>
              <p:cNvPr id="13362" name="Text Box 7">
                <a:extLst>
                  <a:ext uri="{FF2B5EF4-FFF2-40B4-BE49-F238E27FC236}">
                    <a16:creationId xmlns:a16="http://schemas.microsoft.com/office/drawing/2014/main" id="{282E0BE5-7475-4AD2-9892-B166BDB14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1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13363" name="Text Box 8">
                <a:extLst>
                  <a:ext uri="{FF2B5EF4-FFF2-40B4-BE49-F238E27FC236}">
                    <a16:creationId xmlns:a16="http://schemas.microsoft.com/office/drawing/2014/main" id="{01CDA5AD-F6C7-4E1E-A2DF-0212FDC8F8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6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2</a:t>
                </a:r>
              </a:p>
            </p:txBody>
          </p:sp>
          <p:sp>
            <p:nvSpPr>
              <p:cNvPr id="13364" name="Text Box 9">
                <a:extLst>
                  <a:ext uri="{FF2B5EF4-FFF2-40B4-BE49-F238E27FC236}">
                    <a16:creationId xmlns:a16="http://schemas.microsoft.com/office/drawing/2014/main" id="{342DFD65-BB50-4B26-B646-E36361B82A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</p:grp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F5475B00-7610-4890-B957-CCE90B6568FC}"/>
              </a:ext>
            </a:extLst>
          </p:cNvPr>
          <p:cNvGrpSpPr>
            <a:grpSpLocks/>
          </p:cNvGrpSpPr>
          <p:nvPr/>
        </p:nvGrpSpPr>
        <p:grpSpPr bwMode="auto">
          <a:xfrm>
            <a:off x="222250" y="4652963"/>
            <a:ext cx="3422650" cy="1241425"/>
            <a:chOff x="299" y="2930"/>
            <a:chExt cx="2156" cy="782"/>
          </a:xfrm>
        </p:grpSpPr>
        <p:sp>
          <p:nvSpPr>
            <p:cNvPr id="13348" name="Text Box 11">
              <a:extLst>
                <a:ext uri="{FF2B5EF4-FFF2-40B4-BE49-F238E27FC236}">
                  <a16:creationId xmlns:a16="http://schemas.microsoft.com/office/drawing/2014/main" id="{EAF6EBB5-086D-4A1B-B22C-0AFC15FE5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" y="2930"/>
              <a:ext cx="9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2D images: </a:t>
              </a:r>
            </a:p>
          </p:txBody>
        </p:sp>
        <p:grpSp>
          <p:nvGrpSpPr>
            <p:cNvPr id="13349" name="Group 12">
              <a:extLst>
                <a:ext uri="{FF2B5EF4-FFF2-40B4-BE49-F238E27FC236}">
                  <a16:creationId xmlns:a16="http://schemas.microsoft.com/office/drawing/2014/main" id="{B9127F96-C20C-4B32-A1FC-5CFB180D28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" y="3041"/>
              <a:ext cx="2156" cy="671"/>
              <a:chOff x="614" y="3041"/>
              <a:chExt cx="2156" cy="671"/>
            </a:xfrm>
          </p:grpSpPr>
          <p:grpSp>
            <p:nvGrpSpPr>
              <p:cNvPr id="13350" name="Group 13">
                <a:extLst>
                  <a:ext uri="{FF2B5EF4-FFF2-40B4-BE49-F238E27FC236}">
                    <a16:creationId xmlns:a16="http://schemas.microsoft.com/office/drawing/2014/main" id="{3748A5CC-C2AD-423D-9A11-F426AC5E89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5" y="3265"/>
                <a:ext cx="588" cy="224"/>
                <a:chOff x="1751" y="3305"/>
                <a:chExt cx="588" cy="224"/>
              </a:xfrm>
            </p:grpSpPr>
            <p:sp>
              <p:nvSpPr>
                <p:cNvPr id="13357" name="Text Box 14">
                  <a:extLst>
                    <a:ext uri="{FF2B5EF4-FFF2-40B4-BE49-F238E27FC236}">
                      <a16:creationId xmlns:a16="http://schemas.microsoft.com/office/drawing/2014/main" id="{DD85F2F8-6E8C-4BE9-A030-E9AECD6B70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1" y="3305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  <p:sp>
              <p:nvSpPr>
                <p:cNvPr id="13358" name="Text Box 15">
                  <a:extLst>
                    <a:ext uri="{FF2B5EF4-FFF2-40B4-BE49-F238E27FC236}">
                      <a16:creationId xmlns:a16="http://schemas.microsoft.com/office/drawing/2014/main" id="{6F12DE9F-C35C-4114-9B53-137A24C3CE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46" y="3305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59" name="Text Box 16">
                  <a:extLst>
                    <a:ext uri="{FF2B5EF4-FFF2-40B4-BE49-F238E27FC236}">
                      <a16:creationId xmlns:a16="http://schemas.microsoft.com/office/drawing/2014/main" id="{5664365A-D81C-4BEE-83B4-2760AEBF6A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40" y="3305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</p:grpSp>
          <p:sp>
            <p:nvSpPr>
              <p:cNvPr id="13351" name="Text Box 17">
                <a:extLst>
                  <a:ext uri="{FF2B5EF4-FFF2-40B4-BE49-F238E27FC236}">
                    <a16:creationId xmlns:a16="http://schemas.microsoft.com/office/drawing/2014/main" id="{64CF01D8-BEE0-4E1C-B393-81ADACCE23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4" y="3257"/>
                <a:ext cx="7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 (a) use</a:t>
                </a:r>
              </a:p>
            </p:txBody>
          </p:sp>
          <p:sp>
            <p:nvSpPr>
              <p:cNvPr id="13352" name="Text Box 18">
                <a:extLst>
                  <a:ext uri="{FF2B5EF4-FFF2-40B4-BE49-F238E27FC236}">
                    <a16:creationId xmlns:a16="http://schemas.microsoft.com/office/drawing/2014/main" id="{34ACC81D-84F0-44D6-9289-2DBE5E85B3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" y="3250"/>
                <a:ext cx="4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then</a:t>
                </a:r>
              </a:p>
            </p:txBody>
          </p:sp>
          <p:grpSp>
            <p:nvGrpSpPr>
              <p:cNvPr id="13353" name="Group 19">
                <a:extLst>
                  <a:ext uri="{FF2B5EF4-FFF2-40B4-BE49-F238E27FC236}">
                    <a16:creationId xmlns:a16="http://schemas.microsoft.com/office/drawing/2014/main" id="{9341D1A1-B608-472B-AB67-83045CBA6D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70" y="3041"/>
                <a:ext cx="200" cy="671"/>
                <a:chOff x="2984" y="3204"/>
                <a:chExt cx="200" cy="671"/>
              </a:xfrm>
            </p:grpSpPr>
            <p:sp>
              <p:nvSpPr>
                <p:cNvPr id="13354" name="Text Box 20">
                  <a:extLst>
                    <a:ext uri="{FF2B5EF4-FFF2-40B4-BE49-F238E27FC236}">
                      <a16:creationId xmlns:a16="http://schemas.microsoft.com/office/drawing/2014/main" id="{B8046597-5AF6-4A3F-87D2-533C9AF0871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204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  <p:sp>
              <p:nvSpPr>
                <p:cNvPr id="13355" name="Text Box 21">
                  <a:extLst>
                    <a:ext uri="{FF2B5EF4-FFF2-40B4-BE49-F238E27FC236}">
                      <a16:creationId xmlns:a16="http://schemas.microsoft.com/office/drawing/2014/main" id="{F0C68DD6-E758-40AB-A9B8-16294B37D1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428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56" name="Text Box 22">
                  <a:extLst>
                    <a:ext uri="{FF2B5EF4-FFF2-40B4-BE49-F238E27FC236}">
                      <a16:creationId xmlns:a16="http://schemas.microsoft.com/office/drawing/2014/main" id="{F0D549CC-EF95-48A6-BCF1-64F1E080281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3651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</p:grpSp>
        </p:grpSp>
      </p:grpSp>
      <p:grpSp>
        <p:nvGrpSpPr>
          <p:cNvPr id="8" name="Group 23">
            <a:extLst>
              <a:ext uri="{FF2B5EF4-FFF2-40B4-BE49-F238E27FC236}">
                <a16:creationId xmlns:a16="http://schemas.microsoft.com/office/drawing/2014/main" id="{EE339557-0435-41EF-91E9-67461341E5CA}"/>
              </a:ext>
            </a:extLst>
          </p:cNvPr>
          <p:cNvGrpSpPr>
            <a:grpSpLocks/>
          </p:cNvGrpSpPr>
          <p:nvPr/>
        </p:nvGrpSpPr>
        <p:grpSpPr bwMode="auto">
          <a:xfrm>
            <a:off x="3481388" y="4829175"/>
            <a:ext cx="4403725" cy="1066800"/>
            <a:chOff x="2786" y="3041"/>
            <a:chExt cx="2774" cy="672"/>
          </a:xfrm>
        </p:grpSpPr>
        <p:grpSp>
          <p:nvGrpSpPr>
            <p:cNvPr id="13324" name="Group 24">
              <a:extLst>
                <a:ext uri="{FF2B5EF4-FFF2-40B4-BE49-F238E27FC236}">
                  <a16:creationId xmlns:a16="http://schemas.microsoft.com/office/drawing/2014/main" id="{51A97F5F-F697-4D0A-93FA-DA73196BDB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3" y="3265"/>
              <a:ext cx="588" cy="224"/>
              <a:chOff x="1751" y="3305"/>
              <a:chExt cx="588" cy="224"/>
            </a:xfrm>
          </p:grpSpPr>
          <p:sp>
            <p:nvSpPr>
              <p:cNvPr id="13345" name="Text Box 25">
                <a:extLst>
                  <a:ext uri="{FF2B5EF4-FFF2-40B4-BE49-F238E27FC236}">
                    <a16:creationId xmlns:a16="http://schemas.microsoft.com/office/drawing/2014/main" id="{292A79A8-2D00-4600-85CD-6A9F207126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1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13346" name="Text Box 26">
                <a:extLst>
                  <a:ext uri="{FF2B5EF4-FFF2-40B4-BE49-F238E27FC236}">
                    <a16:creationId xmlns:a16="http://schemas.microsoft.com/office/drawing/2014/main" id="{26638CCB-8FB6-4774-869E-B278453D10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6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2</a:t>
                </a:r>
              </a:p>
            </p:txBody>
          </p:sp>
          <p:sp>
            <p:nvSpPr>
              <p:cNvPr id="13347" name="Text Box 27">
                <a:extLst>
                  <a:ext uri="{FF2B5EF4-FFF2-40B4-BE49-F238E27FC236}">
                    <a16:creationId xmlns:a16="http://schemas.microsoft.com/office/drawing/2014/main" id="{191D8FB5-A39A-487D-946A-1A6D2E0721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305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</p:grpSp>
        <p:sp>
          <p:nvSpPr>
            <p:cNvPr id="13325" name="Text Box 28">
              <a:extLst>
                <a:ext uri="{FF2B5EF4-FFF2-40B4-BE49-F238E27FC236}">
                  <a16:creationId xmlns:a16="http://schemas.microsoft.com/office/drawing/2014/main" id="{84447A6E-3D4C-437B-ACC7-A0086031F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" y="3257"/>
              <a:ext cx="9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 or (b) use</a:t>
              </a:r>
            </a:p>
          </p:txBody>
        </p:sp>
        <p:grpSp>
          <p:nvGrpSpPr>
            <p:cNvPr id="13326" name="Group 29">
              <a:extLst>
                <a:ext uri="{FF2B5EF4-FFF2-40B4-BE49-F238E27FC236}">
                  <a16:creationId xmlns:a16="http://schemas.microsoft.com/office/drawing/2014/main" id="{AA6B676B-2E23-4017-AECC-312A5FCC3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9" y="3042"/>
              <a:ext cx="200" cy="671"/>
              <a:chOff x="2984" y="3204"/>
              <a:chExt cx="200" cy="671"/>
            </a:xfrm>
          </p:grpSpPr>
          <p:sp>
            <p:nvSpPr>
              <p:cNvPr id="13342" name="Text Box 30">
                <a:extLst>
                  <a:ext uri="{FF2B5EF4-FFF2-40B4-BE49-F238E27FC236}">
                    <a16:creationId xmlns:a16="http://schemas.microsoft.com/office/drawing/2014/main" id="{CD0D2507-49A4-4D5B-A8C7-59E9E5E3BA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4" y="3204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  <p:sp>
            <p:nvSpPr>
              <p:cNvPr id="13343" name="Text Box 31">
                <a:extLst>
                  <a:ext uri="{FF2B5EF4-FFF2-40B4-BE49-F238E27FC236}">
                    <a16:creationId xmlns:a16="http://schemas.microsoft.com/office/drawing/2014/main" id="{5FA03FB3-DD9F-4D95-8E11-89B3730E06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4" y="3428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2</a:t>
                </a:r>
              </a:p>
            </p:txBody>
          </p:sp>
          <p:sp>
            <p:nvSpPr>
              <p:cNvPr id="13344" name="Text Box 32">
                <a:extLst>
                  <a:ext uri="{FF2B5EF4-FFF2-40B4-BE49-F238E27FC236}">
                    <a16:creationId xmlns:a16="http://schemas.microsoft.com/office/drawing/2014/main" id="{A234739D-9B93-4F30-9BB2-3224E8D4BF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5" y="3651"/>
                <a:ext cx="199" cy="22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1</a:t>
                </a:r>
              </a:p>
            </p:txBody>
          </p:sp>
        </p:grpSp>
        <p:grpSp>
          <p:nvGrpSpPr>
            <p:cNvPr id="13327" name="Group 33">
              <a:extLst>
                <a:ext uri="{FF2B5EF4-FFF2-40B4-BE49-F238E27FC236}">
                  <a16:creationId xmlns:a16="http://schemas.microsoft.com/office/drawing/2014/main" id="{BE26A55B-F90B-4ADD-AAB6-619CAB5BA7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7" y="3041"/>
              <a:ext cx="583" cy="672"/>
              <a:chOff x="4977" y="3041"/>
              <a:chExt cx="583" cy="672"/>
            </a:xfrm>
          </p:grpSpPr>
          <p:grpSp>
            <p:nvGrpSpPr>
              <p:cNvPr id="13330" name="Group 34">
                <a:extLst>
                  <a:ext uri="{FF2B5EF4-FFF2-40B4-BE49-F238E27FC236}">
                    <a16:creationId xmlns:a16="http://schemas.microsoft.com/office/drawing/2014/main" id="{ECF40775-CEA7-4E69-943A-C19DECAD7D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77" y="3042"/>
                <a:ext cx="200" cy="671"/>
                <a:chOff x="2984" y="3204"/>
                <a:chExt cx="200" cy="671"/>
              </a:xfrm>
            </p:grpSpPr>
            <p:sp>
              <p:nvSpPr>
                <p:cNvPr id="13339" name="Text Box 35">
                  <a:extLst>
                    <a:ext uri="{FF2B5EF4-FFF2-40B4-BE49-F238E27FC236}">
                      <a16:creationId xmlns:a16="http://schemas.microsoft.com/office/drawing/2014/main" id="{615FD0C2-3F36-4F5C-838D-4A14CFC058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204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  <p:sp>
              <p:nvSpPr>
                <p:cNvPr id="13340" name="Text Box 36">
                  <a:extLst>
                    <a:ext uri="{FF2B5EF4-FFF2-40B4-BE49-F238E27FC236}">
                      <a16:creationId xmlns:a16="http://schemas.microsoft.com/office/drawing/2014/main" id="{9C67FFAF-F01E-4F75-9D86-BD67A9F1B6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428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41" name="Text Box 37">
                  <a:extLst>
                    <a:ext uri="{FF2B5EF4-FFF2-40B4-BE49-F238E27FC236}">
                      <a16:creationId xmlns:a16="http://schemas.microsoft.com/office/drawing/2014/main" id="{30AEA491-48D0-47D6-8220-E3F1C3101E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3651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</p:grpSp>
          <p:grpSp>
            <p:nvGrpSpPr>
              <p:cNvPr id="13331" name="Group 38">
                <a:extLst>
                  <a:ext uri="{FF2B5EF4-FFF2-40B4-BE49-F238E27FC236}">
                    <a16:creationId xmlns:a16="http://schemas.microsoft.com/office/drawing/2014/main" id="{0EC17D7D-F412-4F90-8860-19C531D4E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0" y="3042"/>
                <a:ext cx="200" cy="671"/>
                <a:chOff x="2984" y="3204"/>
                <a:chExt cx="200" cy="671"/>
              </a:xfrm>
            </p:grpSpPr>
            <p:sp>
              <p:nvSpPr>
                <p:cNvPr id="13336" name="Text Box 39">
                  <a:extLst>
                    <a:ext uri="{FF2B5EF4-FFF2-40B4-BE49-F238E27FC236}">
                      <a16:creationId xmlns:a16="http://schemas.microsoft.com/office/drawing/2014/main" id="{0A093919-C42A-4535-8341-2C132D78C6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204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  <p:sp>
              <p:nvSpPr>
                <p:cNvPr id="13337" name="Text Box 40">
                  <a:extLst>
                    <a:ext uri="{FF2B5EF4-FFF2-40B4-BE49-F238E27FC236}">
                      <a16:creationId xmlns:a16="http://schemas.microsoft.com/office/drawing/2014/main" id="{89837AB5-1885-4F98-A39C-622919251B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428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38" name="Text Box 41">
                  <a:extLst>
                    <a:ext uri="{FF2B5EF4-FFF2-40B4-BE49-F238E27FC236}">
                      <a16:creationId xmlns:a16="http://schemas.microsoft.com/office/drawing/2014/main" id="{477F246F-4BD0-4741-A586-AE66CED426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3651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1</a:t>
                  </a:r>
                </a:p>
              </p:txBody>
            </p:sp>
          </p:grpSp>
          <p:grpSp>
            <p:nvGrpSpPr>
              <p:cNvPr id="13332" name="Group 42">
                <a:extLst>
                  <a:ext uri="{FF2B5EF4-FFF2-40B4-BE49-F238E27FC236}">
                    <a16:creationId xmlns:a16="http://schemas.microsoft.com/office/drawing/2014/main" id="{BC46B5DA-3DD7-465C-A429-D9BDE976F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9" y="3041"/>
                <a:ext cx="200" cy="671"/>
                <a:chOff x="2984" y="3204"/>
                <a:chExt cx="200" cy="671"/>
              </a:xfrm>
            </p:grpSpPr>
            <p:sp>
              <p:nvSpPr>
                <p:cNvPr id="13333" name="Text Box 43">
                  <a:extLst>
                    <a:ext uri="{FF2B5EF4-FFF2-40B4-BE49-F238E27FC236}">
                      <a16:creationId xmlns:a16="http://schemas.microsoft.com/office/drawing/2014/main" id="{390838F9-B573-44CD-A10D-C435A51BA2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204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  <p:sp>
              <p:nvSpPr>
                <p:cNvPr id="13334" name="Text Box 44">
                  <a:extLst>
                    <a:ext uri="{FF2B5EF4-FFF2-40B4-BE49-F238E27FC236}">
                      <a16:creationId xmlns:a16="http://schemas.microsoft.com/office/drawing/2014/main" id="{CE6C2E17-D8AA-4124-A819-AD7406519B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4" y="3428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4</a:t>
                  </a:r>
                </a:p>
              </p:txBody>
            </p:sp>
            <p:sp>
              <p:nvSpPr>
                <p:cNvPr id="13335" name="Text Box 45">
                  <a:extLst>
                    <a:ext uri="{FF2B5EF4-FFF2-40B4-BE49-F238E27FC236}">
                      <a16:creationId xmlns:a16="http://schemas.microsoft.com/office/drawing/2014/main" id="{5FD4E0AC-5575-4C16-B4C5-417509CADE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85" y="3651"/>
                  <a:ext cx="199" cy="224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rgbClr val="99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00">
                      <a:solidFill>
                        <a:schemeClr val="tx1"/>
                      </a:solidFill>
                      <a:ea typeface="ＭＳ Ｐゴシック" panose="020B0600070205080204" pitchFamily="34" charset="-128"/>
                    </a:rPr>
                    <a:t>2</a:t>
                  </a:r>
                </a:p>
              </p:txBody>
            </p:sp>
          </p:grpSp>
        </p:grpSp>
        <p:graphicFrame>
          <p:nvGraphicFramePr>
            <p:cNvPr id="13328" name="Object 46">
              <a:extLst>
                <a:ext uri="{FF2B5EF4-FFF2-40B4-BE49-F238E27FC236}">
                  <a16:creationId xmlns:a16="http://schemas.microsoft.com/office/drawing/2014/main" id="{18B75BB4-55C1-4386-8476-90E919F1B1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49" y="3274"/>
            <a:ext cx="19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4102" imgH="126780" progId="Equation.3">
                    <p:embed/>
                  </p:oleObj>
                </mc:Choice>
                <mc:Fallback>
                  <p:oleObj name="Equation" r:id="rId4" imgW="114102" imgH="126780" progId="Equation.3">
                    <p:embed/>
                    <p:pic>
                      <p:nvPicPr>
                        <p:cNvPr id="13328" name="Object 46">
                          <a:extLst>
                            <a:ext uri="{FF2B5EF4-FFF2-40B4-BE49-F238E27FC236}">
                              <a16:creationId xmlns:a16="http://schemas.microsoft.com/office/drawing/2014/main" id="{18B75BB4-55C1-4386-8476-90E919F1B1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9" y="3274"/>
                          <a:ext cx="194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29" name="Object 47">
              <a:extLst>
                <a:ext uri="{FF2B5EF4-FFF2-40B4-BE49-F238E27FC236}">
                  <a16:creationId xmlns:a16="http://schemas.microsoft.com/office/drawing/2014/main" id="{4C6518B4-F041-4F42-A090-F38DB61E34B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44" y="3296"/>
            <a:ext cx="215" cy="1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80" imgH="101424" progId="Equation.3">
                    <p:embed/>
                  </p:oleObj>
                </mc:Choice>
                <mc:Fallback>
                  <p:oleObj name="Equation" r:id="rId6" imgW="126780" imgH="101424" progId="Equation.3">
                    <p:embed/>
                    <p:pic>
                      <p:nvPicPr>
                        <p:cNvPr id="13329" name="Object 47">
                          <a:extLst>
                            <a:ext uri="{FF2B5EF4-FFF2-40B4-BE49-F238E27FC236}">
                              <a16:creationId xmlns:a16="http://schemas.microsoft.com/office/drawing/2014/main" id="{4C6518B4-F041-4F42-A090-F38DB61E34B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4" y="3296"/>
                          <a:ext cx="215" cy="1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5904" name="Text Box 48">
            <a:extLst>
              <a:ext uri="{FF2B5EF4-FFF2-40B4-BE49-F238E27FC236}">
                <a16:creationId xmlns:a16="http://schemas.microsoft.com/office/drawing/2014/main" id="{377F5545-730A-44A5-9141-E9BB4BDA5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040188"/>
            <a:ext cx="198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Which is faster?</a:t>
            </a:r>
          </a:p>
        </p:txBody>
      </p:sp>
      <p:graphicFrame>
        <p:nvGraphicFramePr>
          <p:cNvPr id="505905" name="Object 49">
            <a:extLst>
              <a:ext uri="{FF2B5EF4-FFF2-40B4-BE49-F238E27FC236}">
                <a16:creationId xmlns:a16="http://schemas.microsoft.com/office/drawing/2014/main" id="{12EFEBD8-90AC-4BEB-A947-430D4F94A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4888" y="4365625"/>
          <a:ext cx="281781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05000" imgH="241300" progId="Equation.3">
                  <p:embed/>
                </p:oleObj>
              </mc:Choice>
              <mc:Fallback>
                <p:oleObj name="Equation" r:id="rId8" imgW="1905000" imgH="241300" progId="Equation.3">
                  <p:embed/>
                  <p:pic>
                    <p:nvPicPr>
                      <p:cNvPr id="505905" name="Object 49">
                        <a:extLst>
                          <a:ext uri="{FF2B5EF4-FFF2-40B4-BE49-F238E27FC236}">
                            <a16:creationId xmlns:a16="http://schemas.microsoft.com/office/drawing/2014/main" id="{12EFEBD8-90AC-4BEB-A947-430D4F94A7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365625"/>
                        <a:ext cx="2817812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52">
            <a:extLst>
              <a:ext uri="{FF2B5EF4-FFF2-40B4-BE49-F238E27FC236}">
                <a16:creationId xmlns:a16="http://schemas.microsoft.com/office/drawing/2014/main" id="{0D7B7F0F-DD3C-45C3-9F5C-D536DE9C7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076700"/>
            <a:ext cx="2952750" cy="6477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4E3E9-722A-4B1E-A151-C03E4116A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8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9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o Rodapé 2">
            <a:extLst>
              <a:ext uri="{FF2B5EF4-FFF2-40B4-BE49-F238E27FC236}">
                <a16:creationId xmlns:a16="http://schemas.microsoft.com/office/drawing/2014/main" id="{9BD16604-A6EB-41AB-9288-5BA602326C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pt-PT" sz="1400">
                <a:solidFill>
                  <a:srgbClr val="0000FF"/>
                </a:solidFill>
              </a:rPr>
              <a:t>Computer Vision - TP6 - Spatial Filters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484336B4-8509-4FD8-9E1B-835A946BF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773238"/>
            <a:ext cx="274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The convolution kernel</a:t>
            </a:r>
          </a:p>
        </p:txBody>
      </p:sp>
      <p:grpSp>
        <p:nvGrpSpPr>
          <p:cNvPr id="15364" name="Group 51">
            <a:extLst>
              <a:ext uri="{FF2B5EF4-FFF2-40B4-BE49-F238E27FC236}">
                <a16:creationId xmlns:a16="http://schemas.microsoft.com/office/drawing/2014/main" id="{F3C4F5A5-146F-4F04-BA69-D74CF9B4A258}"/>
              </a:ext>
            </a:extLst>
          </p:cNvPr>
          <p:cNvGrpSpPr>
            <a:grpSpLocks/>
          </p:cNvGrpSpPr>
          <p:nvPr/>
        </p:nvGrpSpPr>
        <p:grpSpPr bwMode="auto">
          <a:xfrm>
            <a:off x="4506913" y="2060575"/>
            <a:ext cx="4140200" cy="1331913"/>
            <a:chOff x="2302" y="1018"/>
            <a:chExt cx="2608" cy="839"/>
          </a:xfrm>
        </p:grpSpPr>
        <p:grpSp>
          <p:nvGrpSpPr>
            <p:cNvPr id="15396" name="Group 3">
              <a:extLst>
                <a:ext uri="{FF2B5EF4-FFF2-40B4-BE49-F238E27FC236}">
                  <a16:creationId xmlns:a16="http://schemas.microsoft.com/office/drawing/2014/main" id="{E1F4E0DD-AFFB-4726-99AE-901E5E9A30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8" y="1111"/>
              <a:ext cx="2542" cy="746"/>
              <a:chOff x="1547" y="1398"/>
              <a:chExt cx="2542" cy="746"/>
            </a:xfrm>
          </p:grpSpPr>
          <p:sp>
            <p:nvSpPr>
              <p:cNvPr id="15398" name="Line 4">
                <a:extLst>
                  <a:ext uri="{FF2B5EF4-FFF2-40B4-BE49-F238E27FC236}">
                    <a16:creationId xmlns:a16="http://schemas.microsoft.com/office/drawing/2014/main" id="{7FEAB74F-7E0F-4570-BC9E-03920C00F1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7" y="2056"/>
                <a:ext cx="25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5">
                <a:extLst>
                  <a:ext uri="{FF2B5EF4-FFF2-40B4-BE49-F238E27FC236}">
                    <a16:creationId xmlns:a16="http://schemas.microsoft.com/office/drawing/2014/main" id="{6D092ED9-ACD4-44ED-9219-A9966F99A7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4" y="1398"/>
                <a:ext cx="0" cy="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6">
                <a:extLst>
                  <a:ext uri="{FF2B5EF4-FFF2-40B4-BE49-F238E27FC236}">
                    <a16:creationId xmlns:a16="http://schemas.microsoft.com/office/drawing/2014/main" id="{E423BE3A-6AF1-46E0-BE39-C9270DA43B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94" y="1521"/>
                <a:ext cx="0" cy="5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Line 7">
                <a:extLst>
                  <a:ext uri="{FF2B5EF4-FFF2-40B4-BE49-F238E27FC236}">
                    <a16:creationId xmlns:a16="http://schemas.microsoft.com/office/drawing/2014/main" id="{E2DECD38-C782-45EB-9FD7-083A58148B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9" y="1718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8">
                <a:extLst>
                  <a:ext uri="{FF2B5EF4-FFF2-40B4-BE49-F238E27FC236}">
                    <a16:creationId xmlns:a16="http://schemas.microsoft.com/office/drawing/2014/main" id="{3DBCE13F-06FB-41AF-A35A-3628F3272D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4" y="1716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5397" name="Object 9">
              <a:extLst>
                <a:ext uri="{FF2B5EF4-FFF2-40B4-BE49-F238E27FC236}">
                  <a16:creationId xmlns:a16="http://schemas.microsoft.com/office/drawing/2014/main" id="{12FB46E7-3450-4C77-8DEA-FE4CB1F937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02" y="1018"/>
            <a:ext cx="435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55138" imgH="177569" progId="Equation.3">
                    <p:embed/>
                  </p:oleObj>
                </mc:Choice>
                <mc:Fallback>
                  <p:oleObj name="Equation" r:id="rId3" imgW="355138" imgH="177569" progId="Equation.3">
                    <p:embed/>
                    <p:pic>
                      <p:nvPicPr>
                        <p:cNvPr id="15397" name="Object 9">
                          <a:extLst>
                            <a:ext uri="{FF2B5EF4-FFF2-40B4-BE49-F238E27FC236}">
                              <a16:creationId xmlns:a16="http://schemas.microsoft.com/office/drawing/2014/main" id="{12FB46E7-3450-4C77-8DEA-FE4CB1F937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2" y="1018"/>
                          <a:ext cx="435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F07718F7-0258-4103-B610-C54BA53B5B42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3406775"/>
            <a:ext cx="4154487" cy="1462088"/>
            <a:chOff x="1481" y="1883"/>
            <a:chExt cx="2617" cy="921"/>
          </a:xfrm>
        </p:grpSpPr>
        <p:grpSp>
          <p:nvGrpSpPr>
            <p:cNvPr id="15383" name="Group 11">
              <a:extLst>
                <a:ext uri="{FF2B5EF4-FFF2-40B4-BE49-F238E27FC236}">
                  <a16:creationId xmlns:a16="http://schemas.microsoft.com/office/drawing/2014/main" id="{53011B2F-9693-4491-B76E-735727035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6" y="2058"/>
              <a:ext cx="2542" cy="746"/>
              <a:chOff x="1556" y="2254"/>
              <a:chExt cx="2542" cy="746"/>
            </a:xfrm>
          </p:grpSpPr>
          <p:sp>
            <p:nvSpPr>
              <p:cNvPr id="15385" name="Line 12">
                <a:extLst>
                  <a:ext uri="{FF2B5EF4-FFF2-40B4-BE49-F238E27FC236}">
                    <a16:creationId xmlns:a16="http://schemas.microsoft.com/office/drawing/2014/main" id="{79416F99-BD39-4BB1-B083-72949CCCA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56" y="2912"/>
                <a:ext cx="25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Line 13">
                <a:extLst>
                  <a:ext uri="{FF2B5EF4-FFF2-40B4-BE49-F238E27FC236}">
                    <a16:creationId xmlns:a16="http://schemas.microsoft.com/office/drawing/2014/main" id="{88AF1344-1BFB-4064-978C-8ACAB54128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3" y="2254"/>
                <a:ext cx="0" cy="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Line 14">
                <a:extLst>
                  <a:ext uri="{FF2B5EF4-FFF2-40B4-BE49-F238E27FC236}">
                    <a16:creationId xmlns:a16="http://schemas.microsoft.com/office/drawing/2014/main" id="{E4B6C4D6-071E-4D14-9D3D-B412CDF8FA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3" y="2356"/>
                <a:ext cx="0" cy="5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Line 15">
                <a:extLst>
                  <a:ext uri="{FF2B5EF4-FFF2-40B4-BE49-F238E27FC236}">
                    <a16:creationId xmlns:a16="http://schemas.microsoft.com/office/drawing/2014/main" id="{C9B82FE0-2CBC-4341-94FE-3A2B8A655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5" y="2683"/>
                <a:ext cx="0" cy="2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Line 16">
                <a:extLst>
                  <a:ext uri="{FF2B5EF4-FFF2-40B4-BE49-F238E27FC236}">
                    <a16:creationId xmlns:a16="http://schemas.microsoft.com/office/drawing/2014/main" id="{CC4FAA97-EB08-43D7-9D95-616E6581F7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0" y="2781"/>
                <a:ext cx="0" cy="1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17">
                <a:extLst>
                  <a:ext uri="{FF2B5EF4-FFF2-40B4-BE49-F238E27FC236}">
                    <a16:creationId xmlns:a16="http://schemas.microsoft.com/office/drawing/2014/main" id="{7B93CBC7-BA2B-4351-88A2-6F421996AC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4" y="2786"/>
                <a:ext cx="0" cy="12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Line 18">
                <a:extLst>
                  <a:ext uri="{FF2B5EF4-FFF2-40B4-BE49-F238E27FC236}">
                    <a16:creationId xmlns:a16="http://schemas.microsoft.com/office/drawing/2014/main" id="{AF7F5B5F-8759-40BF-B01D-30F967576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2" y="2825"/>
                <a:ext cx="0" cy="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Line 19">
                <a:extLst>
                  <a:ext uri="{FF2B5EF4-FFF2-40B4-BE49-F238E27FC236}">
                    <a16:creationId xmlns:a16="http://schemas.microsoft.com/office/drawing/2014/main" id="{D931EE2F-A4B7-413A-A831-8C0C39450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0" y="2823"/>
                <a:ext cx="0" cy="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Line 20">
                <a:extLst>
                  <a:ext uri="{FF2B5EF4-FFF2-40B4-BE49-F238E27FC236}">
                    <a16:creationId xmlns:a16="http://schemas.microsoft.com/office/drawing/2014/main" id="{4A9626EB-F67C-4FA4-B21F-D4F6C098C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0" y="257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21">
                <a:extLst>
                  <a:ext uri="{FF2B5EF4-FFF2-40B4-BE49-F238E27FC236}">
                    <a16:creationId xmlns:a16="http://schemas.microsoft.com/office/drawing/2014/main" id="{67496FB3-55A9-417B-AD94-2E8E90948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5" y="2568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22">
                <a:extLst>
                  <a:ext uri="{FF2B5EF4-FFF2-40B4-BE49-F238E27FC236}">
                    <a16:creationId xmlns:a16="http://schemas.microsoft.com/office/drawing/2014/main" id="{B7D70D96-3C12-4047-BFFC-5B30E7EF3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9" y="2681"/>
                <a:ext cx="0" cy="2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5384" name="Object 23">
              <a:extLst>
                <a:ext uri="{FF2B5EF4-FFF2-40B4-BE49-F238E27FC236}">
                  <a16:creationId xmlns:a16="http://schemas.microsoft.com/office/drawing/2014/main" id="{6ED9FE2F-1C24-4EA0-85F4-BE13DD7BB0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81" y="1883"/>
            <a:ext cx="419" cy="2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42603" imgH="177646" progId="Equation.3">
                    <p:embed/>
                  </p:oleObj>
                </mc:Choice>
                <mc:Fallback>
                  <p:oleObj name="Equation" r:id="rId5" imgW="342603" imgH="177646" progId="Equation.3">
                    <p:embed/>
                    <p:pic>
                      <p:nvPicPr>
                        <p:cNvPr id="15384" name="Object 23">
                          <a:extLst>
                            <a:ext uri="{FF2B5EF4-FFF2-40B4-BE49-F238E27FC236}">
                              <a16:creationId xmlns:a16="http://schemas.microsoft.com/office/drawing/2014/main" id="{6ED9FE2F-1C24-4EA0-85F4-BE13DD7BB0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1" y="1883"/>
                          <a:ext cx="419" cy="2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8E7476F3-4406-46F2-B924-623E2F723FF7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997200"/>
            <a:ext cx="4168775" cy="1273175"/>
            <a:chOff x="1481" y="2853"/>
            <a:chExt cx="2626" cy="802"/>
          </a:xfrm>
        </p:grpSpPr>
        <p:grpSp>
          <p:nvGrpSpPr>
            <p:cNvPr id="15374" name="Group 25">
              <a:extLst>
                <a:ext uri="{FF2B5EF4-FFF2-40B4-BE49-F238E27FC236}">
                  <a16:creationId xmlns:a16="http://schemas.microsoft.com/office/drawing/2014/main" id="{62610572-DDF8-45D3-BF89-8D227EFDE7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5" y="2909"/>
              <a:ext cx="2542" cy="746"/>
              <a:chOff x="1565" y="3049"/>
              <a:chExt cx="2542" cy="746"/>
            </a:xfrm>
          </p:grpSpPr>
          <p:sp>
            <p:nvSpPr>
              <p:cNvPr id="15378" name="Line 26">
                <a:extLst>
                  <a:ext uri="{FF2B5EF4-FFF2-40B4-BE49-F238E27FC236}">
                    <a16:creationId xmlns:a16="http://schemas.microsoft.com/office/drawing/2014/main" id="{CD94566D-0683-4513-A71E-D3BCF126C9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5" y="3707"/>
                <a:ext cx="25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27">
                <a:extLst>
                  <a:ext uri="{FF2B5EF4-FFF2-40B4-BE49-F238E27FC236}">
                    <a16:creationId xmlns:a16="http://schemas.microsoft.com/office/drawing/2014/main" id="{1A685F4B-4412-4AC4-B510-4E525218E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2" y="3049"/>
                <a:ext cx="0" cy="7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80" name="Group 28">
                <a:extLst>
                  <a:ext uri="{FF2B5EF4-FFF2-40B4-BE49-F238E27FC236}">
                    <a16:creationId xmlns:a16="http://schemas.microsoft.com/office/drawing/2014/main" id="{39331DA8-6884-4140-BAA8-DA3C1E7513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7" y="3178"/>
                <a:ext cx="2120" cy="532"/>
                <a:chOff x="1626" y="3314"/>
                <a:chExt cx="2357" cy="397"/>
              </a:xfrm>
            </p:grpSpPr>
            <p:sp>
              <p:nvSpPr>
                <p:cNvPr id="15381" name="Freeform 29">
                  <a:extLst>
                    <a:ext uri="{FF2B5EF4-FFF2-40B4-BE49-F238E27FC236}">
                      <a16:creationId xmlns:a16="http://schemas.microsoft.com/office/drawing/2014/main" id="{FF9DC1E2-993B-4238-8613-BB0294C73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6" y="3314"/>
                  <a:ext cx="1179" cy="393"/>
                </a:xfrm>
                <a:custGeom>
                  <a:avLst/>
                  <a:gdLst>
                    <a:gd name="T0" fmla="*/ 0 w 1179"/>
                    <a:gd name="T1" fmla="*/ 393 h 393"/>
                    <a:gd name="T2" fmla="*/ 407 w 1179"/>
                    <a:gd name="T3" fmla="*/ 325 h 393"/>
                    <a:gd name="T4" fmla="*/ 929 w 1179"/>
                    <a:gd name="T5" fmla="*/ 61 h 393"/>
                    <a:gd name="T6" fmla="*/ 1179 w 1179"/>
                    <a:gd name="T7" fmla="*/ 0 h 3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9"/>
                    <a:gd name="T13" fmla="*/ 0 h 393"/>
                    <a:gd name="T14" fmla="*/ 1179 w 1179"/>
                    <a:gd name="T15" fmla="*/ 393 h 3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9" h="393">
                      <a:moveTo>
                        <a:pt x="0" y="393"/>
                      </a:moveTo>
                      <a:cubicBezTo>
                        <a:pt x="126" y="386"/>
                        <a:pt x="252" y="380"/>
                        <a:pt x="407" y="325"/>
                      </a:cubicBezTo>
                      <a:cubicBezTo>
                        <a:pt x="562" y="270"/>
                        <a:pt x="800" y="115"/>
                        <a:pt x="929" y="61"/>
                      </a:cubicBezTo>
                      <a:cubicBezTo>
                        <a:pt x="1058" y="7"/>
                        <a:pt x="1118" y="3"/>
                        <a:pt x="1179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82" name="Freeform 30">
                  <a:extLst>
                    <a:ext uri="{FF2B5EF4-FFF2-40B4-BE49-F238E27FC236}">
                      <a16:creationId xmlns:a16="http://schemas.microsoft.com/office/drawing/2014/main" id="{F420AF80-A0B5-40DE-81A4-54535720E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2804" y="3318"/>
                  <a:ext cx="1179" cy="393"/>
                </a:xfrm>
                <a:custGeom>
                  <a:avLst/>
                  <a:gdLst>
                    <a:gd name="T0" fmla="*/ 0 w 1179"/>
                    <a:gd name="T1" fmla="*/ 393 h 393"/>
                    <a:gd name="T2" fmla="*/ 407 w 1179"/>
                    <a:gd name="T3" fmla="*/ 325 h 393"/>
                    <a:gd name="T4" fmla="*/ 929 w 1179"/>
                    <a:gd name="T5" fmla="*/ 61 h 393"/>
                    <a:gd name="T6" fmla="*/ 1179 w 1179"/>
                    <a:gd name="T7" fmla="*/ 0 h 3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79"/>
                    <a:gd name="T13" fmla="*/ 0 h 393"/>
                    <a:gd name="T14" fmla="*/ 1179 w 1179"/>
                    <a:gd name="T15" fmla="*/ 393 h 3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79" h="393">
                      <a:moveTo>
                        <a:pt x="0" y="393"/>
                      </a:moveTo>
                      <a:cubicBezTo>
                        <a:pt x="126" y="386"/>
                        <a:pt x="252" y="380"/>
                        <a:pt x="407" y="325"/>
                      </a:cubicBezTo>
                      <a:cubicBezTo>
                        <a:pt x="562" y="270"/>
                        <a:pt x="800" y="115"/>
                        <a:pt x="929" y="61"/>
                      </a:cubicBezTo>
                      <a:cubicBezTo>
                        <a:pt x="1058" y="7"/>
                        <a:pt x="1118" y="3"/>
                        <a:pt x="1179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375" name="Group 31">
              <a:extLst>
                <a:ext uri="{FF2B5EF4-FFF2-40B4-BE49-F238E27FC236}">
                  <a16:creationId xmlns:a16="http://schemas.microsoft.com/office/drawing/2014/main" id="{C5909E9F-11E4-483B-88AA-516392DD40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1" y="2853"/>
              <a:ext cx="579" cy="250"/>
              <a:chOff x="858" y="2993"/>
              <a:chExt cx="579" cy="250"/>
            </a:xfrm>
          </p:grpSpPr>
          <p:graphicFrame>
            <p:nvGraphicFramePr>
              <p:cNvPr id="15376" name="Object 32">
                <a:extLst>
                  <a:ext uri="{FF2B5EF4-FFF2-40B4-BE49-F238E27FC236}">
                    <a16:creationId xmlns:a16="http://schemas.microsoft.com/office/drawing/2014/main" id="{65A8F94E-63A5-4B66-ACEB-D792DFC7FCA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82" y="3053"/>
              <a:ext cx="155" cy="17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126835" imgH="139518" progId="Equation.3">
                      <p:embed/>
                    </p:oleObj>
                  </mc:Choice>
                  <mc:Fallback>
                    <p:oleObj name="Equation" r:id="rId7" imgW="126835" imgH="139518" progId="Equation.3">
                      <p:embed/>
                      <p:pic>
                        <p:nvPicPr>
                          <p:cNvPr id="15376" name="Object 32">
                            <a:extLst>
                              <a:ext uri="{FF2B5EF4-FFF2-40B4-BE49-F238E27FC236}">
                                <a16:creationId xmlns:a16="http://schemas.microsoft.com/office/drawing/2014/main" id="{65A8F94E-63A5-4B66-ACEB-D792DFC7FCA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82" y="3053"/>
                            <a:ext cx="155" cy="17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77" name="Text Box 33">
                <a:extLst>
                  <a:ext uri="{FF2B5EF4-FFF2-40B4-BE49-F238E27FC236}">
                    <a16:creationId xmlns:a16="http://schemas.microsoft.com/office/drawing/2014/main" id="{56DD9529-9A4F-434B-936B-60F2628F6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8" y="2993"/>
                <a:ext cx="4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large</a:t>
                </a:r>
              </a:p>
            </p:txBody>
          </p:sp>
        </p:grpSp>
      </p:grpSp>
      <p:grpSp>
        <p:nvGrpSpPr>
          <p:cNvPr id="10" name="Group 34">
            <a:extLst>
              <a:ext uri="{FF2B5EF4-FFF2-40B4-BE49-F238E27FC236}">
                <a16:creationId xmlns:a16="http://schemas.microsoft.com/office/drawing/2014/main" id="{0826B314-F8CA-43CE-BBA1-3551043045FC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229225"/>
            <a:ext cx="6275387" cy="623888"/>
            <a:chOff x="917" y="3842"/>
            <a:chExt cx="3953" cy="393"/>
          </a:xfrm>
        </p:grpSpPr>
        <p:grpSp>
          <p:nvGrpSpPr>
            <p:cNvPr id="15369" name="Group 35">
              <a:extLst>
                <a:ext uri="{FF2B5EF4-FFF2-40B4-BE49-F238E27FC236}">
                  <a16:creationId xmlns:a16="http://schemas.microsoft.com/office/drawing/2014/main" id="{FD4A683D-333A-4F82-B2DD-D27EE94E08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7" y="3890"/>
              <a:ext cx="3953" cy="294"/>
              <a:chOff x="843" y="3890"/>
              <a:chExt cx="3953" cy="294"/>
            </a:xfrm>
          </p:grpSpPr>
          <p:sp>
            <p:nvSpPr>
              <p:cNvPr id="15371" name="Text Box 36">
                <a:extLst>
                  <a:ext uri="{FF2B5EF4-FFF2-40B4-BE49-F238E27FC236}">
                    <a16:creationId xmlns:a16="http://schemas.microsoft.com/office/drawing/2014/main" id="{1934CB49-66B1-46D7-94A3-E617B4756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43" y="3890"/>
                <a:ext cx="184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Repeated averaging</a:t>
                </a:r>
              </a:p>
            </p:txBody>
          </p:sp>
          <p:graphicFrame>
            <p:nvGraphicFramePr>
              <p:cNvPr id="15372" name="Object 37">
                <a:extLst>
                  <a:ext uri="{FF2B5EF4-FFF2-40B4-BE49-F238E27FC236}">
                    <a16:creationId xmlns:a16="http://schemas.microsoft.com/office/drawing/2014/main" id="{811355E5-6F12-48DE-A9B5-ECDD8A775B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649" y="3914"/>
              <a:ext cx="270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126725" imgH="126725" progId="Equation.3">
                      <p:embed/>
                    </p:oleObj>
                  </mc:Choice>
                  <mc:Fallback>
                    <p:oleObj name="Equation" r:id="rId9" imgW="126725" imgH="126725" progId="Equation.3">
                      <p:embed/>
                      <p:pic>
                        <p:nvPicPr>
                          <p:cNvPr id="15372" name="Object 37">
                            <a:extLst>
                              <a:ext uri="{FF2B5EF4-FFF2-40B4-BE49-F238E27FC236}">
                                <a16:creationId xmlns:a16="http://schemas.microsoft.com/office/drawing/2014/main" id="{811355E5-6F12-48DE-A9B5-ECDD8A775B8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9" y="3914"/>
                            <a:ext cx="270" cy="2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373" name="Text Box 38">
                <a:extLst>
                  <a:ext uri="{FF2B5EF4-FFF2-40B4-BE49-F238E27FC236}">
                    <a16:creationId xmlns:a16="http://schemas.microsoft.com/office/drawing/2014/main" id="{D7339229-DBBF-4A64-A2C0-BB01CD304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8" y="3891"/>
                <a:ext cx="18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4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Gaussian smoothing</a:t>
                </a:r>
              </a:p>
            </p:txBody>
          </p:sp>
        </p:grpSp>
        <p:sp>
          <p:nvSpPr>
            <p:cNvPr id="15370" name="Rectangle 39">
              <a:extLst>
                <a:ext uri="{FF2B5EF4-FFF2-40B4-BE49-F238E27FC236}">
                  <a16:creationId xmlns:a16="http://schemas.microsoft.com/office/drawing/2014/main" id="{F16E6092-7E26-45CE-9C7A-C896F9C3E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" y="3842"/>
              <a:ext cx="3944" cy="393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15368" name="Rectangle 49">
            <a:extLst>
              <a:ext uri="{FF2B5EF4-FFF2-40B4-BE49-F238E27FC236}">
                <a16:creationId xmlns:a16="http://schemas.microsoft.com/office/drawing/2014/main" id="{FA4BAD3B-2260-4945-8359-8335ACEC71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Averaging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806610-B0B0-4B2C-9B3F-4BF30115A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16DBF3-9E09-481C-9B0D-89179A8AA22B}" type="slidenum">
              <a:rPr lang="pt-PT" altLang="en-US" smtClean="0"/>
              <a:pPr>
                <a:defRPr/>
              </a:pPr>
              <a:t>9</a:t>
            </a:fld>
            <a:endParaRPr lang="pt-PT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[x,y]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5"/>
  <p:tag name="PICTUREFILESIZE" val="27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|\nabla f\| = \sqrt{{(\frac{\partial f}{\partial x})}^2 + {(\frac{\partial f}{\partial y})}^2}$&#10;\end{document}&#10;"/>
  <p:tag name="EXTERNALNAME" val="Edittex"/>
  <p:tag name="BLEND" val="False"/>
  <p:tag name="TRANSPARENT" val="False"/>
  <p:tag name="BITMAPFORMAT" val="bmpmono"/>
  <p:tag name="DEBUGINTERACTIVE" val="True"/>
  <p:tag name="ORIGWIDTH" val="8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0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x$&#10;\end{document}&#10;"/>
  <p:tag name="EXTERNALNAME" val="Edittex"/>
  <p:tag name="BLEND" val="False"/>
  <p:tag name="TRANSPARENT" val="False"/>
  <p:tag name="BITMAPFORMAT" val="bmpmono"/>
  <p:tag name="DEBUGINTERACTIVE" val="True"/>
  <p:tag name="ORIGWIDTH" val="71.1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s_y$&#10;\end{document}&#10;"/>
  <p:tag name="EXTERNALNAME" val="Edittex"/>
  <p:tag name="BLEND" val="False"/>
  <p:tag name="TRANSPARENT" val="False"/>
  <p:tag name="BITMAPFORMAT" val="bmpmono"/>
  <p:tag name="DEBUGINTERACTIVE" val="True"/>
  <p:tag name="ORIGWIDTH" val="67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153"/>
  <p:tag name="PICTUREFILESIZE" val="20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d}{dx}f(x)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32.25"/>
  <p:tag name="PICTUREFILESIZE" val="42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(h \star f) = (\frac{\partial}{\partial x} h) \star f$ &#10;\end{document}&#10;"/>
  <p:tag name="EXTERNALNAME" val="Edittex"/>
  <p:tag name="BLEND" val="False"/>
  <p:tag name="TRANSPARENT" val="False"/>
  <p:tag name="BITMAPFORMAT" val="bmpmono"/>
  <p:tag name="DEBUGINTERACTIVE" val="True"/>
  <p:tag name="ORIGWIDTH" val="756.8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}{\partial x} h$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frac{\partial}{\partial x} h)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f$&#10;\end{document}&#10;"/>
  <p:tag name="EXTERNALNAME" val="Edittex"/>
  <p:tag name="BLEND" val="False"/>
  <p:tag name="TRANSPARENT" val="False"/>
  <p:tag name="BITMAPFORMAT" val="bmpmono"/>
  <p:tag name="DEBUGINTERACTIVE" val="True"/>
  <p:tag name="ORIGWIDTH" val="40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\partial^2}{\partial x^2} h$&#10;\end{document}&#10;"/>
  <p:tag name="EXTERNALNAME" val="Edittex"/>
  <p:tag name="BLEND" val="False"/>
  <p:tag name="TRANSPARENT" val="False"/>
  <p:tag name="BITMAPFORMAT" val="bmpmono"/>
  <p:tag name="DEBUGINTERACTIVE" val="True"/>
  <p:tag name="ORIGWIDTH" val="161.1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\frac{\partial^2}{\partial x^2} h) \star f$&#10;\end{document}&#10;"/>
  <p:tag name="EXTERNALNAME" val="Edittex"/>
  <p:tag name="BLEND" val="False"/>
  <p:tag name="TRANSPARENT" val="False"/>
  <p:tag name="BITMAPFORMAT" val="bmpmono"/>
  <p:tag name="DEBUGINTERACTIVE" val="True"/>
  <p:tag name="ORIGWIDTH" val="348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[u,v]$&#10;\end{document}&#10;"/>
  <p:tag name="EXTERNALNAME" val="Edittex"/>
  <p:tag name="BLEND" val="False"/>
  <p:tag name="TRANSPARENT" val="False"/>
  <p:tag name="BITMAPFORMAT" val="bmpmono"/>
  <p:tag name="DEBUGINTERACTIVE" val="True"/>
  <p:tag name="ORIGWIDTH" val="235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_\sigma(u,v) = \frac{1}{2 \pi \sigma^2} e^{-\frac{u^2+v^2}{2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58.6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^2 h_\sigma (u,v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\partial}{\partial x} h_\sigma(u,v)&#10;\]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70.75"/>
  <p:tag name="PICTUREFILESIZE" val="95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nabla^2 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00.7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^2 f = \frac{\partial^2 f}{\partial x^2} + \frac{\partial^2 f}{\partial y^2}$&#10;\end{document}&#10;"/>
  <p:tag name="EXTERNALNAME" val="Edittex"/>
  <p:tag name="BLEND" val="False"/>
  <p:tag name="TRANSPARENT" val="False"/>
  <p:tag name="BITMAPFORMAT" val="bmpmono"/>
  <p:tag name="DEBUGINTERACTIVE" val="True"/>
  <p:tag name="ORIGWIDTH" val="611.1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1$&#10;\end{document}&#10;"/>
  <p:tag name="EXTERNALNAME" val="Edittex"/>
  <p:tag name="BLEND" val="False"/>
  <p:tag name="TRANSPARENT" val="False"/>
  <p:tag name="BITMAPFORMAT" val="bmpmono"/>
  <p:tag name="DEBUGINTERACTIVE" val="True"/>
  <p:tag name="ORIGWIDTH" val="202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 = 2$&#10;\end{document}&#10;"/>
  <p:tag name="EXTERNALNAME" val="Edittex"/>
  <p:tag name="BLEND" val="False"/>
  <p:tag name="TRANSPARENT" val="False"/>
  <p:tag name="BITMAPFORMAT" val="bmpmono"/>
  <p:tag name="DEBUGINTERACTIVE" val="True"/>
  <p:tag name="ORIGWIDTH" val="206.1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sigma$&#10;\end{document}&#10;"/>
  <p:tag name="EXTERNALNAME" val="Edittex"/>
  <p:tag name="BLEND" val="False"/>
  <p:tag name="TRANSPARENT" val="False"/>
  <p:tag name="BITMAPFORMAT" val="bmpmono"/>
  <p:tag name="DEBUGINTERACTIVE" val="True"/>
  <p:tag name="ORIGWIDTH" val="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0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41.8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2333</Words>
  <Application>Microsoft Office PowerPoint</Application>
  <PresentationFormat>Apresentação no Ecrã (4:3)</PresentationFormat>
  <Paragraphs>668</Paragraphs>
  <Slides>69</Slides>
  <Notes>45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69</vt:i4>
      </vt:variant>
    </vt:vector>
  </HeadingPairs>
  <TitlesOfParts>
    <vt:vector size="75" baseType="lpstr">
      <vt:lpstr>Arial</vt:lpstr>
      <vt:lpstr>Palatino Linotype</vt:lpstr>
      <vt:lpstr>Times New Roman</vt:lpstr>
      <vt:lpstr>Modelo de apresentação predefinido</vt:lpstr>
      <vt:lpstr>Equation</vt:lpstr>
      <vt:lpstr>Photo Editor Photo</vt:lpstr>
      <vt:lpstr>Apresentação do PowerPoint</vt:lpstr>
      <vt:lpstr>Outline</vt:lpstr>
      <vt:lpstr>Topic: Spatial filters</vt:lpstr>
      <vt:lpstr>Images are Discrete and Finite</vt:lpstr>
      <vt:lpstr>Spatial Mask</vt:lpstr>
      <vt:lpstr>Example</vt:lpstr>
      <vt:lpstr>Definitions</vt:lpstr>
      <vt:lpstr>Averaging</vt:lpstr>
      <vt:lpstr>Averaging</vt:lpstr>
      <vt:lpstr>Gaussian Smoothing</vt:lpstr>
      <vt:lpstr>Gaussian Smoothing</vt:lpstr>
      <vt:lpstr>Apresentação do PowerPoint</vt:lpstr>
      <vt:lpstr>Mean Filtering</vt:lpstr>
      <vt:lpstr>Apresentação do PowerPoint</vt:lpstr>
      <vt:lpstr>Median Filter</vt:lpstr>
      <vt:lpstr>Apresentação do PowerPoint</vt:lpstr>
      <vt:lpstr>Border Problem</vt:lpstr>
      <vt:lpstr>Border Problem</vt:lpstr>
      <vt:lpstr>Topic: Frequency domain filtering</vt:lpstr>
      <vt:lpstr>Image Processing in the Fourier Domain</vt:lpstr>
      <vt:lpstr>Convolution in the Frequency Domain</vt:lpstr>
      <vt:lpstr>Low-pass Filtering</vt:lpstr>
      <vt:lpstr>High-pass Filtering</vt:lpstr>
      <vt:lpstr>Boosting High Frequencies</vt:lpstr>
      <vt:lpstr>Apresentação do PowerPoint</vt:lpstr>
      <vt:lpstr>Apresentação do PowerPoint</vt:lpstr>
      <vt:lpstr>The Ringing Effect</vt:lpstr>
      <vt:lpstr>Topic: Edge detection</vt:lpstr>
      <vt:lpstr>Edge Detection</vt:lpstr>
      <vt:lpstr>Origin of Edges</vt:lpstr>
      <vt:lpstr>How can you tell that a pixel is on an edge?</vt:lpstr>
      <vt:lpstr>Edge Types</vt:lpstr>
      <vt:lpstr>Real Edges</vt:lpstr>
      <vt:lpstr>Gradient</vt:lpstr>
      <vt:lpstr>Theory of Edge Detection</vt:lpstr>
      <vt:lpstr>Theory of Edge Detection</vt:lpstr>
      <vt:lpstr>Theory of Edge Detection</vt:lpstr>
      <vt:lpstr>Discrete Edge Operators</vt:lpstr>
      <vt:lpstr>Discrete Edge Operators</vt:lpstr>
      <vt:lpstr>The Sobel Operators</vt:lpstr>
      <vt:lpstr>Comparing Edge Operators</vt:lpstr>
      <vt:lpstr>Effects of Noise</vt:lpstr>
      <vt:lpstr>Solution:  Smooth First</vt:lpstr>
      <vt:lpstr>Derivative Theorem of Convolution</vt:lpstr>
      <vt:lpstr>Laplacian of Gaussian (LoG)</vt:lpstr>
      <vt:lpstr>2D Gaussian Edge Operators</vt:lpstr>
      <vt:lpstr>Canny Edge Operator</vt:lpstr>
      <vt:lpstr>Non-maximum Suppression</vt:lpstr>
      <vt:lpstr>Apresentação do PowerPoint</vt:lpstr>
      <vt:lpstr>Apresentação do PowerPoint</vt:lpstr>
      <vt:lpstr>Apresentação do PowerPoint</vt:lpstr>
      <vt:lpstr>Canny Edge Operator</vt:lpstr>
      <vt:lpstr>Difference of Gaussians (DoG)</vt:lpstr>
      <vt:lpstr>DoG Edge Detection</vt:lpstr>
      <vt:lpstr>Unsharp Masking</vt:lpstr>
      <vt:lpstr>Topic: Morphological Filters</vt:lpstr>
      <vt:lpstr>Mathematical Morphology</vt:lpstr>
      <vt:lpstr>Apresentação do PowerPoint</vt:lpstr>
      <vt:lpstr>Dilation, Erosion</vt:lpstr>
      <vt:lpstr>Dilation</vt:lpstr>
      <vt:lpstr>Erosion</vt:lpstr>
      <vt:lpstr>Opening, Closing</vt:lpstr>
      <vt:lpstr>Opening</vt:lpstr>
      <vt:lpstr>Closing</vt:lpstr>
      <vt:lpstr>Core morphological operators</vt:lpstr>
      <vt:lpstr>Example: Opening</vt:lpstr>
      <vt:lpstr>Example: Closing</vt:lpstr>
      <vt:lpstr>Connected Component Analysis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540</cp:revision>
  <cp:lastPrinted>2020-08-26T15:05:37Z</cp:lastPrinted>
  <dcterms:created xsi:type="dcterms:W3CDTF">2006-09-04T13:22:43Z</dcterms:created>
  <dcterms:modified xsi:type="dcterms:W3CDTF">2022-09-01T11:45:40Z</dcterms:modified>
</cp:coreProperties>
</file>