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7" r:id="rId2"/>
    <p:sldId id="259" r:id="rId3"/>
    <p:sldId id="374" r:id="rId4"/>
    <p:sldId id="322" r:id="rId5"/>
    <p:sldId id="323" r:id="rId6"/>
    <p:sldId id="324" r:id="rId7"/>
    <p:sldId id="328" r:id="rId8"/>
    <p:sldId id="331" r:id="rId9"/>
    <p:sldId id="326" r:id="rId10"/>
    <p:sldId id="343" r:id="rId11"/>
    <p:sldId id="333" r:id="rId12"/>
    <p:sldId id="334" r:id="rId13"/>
    <p:sldId id="335" r:id="rId14"/>
    <p:sldId id="307" r:id="rId15"/>
    <p:sldId id="308" r:id="rId16"/>
    <p:sldId id="309" r:id="rId17"/>
    <p:sldId id="336" r:id="rId18"/>
    <p:sldId id="337" r:id="rId19"/>
    <p:sldId id="338" r:id="rId20"/>
    <p:sldId id="339" r:id="rId21"/>
    <p:sldId id="340" r:id="rId22"/>
    <p:sldId id="330" r:id="rId23"/>
    <p:sldId id="375" r:id="rId24"/>
    <p:sldId id="346" r:id="rId25"/>
    <p:sldId id="347" r:id="rId26"/>
    <p:sldId id="348" r:id="rId27"/>
    <p:sldId id="349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76" r:id="rId36"/>
    <p:sldId id="304" r:id="rId37"/>
    <p:sldId id="377" r:id="rId38"/>
    <p:sldId id="312" r:id="rId39"/>
    <p:sldId id="378" r:id="rId40"/>
    <p:sldId id="316" r:id="rId41"/>
    <p:sldId id="317" r:id="rId42"/>
    <p:sldId id="305" r:id="rId43"/>
    <p:sldId id="319" r:id="rId44"/>
    <p:sldId id="341" r:id="rId45"/>
    <p:sldId id="383" r:id="rId46"/>
    <p:sldId id="384" r:id="rId47"/>
    <p:sldId id="385" r:id="rId48"/>
    <p:sldId id="345" r:id="rId49"/>
    <p:sldId id="604" r:id="rId50"/>
    <p:sldId id="477" r:id="rId51"/>
    <p:sldId id="478" r:id="rId52"/>
    <p:sldId id="483" r:id="rId53"/>
    <p:sldId id="486" r:id="rId54"/>
    <p:sldId id="487" r:id="rId55"/>
    <p:sldId id="488" r:id="rId56"/>
    <p:sldId id="585" r:id="rId57"/>
    <p:sldId id="586" r:id="rId58"/>
    <p:sldId id="587" r:id="rId59"/>
    <p:sldId id="588" r:id="rId60"/>
    <p:sldId id="589" r:id="rId61"/>
    <p:sldId id="493" r:id="rId62"/>
    <p:sldId id="496" r:id="rId63"/>
    <p:sldId id="537" r:id="rId64"/>
    <p:sldId id="576" r:id="rId65"/>
    <p:sldId id="598" r:id="rId66"/>
    <p:sldId id="547" r:id="rId67"/>
    <p:sldId id="603" r:id="rId68"/>
    <p:sldId id="554" r:id="rId69"/>
    <p:sldId id="557" r:id="rId70"/>
    <p:sldId id="558" r:id="rId71"/>
    <p:sldId id="559" r:id="rId72"/>
    <p:sldId id="560" r:id="rId73"/>
    <p:sldId id="561" r:id="rId74"/>
    <p:sldId id="562" r:id="rId75"/>
    <p:sldId id="303" r:id="rId76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93" autoAdjust="0"/>
    <p:restoredTop sz="8645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5BF0CAA4-594D-449B-B611-8FBA3E885E28}"/>
    <pc:docChg chg="custSel modHandout">
      <pc:chgData name="up423346@ms.uporto.pt" userId="886f1fb4-dee8-4943-9147-91ac47e3c32e" providerId="ADAL" clId="{5BF0CAA4-594D-449B-B611-8FBA3E885E28}" dt="2020-08-26T15:43:35.697" v="4" actId="20577"/>
      <pc:docMkLst>
        <pc:docMk/>
      </pc:docMkLst>
    </pc:docChg>
  </pc:docChgLst>
  <pc:docChgLst>
    <pc:chgData name="Miguel Coimbra" userId="886f1fb4-dee8-4943-9147-91ac47e3c32e" providerId="ADAL" clId="{F4562EF2-9D41-4A44-8786-1430CA7127B4}"/>
    <pc:docChg chg="modSld">
      <pc:chgData name="Miguel Coimbra" userId="886f1fb4-dee8-4943-9147-91ac47e3c32e" providerId="ADAL" clId="{F4562EF2-9D41-4A44-8786-1430CA7127B4}" dt="2022-09-01T11:46:00.942" v="0"/>
      <pc:docMkLst>
        <pc:docMk/>
      </pc:docMkLst>
      <pc:sldChg chg="modSp mod">
        <pc:chgData name="Miguel Coimbra" userId="886f1fb4-dee8-4943-9147-91ac47e3c32e" providerId="ADAL" clId="{F4562EF2-9D41-4A44-8786-1430CA7127B4}" dt="2022-09-01T11:46:00.942" v="0"/>
        <pc:sldMkLst>
          <pc:docMk/>
          <pc:sldMk cId="0" sldId="257"/>
        </pc:sldMkLst>
        <pc:spChg chg="mod">
          <ac:chgData name="Miguel Coimbra" userId="886f1fb4-dee8-4943-9147-91ac47e3c32e" providerId="ADAL" clId="{F4562EF2-9D41-4A44-8786-1430CA7127B4}" dt="2022-09-01T11:46:00.942" v="0"/>
          <ac:spMkLst>
            <pc:docMk/>
            <pc:sldMk cId="0" sldId="257"/>
            <ac:spMk id="3076" creationId="{00000000-0000-0000-0000-000000000000}"/>
          </ac:spMkLst>
        </pc:spChg>
      </pc:sldChg>
    </pc:docChg>
  </pc:docChgLst>
  <pc:docChgLst>
    <pc:chgData name="up423346@ms.uporto.pt" userId="886f1fb4-dee8-4943-9147-91ac47e3c32e" providerId="ADAL" clId="{AFC1B907-CF21-4A88-B06E-68B475750B8D}"/>
    <pc:docChg chg="undo custSel addSld delSld modSld sldOrd">
      <pc:chgData name="up423346@ms.uporto.pt" userId="886f1fb4-dee8-4943-9147-91ac47e3c32e" providerId="ADAL" clId="{AFC1B907-CF21-4A88-B06E-68B475750B8D}" dt="2020-08-12T14:34:43.381" v="614" actId="1076"/>
      <pc:docMkLst>
        <pc:docMk/>
      </pc:docMkLst>
      <pc:sldChg chg="modSp mod">
        <pc:chgData name="up423346@ms.uporto.pt" userId="886f1fb4-dee8-4943-9147-91ac47e3c32e" providerId="ADAL" clId="{AFC1B907-CF21-4A88-B06E-68B475750B8D}" dt="2020-08-12T14:11:29.098" v="96" actId="6549"/>
        <pc:sldMkLst>
          <pc:docMk/>
          <pc:sldMk cId="0" sldId="257"/>
        </pc:sldMkLst>
        <pc:spChg chg="mod">
          <ac:chgData name="up423346@ms.uporto.pt" userId="886f1fb4-dee8-4943-9147-91ac47e3c32e" providerId="ADAL" clId="{AFC1B907-CF21-4A88-B06E-68B475750B8D}" dt="2020-08-12T14:11:29.098" v="96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25.042" v="9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1T17:20:42.179" v="40" actId="20577"/>
        <pc:sldMkLst>
          <pc:docMk/>
          <pc:sldMk cId="0" sldId="259"/>
        </pc:sldMkLst>
        <pc:spChg chg="mod">
          <ac:chgData name="up423346@ms.uporto.pt" userId="886f1fb4-dee8-4943-9147-91ac47e3c32e" providerId="ADAL" clId="{AFC1B907-CF21-4A88-B06E-68B475750B8D}" dt="2020-08-11T17:20:42.179" v="40" actId="20577"/>
          <ac:spMkLst>
            <pc:docMk/>
            <pc:sldMk cId="0" sldId="259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07T16:27:36.134" v="14" actId="20577"/>
        <pc:sldMkLst>
          <pc:docMk/>
          <pc:sldMk cId="0" sldId="303"/>
        </pc:sldMkLst>
        <pc:spChg chg="mod">
          <ac:chgData name="up423346@ms.uporto.pt" userId="886f1fb4-dee8-4943-9147-91ac47e3c32e" providerId="ADAL" clId="{AFC1B907-CF21-4A88-B06E-68B475750B8D}" dt="2020-08-07T16:27:36.134" v="14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56.017" v="186" actId="20577"/>
        <pc:sldMkLst>
          <pc:docMk/>
          <pc:sldMk cId="0" sldId="305"/>
        </pc:sldMkLst>
        <pc:spChg chg="mod">
          <ac:chgData name="up423346@ms.uporto.pt" userId="886f1fb4-dee8-4943-9147-91ac47e3c32e" providerId="ADAL" clId="{AFC1B907-CF21-4A88-B06E-68B475750B8D}" dt="2020-08-12T14:19:56.017" v="186" actId="20577"/>
          <ac:spMkLst>
            <pc:docMk/>
            <pc:sldMk cId="0" sldId="305"/>
            <ac:spMk id="19460" creationId="{806E263D-16AB-4AF7-B41A-8CE6C493302B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06.970" v="99" actId="20577"/>
        <pc:sldMkLst>
          <pc:docMk/>
          <pc:sldMk cId="0" sldId="306"/>
        </pc:sldMkLst>
        <pc:spChg chg="mod">
          <ac:chgData name="up423346@ms.uporto.pt" userId="886f1fb4-dee8-4943-9147-91ac47e3c32e" providerId="ADAL" clId="{AFC1B907-CF21-4A88-B06E-68B475750B8D}" dt="2020-08-12T14:13:06.970" v="99" actId="20577"/>
          <ac:spMkLst>
            <pc:docMk/>
            <pc:sldMk cId="0" sldId="306"/>
            <ac:spMk id="9219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4.981" v="111" actId="6549"/>
        <pc:sldMkLst>
          <pc:docMk/>
          <pc:sldMk cId="0" sldId="307"/>
        </pc:sldMkLst>
        <pc:spChg chg="mod">
          <ac:chgData name="up423346@ms.uporto.pt" userId="886f1fb4-dee8-4943-9147-91ac47e3c32e" providerId="ADAL" clId="{AFC1B907-CF21-4A88-B06E-68B475750B8D}" dt="2020-08-12T14:14:04.981" v="111" actId="6549"/>
          <ac:spMkLst>
            <pc:docMk/>
            <pc:sldMk cId="0" sldId="307"/>
            <ac:spMk id="1741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11.586" v="112" actId="6549"/>
        <pc:sldMkLst>
          <pc:docMk/>
          <pc:sldMk cId="0" sldId="308"/>
        </pc:sldMkLst>
        <pc:spChg chg="mod">
          <ac:chgData name="up423346@ms.uporto.pt" userId="886f1fb4-dee8-4943-9147-91ac47e3c32e" providerId="ADAL" clId="{AFC1B907-CF21-4A88-B06E-68B475750B8D}" dt="2020-08-12T14:14:11.586" v="112" actId="6549"/>
          <ac:spMkLst>
            <pc:docMk/>
            <pc:sldMk cId="0" sldId="308"/>
            <ac:spMk id="1843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25.227" v="115" actId="20577"/>
        <pc:sldMkLst>
          <pc:docMk/>
          <pc:sldMk cId="0" sldId="309"/>
        </pc:sldMkLst>
        <pc:spChg chg="mod">
          <ac:chgData name="up423346@ms.uporto.pt" userId="886f1fb4-dee8-4943-9147-91ac47e3c32e" providerId="ADAL" clId="{AFC1B907-CF21-4A88-B06E-68B475750B8D}" dt="2020-08-12T14:14:25.227" v="115" actId="20577"/>
          <ac:spMkLst>
            <pc:docMk/>
            <pc:sldMk cId="0" sldId="309"/>
            <ac:spMk id="1946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52.873" v="20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11"/>
        </pc:sldMkLst>
      </pc:sldChg>
      <pc:sldChg chg="modSp mod">
        <pc:chgData name="up423346@ms.uporto.pt" userId="886f1fb4-dee8-4943-9147-91ac47e3c32e" providerId="ADAL" clId="{AFC1B907-CF21-4A88-B06E-68B475750B8D}" dt="2020-08-12T14:18:21.359" v="171" actId="20577"/>
        <pc:sldMkLst>
          <pc:docMk/>
          <pc:sldMk cId="0" sldId="312"/>
        </pc:sldMkLst>
        <pc:spChg chg="mod">
          <ac:chgData name="up423346@ms.uporto.pt" userId="886f1fb4-dee8-4943-9147-91ac47e3c32e" providerId="ADAL" clId="{AFC1B907-CF21-4A88-B06E-68B475750B8D}" dt="2020-08-12T14:18:21.359" v="171" actId="20577"/>
          <ac:spMkLst>
            <pc:docMk/>
            <pc:sldMk cId="0" sldId="312"/>
            <ac:spMk id="10245" creationId="{E5D09B95-2196-4BE2-A015-31C6D46DF3CF}"/>
          </ac:spMkLst>
        </pc:spChg>
      </pc:sldChg>
      <pc:sldChg chg="del">
        <pc:chgData name="up423346@ms.uporto.pt" userId="886f1fb4-dee8-4943-9147-91ac47e3c32e" providerId="ADAL" clId="{AFC1B907-CF21-4A88-B06E-68B475750B8D}" dt="2020-08-12T14:18:55.813" v="175" actId="47"/>
        <pc:sldMkLst>
          <pc:docMk/>
          <pc:sldMk cId="0" sldId="314"/>
        </pc:sldMkLst>
      </pc:sldChg>
      <pc:sldChg chg="del">
        <pc:chgData name="up423346@ms.uporto.pt" userId="886f1fb4-dee8-4943-9147-91ac47e3c32e" providerId="ADAL" clId="{AFC1B907-CF21-4A88-B06E-68B475750B8D}" dt="2020-08-12T14:18:46.444" v="173" actId="47"/>
        <pc:sldMkLst>
          <pc:docMk/>
          <pc:sldMk cId="0" sldId="315"/>
        </pc:sldMkLst>
      </pc:sldChg>
      <pc:sldChg chg="modSp mod">
        <pc:chgData name="up423346@ms.uporto.pt" userId="886f1fb4-dee8-4943-9147-91ac47e3c32e" providerId="ADAL" clId="{AFC1B907-CF21-4A88-B06E-68B475750B8D}" dt="2020-08-12T14:19:33.329" v="181" actId="6549"/>
        <pc:sldMkLst>
          <pc:docMk/>
          <pc:sldMk cId="0" sldId="316"/>
        </pc:sldMkLst>
        <pc:spChg chg="mod">
          <ac:chgData name="up423346@ms.uporto.pt" userId="886f1fb4-dee8-4943-9147-91ac47e3c32e" providerId="ADAL" clId="{AFC1B907-CF21-4A88-B06E-68B475750B8D}" dt="2020-08-12T14:19:33.329" v="181" actId="6549"/>
          <ac:spMkLst>
            <pc:docMk/>
            <pc:sldMk cId="0" sldId="316"/>
            <ac:spMk id="17412" creationId="{1A322F5F-82AB-4318-8A88-F53BBD6E10BC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44.665" v="183" actId="20577"/>
        <pc:sldMkLst>
          <pc:docMk/>
          <pc:sldMk cId="0" sldId="317"/>
        </pc:sldMkLst>
        <pc:spChg chg="mod">
          <ac:chgData name="up423346@ms.uporto.pt" userId="886f1fb4-dee8-4943-9147-91ac47e3c32e" providerId="ADAL" clId="{AFC1B907-CF21-4A88-B06E-68B475750B8D}" dt="2020-08-12T14:19:44.665" v="183" actId="20577"/>
          <ac:spMkLst>
            <pc:docMk/>
            <pc:sldMk cId="0" sldId="317"/>
            <ac:spMk id="18436" creationId="{BB81A235-CA79-4BF4-85B8-28B1BBC333F7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05.209" v="188" actId="20577"/>
        <pc:sldMkLst>
          <pc:docMk/>
          <pc:sldMk cId="0" sldId="318"/>
        </pc:sldMkLst>
        <pc:spChg chg="mod">
          <ac:chgData name="up423346@ms.uporto.pt" userId="886f1fb4-dee8-4943-9147-91ac47e3c32e" providerId="ADAL" clId="{AFC1B907-CF21-4A88-B06E-68B475750B8D}" dt="2020-08-12T14:20:05.209" v="188" actId="20577"/>
          <ac:spMkLst>
            <pc:docMk/>
            <pc:sldMk cId="0" sldId="318"/>
            <ac:spMk id="20484" creationId="{225A936C-6210-4D2D-B2D0-4CF5F0E44413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11.418" v="189" actId="6549"/>
        <pc:sldMkLst>
          <pc:docMk/>
          <pc:sldMk cId="0" sldId="319"/>
        </pc:sldMkLst>
        <pc:spChg chg="mod">
          <ac:chgData name="up423346@ms.uporto.pt" userId="886f1fb4-dee8-4943-9147-91ac47e3c32e" providerId="ADAL" clId="{AFC1B907-CF21-4A88-B06E-68B475750B8D}" dt="2020-08-12T14:20:11.418" v="189" actId="6549"/>
          <ac:spMkLst>
            <pc:docMk/>
            <pc:sldMk cId="0" sldId="319"/>
            <ac:spMk id="21508" creationId="{236B7C79-8316-468A-A102-5750854EDA2F}"/>
          </ac:spMkLst>
        </pc:spChg>
      </pc:sldChg>
      <pc:sldChg chg="del">
        <pc:chgData name="up423346@ms.uporto.pt" userId="886f1fb4-dee8-4943-9147-91ac47e3c32e" providerId="ADAL" clId="{AFC1B907-CF21-4A88-B06E-68B475750B8D}" dt="2020-08-12T14:20:50.620" v="204" actId="47"/>
        <pc:sldMkLst>
          <pc:docMk/>
          <pc:sldMk cId="0" sldId="321"/>
        </pc:sldMkLst>
      </pc:sldChg>
      <pc:sldChg chg="addSp delSp modSp mod">
        <pc:chgData name="up423346@ms.uporto.pt" userId="886f1fb4-dee8-4943-9147-91ac47e3c32e" providerId="ADAL" clId="{AFC1B907-CF21-4A88-B06E-68B475750B8D}" dt="2020-08-12T14:22:48.016" v="261" actId="20577"/>
        <pc:sldMkLst>
          <pc:docMk/>
          <pc:sldMk cId="0" sldId="325"/>
        </pc:sldMkLst>
        <pc:spChg chg="mod">
          <ac:chgData name="up423346@ms.uporto.pt" userId="886f1fb4-dee8-4943-9147-91ac47e3c32e" providerId="ADAL" clId="{AFC1B907-CF21-4A88-B06E-68B475750B8D}" dt="2020-08-12T14:21:40.239" v="237" actId="20577"/>
          <ac:spMkLst>
            <pc:docMk/>
            <pc:sldMk cId="0" sldId="325"/>
            <ac:spMk id="31747" creationId="{C58CAA01-F736-4220-B828-9B8B4AE9DB63}"/>
          </ac:spMkLst>
        </pc:spChg>
        <pc:spChg chg="mod">
          <ac:chgData name="up423346@ms.uporto.pt" userId="886f1fb4-dee8-4943-9147-91ac47e3c32e" providerId="ADAL" clId="{AFC1B907-CF21-4A88-B06E-68B475750B8D}" dt="2020-08-12T14:22:14.065" v="249" actId="20577"/>
          <ac:spMkLst>
            <pc:docMk/>
            <pc:sldMk cId="0" sldId="325"/>
            <ac:spMk id="31748" creationId="{1F86117F-7847-4AAF-8B88-D2033F998A09}"/>
          </ac:spMkLst>
        </pc:spChg>
        <pc:spChg chg="add mod">
          <ac:chgData name="up423346@ms.uporto.pt" userId="886f1fb4-dee8-4943-9147-91ac47e3c32e" providerId="ADAL" clId="{AFC1B907-CF21-4A88-B06E-68B475750B8D}" dt="2020-08-12T14:22:48.016" v="261" actId="20577"/>
          <ac:spMkLst>
            <pc:docMk/>
            <pc:sldMk cId="0" sldId="325"/>
            <ac:spMk id="31750" creationId="{B290A0A8-073F-4B0B-8CFB-2F1D5A64AD70}"/>
          </ac:spMkLst>
        </pc:spChg>
        <pc:graphicFrameChg chg="del mod replId">
          <ac:chgData name="up423346@ms.uporto.pt" userId="886f1fb4-dee8-4943-9147-91ac47e3c32e" providerId="ADAL" clId="{AFC1B907-CF21-4A88-B06E-68B475750B8D}" dt="2020-08-12T14:22:37.979" v="251"/>
          <ac:graphicFrameMkLst>
            <pc:docMk/>
            <pc:sldMk cId="0" sldId="325"/>
            <ac:graphicFrameMk id="3" creationId="{B290A0A8-073F-4B0B-8CFB-2F1D5A64AD70}"/>
          </ac:graphicFrameMkLst>
        </pc:graphicFrameChg>
      </pc:sldChg>
      <pc:sldChg chg="del">
        <pc:chgData name="up423346@ms.uporto.pt" userId="886f1fb4-dee8-4943-9147-91ac47e3c32e" providerId="ADAL" clId="{AFC1B907-CF21-4A88-B06E-68B475750B8D}" dt="2020-08-12T14:23:26.241" v="293" actId="47"/>
        <pc:sldMkLst>
          <pc:docMk/>
          <pc:sldMk cId="0" sldId="327"/>
        </pc:sldMkLst>
      </pc:sldChg>
      <pc:sldChg chg="modSp mod">
        <pc:chgData name="up423346@ms.uporto.pt" userId="886f1fb4-dee8-4943-9147-91ac47e3c32e" providerId="ADAL" clId="{AFC1B907-CF21-4A88-B06E-68B475750B8D}" dt="2020-08-12T14:13:16.401" v="100" actId="20577"/>
        <pc:sldMkLst>
          <pc:docMk/>
          <pc:sldMk cId="0" sldId="328"/>
        </pc:sldMkLst>
        <pc:spChg chg="mod">
          <ac:chgData name="up423346@ms.uporto.pt" userId="886f1fb4-dee8-4943-9147-91ac47e3c32e" providerId="ADAL" clId="{AFC1B907-CF21-4A88-B06E-68B475750B8D}" dt="2020-08-12T14:13:16.401" v="100" actId="20577"/>
          <ac:spMkLst>
            <pc:docMk/>
            <pc:sldMk cId="0" sldId="328"/>
            <ac:spMk id="1024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07.706" v="120" actId="20577"/>
        <pc:sldMkLst>
          <pc:docMk/>
          <pc:sldMk cId="0" sldId="330"/>
        </pc:sldMkLst>
        <pc:spChg chg="mod">
          <ac:chgData name="up423346@ms.uporto.pt" userId="886f1fb4-dee8-4943-9147-91ac47e3c32e" providerId="ADAL" clId="{AFC1B907-CF21-4A88-B06E-68B475750B8D}" dt="2020-08-12T14:15:07.706" v="120" actId="20577"/>
          <ac:spMkLst>
            <pc:docMk/>
            <pc:sldMk cId="0" sldId="330"/>
            <ac:spMk id="25604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18:28.836" v="172" actId="47"/>
        <pc:sldMkLst>
          <pc:docMk/>
          <pc:sldMk cId="0" sldId="332"/>
        </pc:sldMkLst>
      </pc:sldChg>
      <pc:sldChg chg="modSp mod">
        <pc:chgData name="up423346@ms.uporto.pt" userId="886f1fb4-dee8-4943-9147-91ac47e3c32e" providerId="ADAL" clId="{AFC1B907-CF21-4A88-B06E-68B475750B8D}" dt="2020-08-12T14:13:37.529" v="102" actId="20577"/>
        <pc:sldMkLst>
          <pc:docMk/>
          <pc:sldMk cId="0" sldId="333"/>
        </pc:sldMkLst>
        <pc:spChg chg="mod">
          <ac:chgData name="up423346@ms.uporto.pt" userId="886f1fb4-dee8-4943-9147-91ac47e3c32e" providerId="ADAL" clId="{AFC1B907-CF21-4A88-B06E-68B475750B8D}" dt="2020-08-12T14:13:37.529" v="102" actId="20577"/>
          <ac:spMkLst>
            <pc:docMk/>
            <pc:sldMk cId="0" sldId="333"/>
            <ac:spMk id="1434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48.258" v="106" actId="20577"/>
        <pc:sldMkLst>
          <pc:docMk/>
          <pc:sldMk cId="0" sldId="334"/>
        </pc:sldMkLst>
        <pc:spChg chg="mod">
          <ac:chgData name="up423346@ms.uporto.pt" userId="886f1fb4-dee8-4943-9147-91ac47e3c32e" providerId="ADAL" clId="{AFC1B907-CF21-4A88-B06E-68B475750B8D}" dt="2020-08-12T14:13:48.258" v="106" actId="20577"/>
          <ac:spMkLst>
            <pc:docMk/>
            <pc:sldMk cId="0" sldId="334"/>
            <ac:spMk id="1536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0.314" v="110" actId="20577"/>
        <pc:sldMkLst>
          <pc:docMk/>
          <pc:sldMk cId="0" sldId="335"/>
        </pc:sldMkLst>
        <pc:spChg chg="mod">
          <ac:chgData name="up423346@ms.uporto.pt" userId="886f1fb4-dee8-4943-9147-91ac47e3c32e" providerId="ADAL" clId="{AFC1B907-CF21-4A88-B06E-68B475750B8D}" dt="2020-08-12T14:14:00.314" v="110" actId="20577"/>
          <ac:spMkLst>
            <pc:docMk/>
            <pc:sldMk cId="0" sldId="335"/>
            <ac:spMk id="1638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59.225" v="118" actId="20577"/>
        <pc:sldMkLst>
          <pc:docMk/>
          <pc:sldMk cId="0" sldId="340"/>
        </pc:sldMkLst>
        <pc:spChg chg="mod">
          <ac:chgData name="up423346@ms.uporto.pt" userId="886f1fb4-dee8-4943-9147-91ac47e3c32e" providerId="ADAL" clId="{AFC1B907-CF21-4A88-B06E-68B475750B8D}" dt="2020-08-12T14:14:59.225" v="118" actId="20577"/>
          <ac:spMkLst>
            <pc:docMk/>
            <pc:sldMk cId="0" sldId="340"/>
            <ac:spMk id="2458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19.859" v="190" actId="47"/>
        <pc:sldMkLst>
          <pc:docMk/>
          <pc:sldMk cId="0" sldId="342"/>
        </pc:sldMkLst>
      </pc:sldChg>
      <pc:sldChg chg="modSp mod">
        <pc:chgData name="up423346@ms.uporto.pt" userId="886f1fb4-dee8-4943-9147-91ac47e3c32e" providerId="ADAL" clId="{AFC1B907-CF21-4A88-B06E-68B475750B8D}" dt="2020-08-12T14:22:55.656" v="264" actId="20577"/>
        <pc:sldMkLst>
          <pc:docMk/>
          <pc:sldMk cId="0" sldId="344"/>
        </pc:sldMkLst>
        <pc:spChg chg="mod">
          <ac:chgData name="up423346@ms.uporto.pt" userId="886f1fb4-dee8-4943-9147-91ac47e3c32e" providerId="ADAL" clId="{AFC1B907-CF21-4A88-B06E-68B475750B8D}" dt="2020-08-12T14:22:55.656" v="264" actId="20577"/>
          <ac:spMkLst>
            <pc:docMk/>
            <pc:sldMk cId="0" sldId="344"/>
            <ac:spMk id="32771" creationId="{5E2E90A0-3947-4171-838F-BF6E49DCC44F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23:51.360" v="313" actId="20577"/>
        <pc:sldMkLst>
          <pc:docMk/>
          <pc:sldMk cId="0" sldId="345"/>
        </pc:sldMkLst>
        <pc:spChg chg="mod">
          <ac:chgData name="up423346@ms.uporto.pt" userId="886f1fb4-dee8-4943-9147-91ac47e3c32e" providerId="ADAL" clId="{AFC1B907-CF21-4A88-B06E-68B475750B8D}" dt="2020-08-12T14:23:51.360" v="313" actId="20577"/>
          <ac:spMkLst>
            <pc:docMk/>
            <pc:sldMk cId="0" sldId="345"/>
            <ac:spMk id="43011" creationId="{29DF6BBE-9D8E-45CA-AEBF-387742419052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21.634" v="125" actId="20577"/>
        <pc:sldMkLst>
          <pc:docMk/>
          <pc:sldMk cId="0" sldId="347"/>
        </pc:sldMkLst>
        <pc:spChg chg="mod">
          <ac:chgData name="up423346@ms.uporto.pt" userId="886f1fb4-dee8-4943-9147-91ac47e3c32e" providerId="ADAL" clId="{AFC1B907-CF21-4A88-B06E-68B475750B8D}" dt="2020-08-12T14:15:21.634" v="125" actId="20577"/>
          <ac:spMkLst>
            <pc:docMk/>
            <pc:sldMk cId="0" sldId="347"/>
            <ac:spMk id="1843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30.962" v="130" actId="20577"/>
        <pc:sldMkLst>
          <pc:docMk/>
          <pc:sldMk cId="0" sldId="348"/>
        </pc:sldMkLst>
        <pc:spChg chg="mod">
          <ac:chgData name="up423346@ms.uporto.pt" userId="886f1fb4-dee8-4943-9147-91ac47e3c32e" providerId="ADAL" clId="{AFC1B907-CF21-4A88-B06E-68B475750B8D}" dt="2020-08-12T14:15:30.962" v="130" actId="20577"/>
          <ac:spMkLst>
            <pc:docMk/>
            <pc:sldMk cId="0" sldId="348"/>
            <ac:spMk id="1946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42.049" v="135" actId="20577"/>
        <pc:sldMkLst>
          <pc:docMk/>
          <pc:sldMk cId="0" sldId="349"/>
        </pc:sldMkLst>
        <pc:spChg chg="mod">
          <ac:chgData name="up423346@ms.uporto.pt" userId="886f1fb4-dee8-4943-9147-91ac47e3c32e" providerId="ADAL" clId="{AFC1B907-CF21-4A88-B06E-68B475750B8D}" dt="2020-08-12T14:15:42.049" v="135" actId="20577"/>
          <ac:spMkLst>
            <pc:docMk/>
            <pc:sldMk cId="0" sldId="349"/>
            <ac:spMk id="2048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52.504" v="138" actId="20577"/>
        <pc:sldMkLst>
          <pc:docMk/>
          <pc:sldMk cId="0" sldId="351"/>
        </pc:sldMkLst>
        <pc:spChg chg="mod">
          <ac:chgData name="up423346@ms.uporto.pt" userId="886f1fb4-dee8-4943-9147-91ac47e3c32e" providerId="ADAL" clId="{AFC1B907-CF21-4A88-B06E-68B475750B8D}" dt="2020-08-12T14:15:52.504" v="138" actId="20577"/>
          <ac:spMkLst>
            <pc:docMk/>
            <pc:sldMk cId="0" sldId="351"/>
            <ac:spMk id="10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02.081" v="140" actId="20577"/>
        <pc:sldMkLst>
          <pc:docMk/>
          <pc:sldMk cId="0" sldId="352"/>
        </pc:sldMkLst>
        <pc:spChg chg="mod">
          <ac:chgData name="up423346@ms.uporto.pt" userId="886f1fb4-dee8-4943-9147-91ac47e3c32e" providerId="ADAL" clId="{AFC1B907-CF21-4A88-B06E-68B475750B8D}" dt="2020-08-12T14:16:02.081" v="140" actId="20577"/>
          <ac:spMkLst>
            <pc:docMk/>
            <pc:sldMk cId="0" sldId="352"/>
            <ac:spMk id="205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13.921" v="143" actId="20577"/>
        <pc:sldMkLst>
          <pc:docMk/>
          <pc:sldMk cId="0" sldId="353"/>
        </pc:sldMkLst>
        <pc:spChg chg="mod">
          <ac:chgData name="up423346@ms.uporto.pt" userId="886f1fb4-dee8-4943-9147-91ac47e3c32e" providerId="ADAL" clId="{AFC1B907-CF21-4A88-B06E-68B475750B8D}" dt="2020-08-12T14:16:13.921" v="143" actId="20577"/>
          <ac:spMkLst>
            <pc:docMk/>
            <pc:sldMk cId="0" sldId="353"/>
            <ac:spMk id="225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25.466" v="145" actId="20577"/>
        <pc:sldMkLst>
          <pc:docMk/>
          <pc:sldMk cId="0" sldId="354"/>
        </pc:sldMkLst>
        <pc:spChg chg="mod">
          <ac:chgData name="up423346@ms.uporto.pt" userId="886f1fb4-dee8-4943-9147-91ac47e3c32e" providerId="ADAL" clId="{AFC1B907-CF21-4A88-B06E-68B475750B8D}" dt="2020-08-12T14:16:25.466" v="145" actId="20577"/>
          <ac:spMkLst>
            <pc:docMk/>
            <pc:sldMk cId="0" sldId="354"/>
            <ac:spMk id="2355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35.721" v="149" actId="20577"/>
        <pc:sldMkLst>
          <pc:docMk/>
          <pc:sldMk cId="0" sldId="355"/>
        </pc:sldMkLst>
        <pc:spChg chg="mod">
          <ac:chgData name="up423346@ms.uporto.pt" userId="886f1fb4-dee8-4943-9147-91ac47e3c32e" providerId="ADAL" clId="{AFC1B907-CF21-4A88-B06E-68B475750B8D}" dt="2020-08-12T14:16:35.721" v="149" actId="20577"/>
          <ac:spMkLst>
            <pc:docMk/>
            <pc:sldMk cId="0" sldId="355"/>
            <ac:spMk id="307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45.424" v="151" actId="20577"/>
        <pc:sldMkLst>
          <pc:docMk/>
          <pc:sldMk cId="0" sldId="356"/>
        </pc:sldMkLst>
        <pc:spChg chg="mod">
          <ac:chgData name="up423346@ms.uporto.pt" userId="886f1fb4-dee8-4943-9147-91ac47e3c32e" providerId="ADAL" clId="{AFC1B907-CF21-4A88-B06E-68B475750B8D}" dt="2020-08-12T14:16:45.424" v="151" actId="20577"/>
          <ac:spMkLst>
            <pc:docMk/>
            <pc:sldMk cId="0" sldId="356"/>
            <ac:spMk id="2458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59.321" v="156" actId="20577"/>
        <pc:sldMkLst>
          <pc:docMk/>
          <pc:sldMk cId="0" sldId="357"/>
        </pc:sldMkLst>
        <pc:spChg chg="mod">
          <ac:chgData name="up423346@ms.uporto.pt" userId="886f1fb4-dee8-4943-9147-91ac47e3c32e" providerId="ADAL" clId="{AFC1B907-CF21-4A88-B06E-68B475750B8D}" dt="2020-08-12T14:16:59.321" v="156" actId="20577"/>
          <ac:spMkLst>
            <pc:docMk/>
            <pc:sldMk cId="0" sldId="357"/>
            <ac:spMk id="4102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06.609" v="158" actId="20577"/>
        <pc:sldMkLst>
          <pc:docMk/>
          <pc:sldMk cId="0" sldId="359"/>
        </pc:sldMkLst>
        <pc:spChg chg="mod">
          <ac:chgData name="up423346@ms.uporto.pt" userId="886f1fb4-dee8-4943-9147-91ac47e3c32e" providerId="ADAL" clId="{AFC1B907-CF21-4A88-B06E-68B475750B8D}" dt="2020-08-12T14:17:06.609" v="158" actId="20577"/>
          <ac:spMkLst>
            <pc:docMk/>
            <pc:sldMk cId="0" sldId="359"/>
            <ac:spMk id="512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33.800" v="160" actId="6549"/>
        <pc:sldMkLst>
          <pc:docMk/>
          <pc:sldMk cId="0" sldId="363"/>
        </pc:sldMkLst>
        <pc:spChg chg="mod">
          <ac:chgData name="up423346@ms.uporto.pt" userId="886f1fb4-dee8-4943-9147-91ac47e3c32e" providerId="ADAL" clId="{AFC1B907-CF21-4A88-B06E-68B475750B8D}" dt="2020-08-12T14:17:33.800" v="160" actId="6549"/>
          <ac:spMkLst>
            <pc:docMk/>
            <pc:sldMk cId="0" sldId="363"/>
            <ac:spMk id="2663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46.216" v="163" actId="20577"/>
        <pc:sldMkLst>
          <pc:docMk/>
          <pc:sldMk cId="0" sldId="364"/>
        </pc:sldMkLst>
        <pc:spChg chg="mod">
          <ac:chgData name="up423346@ms.uporto.pt" userId="886f1fb4-dee8-4943-9147-91ac47e3c32e" providerId="ADAL" clId="{AFC1B907-CF21-4A88-B06E-68B475750B8D}" dt="2020-08-12T14:17:46.216" v="163" actId="20577"/>
          <ac:spMkLst>
            <pc:docMk/>
            <pc:sldMk cId="0" sldId="364"/>
            <ac:spMk id="2765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13.681" v="41"/>
        <pc:sldMkLst>
          <pc:docMk/>
          <pc:sldMk cId="0" sldId="374"/>
        </pc:sldMkLst>
        <pc:spChg chg="mod">
          <ac:chgData name="up423346@ms.uporto.pt" userId="886f1fb4-dee8-4943-9147-91ac47e3c32e" providerId="ADAL" clId="{AFC1B907-CF21-4A88-B06E-68B475750B8D}" dt="2020-08-12T14:10:13.681" v="41"/>
          <ac:spMkLst>
            <pc:docMk/>
            <pc:sldMk cId="0" sldId="374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28.112" v="42"/>
        <pc:sldMkLst>
          <pc:docMk/>
          <pc:sldMk cId="0" sldId="375"/>
        </pc:sldMkLst>
        <pc:spChg chg="mod">
          <ac:chgData name="up423346@ms.uporto.pt" userId="886f1fb4-dee8-4943-9147-91ac47e3c32e" providerId="ADAL" clId="{AFC1B907-CF21-4A88-B06E-68B475750B8D}" dt="2020-08-12T14:10:28.112" v="42"/>
          <ac:spMkLst>
            <pc:docMk/>
            <pc:sldMk cId="0" sldId="375"/>
            <ac:spMk id="4100" creationId="{00000000-0000-0000-0000-000000000000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11:13.940" v="77" actId="20577"/>
        <pc:sldMkLst>
          <pc:docMk/>
          <pc:sldMk cId="0" sldId="376"/>
        </pc:sldMkLst>
        <pc:spChg chg="mod">
          <ac:chgData name="up423346@ms.uporto.pt" userId="886f1fb4-dee8-4943-9147-91ac47e3c32e" providerId="ADAL" clId="{AFC1B907-CF21-4A88-B06E-68B475750B8D}" dt="2020-08-12T14:11:13.940" v="77" actId="20577"/>
          <ac:spMkLst>
            <pc:docMk/>
            <pc:sldMk cId="0" sldId="37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07.405" v="62"/>
          <ac:spMkLst>
            <pc:docMk/>
            <pc:sldMk cId="0" sldId="37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8:02.425" v="168" actId="20577"/>
        <pc:sldMkLst>
          <pc:docMk/>
          <pc:sldMk cId="0" sldId="377"/>
        </pc:sldMkLst>
        <pc:spChg chg="mod">
          <ac:chgData name="up423346@ms.uporto.pt" userId="886f1fb4-dee8-4943-9147-91ac47e3c32e" providerId="ADAL" clId="{AFC1B907-CF21-4A88-B06E-68B475750B8D}" dt="2020-08-12T14:18:02.425" v="168" actId="20577"/>
          <ac:spMkLst>
            <pc:docMk/>
            <pc:sldMk cId="0" sldId="377"/>
            <ac:spMk id="9220" creationId="{564196D4-BCD0-4FFD-B5AC-D4844568F696}"/>
          </ac:spMkLst>
        </pc:spChg>
      </pc:sldChg>
      <pc:sldChg chg="del">
        <pc:chgData name="up423346@ms.uporto.pt" userId="886f1fb4-dee8-4943-9147-91ac47e3c32e" providerId="ADAL" clId="{AFC1B907-CF21-4A88-B06E-68B475750B8D}" dt="2020-08-12T14:18:47.872" v="174" actId="47"/>
        <pc:sldMkLst>
          <pc:docMk/>
          <pc:sldMk cId="0" sldId="379"/>
        </pc:sldMkLst>
      </pc:sldChg>
      <pc:sldChg chg="del">
        <pc:chgData name="up423346@ms.uporto.pt" userId="886f1fb4-dee8-4943-9147-91ac47e3c32e" providerId="ADAL" clId="{AFC1B907-CF21-4A88-B06E-68B475750B8D}" dt="2020-08-12T14:19:03.241" v="176" actId="47"/>
        <pc:sldMkLst>
          <pc:docMk/>
          <pc:sldMk cId="0" sldId="380"/>
        </pc:sldMkLst>
      </pc:sldChg>
      <pc:sldChg chg="modSp add del mod">
        <pc:chgData name="up423346@ms.uporto.pt" userId="886f1fb4-dee8-4943-9147-91ac47e3c32e" providerId="ADAL" clId="{AFC1B907-CF21-4A88-B06E-68B475750B8D}" dt="2020-08-12T14:20:37.657" v="202" actId="27636"/>
        <pc:sldMkLst>
          <pc:docMk/>
          <pc:sldMk cId="0" sldId="381"/>
        </pc:sldMkLst>
        <pc:spChg chg="mod">
          <ac:chgData name="up423346@ms.uporto.pt" userId="886f1fb4-dee8-4943-9147-91ac47e3c32e" providerId="ADAL" clId="{AFC1B907-CF21-4A88-B06E-68B475750B8D}" dt="2020-08-12T14:20:37.657" v="202" actId="27636"/>
          <ac:spMkLst>
            <pc:docMk/>
            <pc:sldMk cId="0" sldId="381"/>
            <ac:spMk id="23555" creationId="{B4C10CE3-AC6A-4BF1-B547-59372980EC71}"/>
          </ac:spMkLst>
        </pc:spChg>
      </pc:sldChg>
      <pc:sldChg chg="del">
        <pc:chgData name="up423346@ms.uporto.pt" userId="886f1fb4-dee8-4943-9147-91ac47e3c32e" providerId="ADAL" clId="{AFC1B907-CF21-4A88-B06E-68B475750B8D}" dt="2020-08-12T14:20:49.981" v="203" actId="47"/>
        <pc:sldMkLst>
          <pc:docMk/>
          <pc:sldMk cId="0" sldId="382"/>
        </pc:sldMkLst>
      </pc:sldChg>
      <pc:sldChg chg="modSp mod">
        <pc:chgData name="up423346@ms.uporto.pt" userId="886f1fb4-dee8-4943-9147-91ac47e3c32e" providerId="ADAL" clId="{AFC1B907-CF21-4A88-B06E-68B475750B8D}" dt="2020-08-12T14:21:04.668" v="206" actId="20577"/>
        <pc:sldMkLst>
          <pc:docMk/>
          <pc:sldMk cId="0" sldId="383"/>
        </pc:sldMkLst>
        <pc:spChg chg="mod">
          <ac:chgData name="up423346@ms.uporto.pt" userId="886f1fb4-dee8-4943-9147-91ac47e3c32e" providerId="ADAL" clId="{AFC1B907-CF21-4A88-B06E-68B475750B8D}" dt="2020-08-12T14:21:04.668" v="206" actId="20577"/>
          <ac:spMkLst>
            <pc:docMk/>
            <pc:sldMk cId="0" sldId="383"/>
            <ac:spMk id="28676" creationId="{7FCA18B3-D42D-45C2-9D2F-947B44F6DA75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1:11.138" v="210" actId="20577"/>
        <pc:sldMkLst>
          <pc:docMk/>
          <pc:sldMk cId="0" sldId="384"/>
        </pc:sldMkLst>
        <pc:spChg chg="mod">
          <ac:chgData name="up423346@ms.uporto.pt" userId="886f1fb4-dee8-4943-9147-91ac47e3c32e" providerId="ADAL" clId="{AFC1B907-CF21-4A88-B06E-68B475750B8D}" dt="2020-08-12T14:21:11.138" v="210" actId="20577"/>
          <ac:spMkLst>
            <pc:docMk/>
            <pc:sldMk cId="0" sldId="384"/>
            <ac:spMk id="29700" creationId="{A05D4234-1A33-483D-B042-4A14F6E6F1D4}"/>
          </ac:spMkLst>
        </pc:spChg>
      </pc:sldChg>
      <pc:sldChg chg="del">
        <pc:chgData name="up423346@ms.uporto.pt" userId="886f1fb4-dee8-4943-9147-91ac47e3c32e" providerId="ADAL" clId="{AFC1B907-CF21-4A88-B06E-68B475750B8D}" dt="2020-08-12T14:23:06.265" v="265" actId="47"/>
        <pc:sldMkLst>
          <pc:docMk/>
          <pc:sldMk cId="0" sldId="386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87"/>
        </pc:sldMkLst>
      </pc:sldChg>
      <pc:sldChg chg="del">
        <pc:chgData name="up423346@ms.uporto.pt" userId="886f1fb4-dee8-4943-9147-91ac47e3c32e" providerId="ADAL" clId="{AFC1B907-CF21-4A88-B06E-68B475750B8D}" dt="2020-08-12T14:23:26.931" v="294" actId="47"/>
        <pc:sldMkLst>
          <pc:docMk/>
          <pc:sldMk cId="0" sldId="388"/>
        </pc:sldMkLst>
      </pc:sldChg>
      <pc:sldChg chg="modSp mod">
        <pc:chgData name="up423346@ms.uporto.pt" userId="886f1fb4-dee8-4943-9147-91ac47e3c32e" providerId="ADAL" clId="{AFC1B907-CF21-4A88-B06E-68B475750B8D}" dt="2020-08-12T14:24:51.040" v="359" actId="27636"/>
        <pc:sldMkLst>
          <pc:docMk/>
          <pc:sldMk cId="0" sldId="389"/>
        </pc:sldMkLst>
        <pc:spChg chg="mod">
          <ac:chgData name="up423346@ms.uporto.pt" userId="886f1fb4-dee8-4943-9147-91ac47e3c32e" providerId="ADAL" clId="{AFC1B907-CF21-4A88-B06E-68B475750B8D}" dt="2020-08-12T14:24:51.040" v="359" actId="27636"/>
          <ac:spMkLst>
            <pc:docMk/>
            <pc:sldMk cId="0" sldId="389"/>
            <ac:spMk id="38915" creationId="{608E2FB0-B3EA-4EC7-9A03-9EC3A3616970}"/>
          </ac:spMkLst>
        </pc:spChg>
        <pc:spChg chg="mod">
          <ac:chgData name="up423346@ms.uporto.pt" userId="886f1fb4-dee8-4943-9147-91ac47e3c32e" providerId="ADAL" clId="{AFC1B907-CF21-4A88-B06E-68B475750B8D}" dt="2020-08-12T14:24:23.248" v="331" actId="20577"/>
          <ac:spMkLst>
            <pc:docMk/>
            <pc:sldMk cId="0" sldId="389"/>
            <ac:spMk id="38916" creationId="{B98F39C6-BD7F-4EA7-8954-51EA473D7F94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4:41.294" v="346" actId="27636"/>
        <pc:sldMkLst>
          <pc:docMk/>
          <pc:sldMk cId="0" sldId="391"/>
        </pc:sldMkLst>
        <pc:spChg chg="mod">
          <ac:chgData name="up423346@ms.uporto.pt" userId="886f1fb4-dee8-4943-9147-91ac47e3c32e" providerId="ADAL" clId="{AFC1B907-CF21-4A88-B06E-68B475750B8D}" dt="2020-08-12T14:24:41.294" v="346" actId="27636"/>
          <ac:spMkLst>
            <pc:docMk/>
            <pc:sldMk cId="0" sldId="391"/>
            <ac:spMk id="40963" creationId="{426E799F-68D4-4FEF-B781-F1966E32B90D}"/>
          </ac:spMkLst>
        </pc:spChg>
      </pc:sldChg>
      <pc:sldChg chg="addSp delSp modSp new add del mod modClrScheme chgLayout">
        <pc:chgData name="up423346@ms.uporto.pt" userId="886f1fb4-dee8-4943-9147-91ac47e3c32e" providerId="ADAL" clId="{AFC1B907-CF21-4A88-B06E-68B475750B8D}" dt="2020-08-12T14:34:43.381" v="614" actId="1076"/>
        <pc:sldMkLst>
          <pc:docMk/>
          <pc:sldMk cId="305525317" sldId="393"/>
        </pc:sldMkLst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2" creationId="{7DFD600F-EB0A-4C05-BF5C-09474E3446BE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3" creationId="{E78C39B5-C23D-48ED-A43E-50975EF82EFF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4" creationId="{F072D4FF-7C90-406D-99FB-968DCFC85C1F}"/>
          </ac:spMkLst>
        </pc:spChg>
        <pc:spChg chg="del mod">
          <ac:chgData name="up423346@ms.uporto.pt" userId="886f1fb4-dee8-4943-9147-91ac47e3c32e" providerId="ADAL" clId="{AFC1B907-CF21-4A88-B06E-68B475750B8D}" dt="2020-08-12T14:29:02.769" v="605" actId="478"/>
          <ac:spMkLst>
            <pc:docMk/>
            <pc:sldMk cId="305525317" sldId="393"/>
            <ac:spMk id="5" creationId="{BFBB6F5F-87CE-4BA6-824C-909FD22430E7}"/>
          </ac:spMkLst>
        </pc:spChg>
        <pc:spChg chg="add mod ord">
          <ac:chgData name="up423346@ms.uporto.pt" userId="886f1fb4-dee8-4943-9147-91ac47e3c32e" providerId="ADAL" clId="{AFC1B907-CF21-4A88-B06E-68B475750B8D}" dt="2020-08-12T14:29:29.264" v="610" actId="790"/>
          <ac:spMkLst>
            <pc:docMk/>
            <pc:sldMk cId="305525317" sldId="393"/>
            <ac:spMk id="6" creationId="{8F34B563-F9A3-419E-821C-C913349FAEB6}"/>
          </ac:spMkLst>
        </pc:spChg>
        <pc:spChg chg="add del mod ord">
          <ac:chgData name="up423346@ms.uporto.pt" userId="886f1fb4-dee8-4943-9147-91ac47e3c32e" providerId="ADAL" clId="{AFC1B907-CF21-4A88-B06E-68B475750B8D}" dt="2020-08-12T14:29:05.416" v="606" actId="478"/>
          <ac:spMkLst>
            <pc:docMk/>
            <pc:sldMk cId="305525317" sldId="393"/>
            <ac:spMk id="7" creationId="{A13590A7-5429-46AD-B027-E2E77A1E4FC1}"/>
          </ac:spMkLst>
        </pc:spChg>
        <pc:picChg chg="mod">
          <ac:chgData name="up423346@ms.uporto.pt" userId="886f1fb4-dee8-4943-9147-91ac47e3c32e" providerId="ADAL" clId="{AFC1B907-CF21-4A88-B06E-68B475750B8D}" dt="2020-08-12T14:29:14.368" v="609" actId="1076"/>
          <ac:picMkLst>
            <pc:docMk/>
            <pc:sldMk cId="305525317" sldId="393"/>
            <ac:picMk id="19457" creationId="{71BE5509-BBA9-44D6-B9A9-5865CF57B9E3}"/>
          </ac:picMkLst>
        </pc:picChg>
        <pc:picChg chg="mod">
          <ac:chgData name="up423346@ms.uporto.pt" userId="886f1fb4-dee8-4943-9147-91ac47e3c32e" providerId="ADAL" clId="{AFC1B907-CF21-4A88-B06E-68B475750B8D}" dt="2020-08-12T14:34:43.381" v="614" actId="1076"/>
          <ac:picMkLst>
            <pc:docMk/>
            <pc:sldMk cId="305525317" sldId="393"/>
            <ac:picMk id="20482" creationId="{AF0B1A26-6EA7-4DAB-BA90-08379AFA9C03}"/>
          </ac:picMkLst>
        </pc:picChg>
      </pc:sldChg>
      <pc:sldChg chg="addSp">
        <pc:chgData name="up423346@ms.uporto.pt" userId="886f1fb4-dee8-4943-9147-91ac47e3c32e" providerId="ADAL" clId="{AFC1B907-CF21-4A88-B06E-68B475750B8D}" dt="2020-08-12T14:26:24.136" v="360"/>
        <pc:sldMkLst>
          <pc:docMk/>
          <pc:sldMk cId="644179373" sldId="393"/>
        </pc:sldMkLst>
        <pc:spChg chg="add">
          <ac:chgData name="up423346@ms.uporto.pt" userId="886f1fb4-dee8-4943-9147-91ac47e3c32e" providerId="ADAL" clId="{AFC1B907-CF21-4A88-B06E-68B475750B8D}" dt="2020-08-12T14:26:24.136" v="360"/>
          <ac:spMkLst>
            <pc:docMk/>
            <pc:sldMk cId="644179373" sldId="393"/>
            <ac:spMk id="5" creationId="{BFBB6F5F-87CE-4BA6-824C-909FD22430E7}"/>
          </ac:spMkLst>
        </pc:spChg>
        <pc:picChg chg="add">
          <ac:chgData name="up423346@ms.uporto.pt" userId="886f1fb4-dee8-4943-9147-91ac47e3c32e" providerId="ADAL" clId="{AFC1B907-CF21-4A88-B06E-68B475750B8D}" dt="2020-08-12T14:26:24.136" v="360"/>
          <ac:picMkLst>
            <pc:docMk/>
            <pc:sldMk cId="644179373" sldId="393"/>
            <ac:picMk id="19457" creationId="{71BE5509-BBA9-44D6-B9A9-5865CF57B9E3}"/>
          </ac:picMkLst>
        </pc:picChg>
      </pc:sldChg>
      <pc:sldChg chg="addSp">
        <pc:chgData name="up423346@ms.uporto.pt" userId="886f1fb4-dee8-4943-9147-91ac47e3c32e" providerId="ADAL" clId="{AFC1B907-CF21-4A88-B06E-68B475750B8D}" dt="2020-08-12T14:34:36.895" v="611"/>
        <pc:sldMkLst>
          <pc:docMk/>
          <pc:sldMk cId="2704646723" sldId="393"/>
        </pc:sldMkLst>
        <pc:picChg chg="add">
          <ac:chgData name="up423346@ms.uporto.pt" userId="886f1fb4-dee8-4943-9147-91ac47e3c32e" providerId="ADAL" clId="{AFC1B907-CF21-4A88-B06E-68B475750B8D}" dt="2020-08-12T14:34:36.895" v="611"/>
          <ac:picMkLst>
            <pc:docMk/>
            <pc:sldMk cId="2704646723" sldId="393"/>
            <ac:picMk id="20482" creationId="{AF0B1A26-6EA7-4DAB-BA90-08379AFA9C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Feature</a:t>
          </a:r>
          <a:r>
            <a:rPr lang="pt-PT" dirty="0">
              <a:solidFill>
                <a:schemeClr val="tx1"/>
              </a:solidFill>
            </a:rPr>
            <a:t> </a:t>
          </a:r>
          <a:r>
            <a:rPr lang="pt-PT" dirty="0" err="1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</dgm:pt>
    <dgm:pt modelId="{FA5F6D84-000D-4D6F-BCF2-0FB96381B349}" type="pres">
      <dgm:prSet presAssocID="{A1F5D883-50DF-4E28-94F8-4F91C4BE86AE}" presName="entireBox" presStyleLbl="node1" presStyleIdx="0" presStyleCnt="3"/>
      <dgm:spPr/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</dgm:pt>
    <dgm:pt modelId="{0DB89625-0250-4E0D-BDFE-834A8622149D}" type="pres">
      <dgm:prSet presAssocID="{52595727-2F82-468F-B5B6-98DCF36F5310}" presName="arrow" presStyleLbl="node1" presStyleIdx="1" presStyleCnt="3"/>
      <dgm:spPr/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</dgm:pt>
    <dgm:pt modelId="{B93F2790-4BA6-49B0-89B2-F7E218DAE5D7}" type="pres">
      <dgm:prSet presAssocID="{3AE60710-FB94-4201-A6AD-5B845D1B01C3}" presName="arrow" presStyleLbl="node1" presStyleIdx="2" presStyleCnt="3"/>
      <dgm:spPr/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Feature</a:t>
          </a:r>
          <a:r>
            <a:rPr lang="pt-PT" sz="2200" kern="1200" dirty="0">
              <a:solidFill>
                <a:schemeClr val="tx1"/>
              </a:solidFill>
            </a:rPr>
            <a:t> </a:t>
          </a:r>
          <a:r>
            <a:rPr lang="pt-PT" sz="2200" kern="1200" dirty="0" err="1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800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TP10 - </a:t>
            </a:r>
            <a:r>
              <a:rPr lang="pt-PT" dirty="0" err="1"/>
              <a:t>Pattern</a:t>
            </a:r>
            <a:r>
              <a:rPr lang="pt-PT" dirty="0"/>
              <a:t> </a:t>
            </a:r>
            <a:r>
              <a:rPr lang="pt-PT" dirty="0" err="1"/>
              <a:t>Recognition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D25022D-C137-4F07-A599-8A3458698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C1EA96-5FA8-4267-B297-E1868E3F1C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BB118-C852-4186-979E-42A51483B3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41C3A-5BBD-4865-8B1F-DC90E9EF76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5DE75-4F75-467B-91B4-4D8235C0BB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1C4AEAD-B3BE-4855-8A46-ED9ED4875F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5DCD-EB02-446C-BBDF-93A06B319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F338D-8631-492B-AE31-156950CF6E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0139E7-09F3-4516-B0CB-087850CB6A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7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9D95D1-2181-46A1-8AE0-7DE7D1DE9B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Scale invariant feature transform!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1A747-722E-4096-9FE0-8356E2DD00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799592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F66092-DFC1-4601-A798-6350795769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AC28A-A02A-4077-91CA-942693F079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D96910-029A-4EFC-A61A-CC62ECC70F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4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5B838-7332-4267-BD74-0796D7BE4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E4525-7DF8-4F5A-BD50-65AEB33141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12EC658-0839-4EF0-B52F-EF517862B5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AE3DF3-9EA0-4999-8617-3695A8EBB3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5537D2-D9BF-4E2E-B90B-D23BB375E9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1E27715-3D60-413C-8B07-7CBB2A69C7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B0574-5237-42C8-B864-3262D65CD6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5A50B-BC72-417D-AE2C-B071CAB493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de texto do modelo global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2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4.png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1.pn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wmf"/><Relationship Id="rId9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/>
              <a:t>Computer Vision – TP7</a:t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 dirty="0"/>
              <a:t>Miguel Coimbra</a:t>
            </a:r>
            <a:r>
              <a:rPr lang="pt-PT" sz="2800" b="1" i="1"/>
              <a:t>, </a:t>
            </a:r>
            <a:r>
              <a:rPr lang="pt-PT" altLang="pt-PT" sz="2800" b="1" i="1">
                <a:solidFill>
                  <a:schemeClr val="tx1"/>
                </a:solidFill>
              </a:rPr>
              <a:t>Hélder Oliveira</a:t>
            </a:r>
            <a:endParaRPr lang="pt-PT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PR system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E9CA5-FA77-2948-8AF5-9C5B9711F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 case:</a:t>
            </a:r>
          </a:p>
          <a:p>
            <a:pPr lvl="1" eaLnBrk="1" hangingPunct="1"/>
            <a:r>
              <a:rPr lang="pt-PT" dirty="0" err="1"/>
              <a:t>Image</a:t>
            </a:r>
            <a:r>
              <a:rPr lang="pt-PT" dirty="0"/>
              <a:t> </a:t>
            </a:r>
            <a:r>
              <a:rPr lang="pt-PT" dirty="0" err="1"/>
              <a:t>acquiring</a:t>
            </a:r>
            <a:r>
              <a:rPr lang="pt-PT" dirty="0"/>
              <a:t> </a:t>
            </a:r>
            <a:r>
              <a:rPr lang="pt-PT" dirty="0" err="1"/>
              <a:t>mechanism</a:t>
            </a:r>
            <a:endParaRPr lang="pt-PT" dirty="0"/>
          </a:p>
          <a:p>
            <a:pPr lvl="1" eaLnBrk="1" hangingPunct="1"/>
            <a:r>
              <a:rPr lang="pt-PT" dirty="0" err="1"/>
              <a:t>Let’s</a:t>
            </a:r>
            <a:r>
              <a:rPr lang="pt-PT" dirty="0"/>
              <a:t> assume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it</a:t>
            </a:r>
            <a:endParaRPr lang="pt-PT" dirty="0"/>
          </a:p>
          <a:p>
            <a:pPr lvl="1" eaLnBrk="1" hangingPunct="1">
              <a:buFontTx/>
              <a:buNone/>
            </a:pPr>
            <a:endParaRPr lang="pt-PT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observation</a:t>
            </a:r>
            <a:r>
              <a:rPr lang="pt-PT" sz="2400" dirty="0"/>
              <a:t> = </a:t>
            </a: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Image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Video</a:t>
            </a:r>
            <a:r>
              <a:rPr lang="pt-PT" sz="2400" dirty="0"/>
              <a:t> = </a:t>
            </a:r>
            <a:r>
              <a:rPr lang="pt-PT" sz="2400" dirty="0" err="1"/>
              <a:t>Multiple</a:t>
            </a:r>
            <a:r>
              <a:rPr lang="pt-PT" sz="2400" dirty="0"/>
              <a:t> </a:t>
            </a:r>
            <a:r>
              <a:rPr lang="pt-PT" sz="2400" dirty="0" err="1"/>
              <a:t>Observations</a:t>
            </a:r>
            <a:endParaRPr lang="pt-PT" sz="2400" dirty="0"/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C6FECD-CF47-274C-ADD4-839F9A54B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exactly</a:t>
            </a:r>
            <a:r>
              <a:rPr lang="pt-PT" dirty="0"/>
              <a:t> are </a:t>
            </a:r>
            <a:r>
              <a:rPr lang="pt-PT" dirty="0" err="1"/>
              <a:t>features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 err="1"/>
              <a:t>Colour</a:t>
            </a:r>
            <a:r>
              <a:rPr lang="pt-PT" dirty="0"/>
              <a:t>, texture, </a:t>
            </a:r>
            <a:r>
              <a:rPr lang="pt-PT" dirty="0" err="1"/>
              <a:t>shape</a:t>
            </a:r>
            <a:r>
              <a:rPr lang="pt-PT" dirty="0"/>
              <a:t>, </a:t>
            </a:r>
            <a:r>
              <a:rPr lang="pt-PT" dirty="0" err="1"/>
              <a:t>etc</a:t>
            </a:r>
            <a:endParaRPr lang="pt-PT" dirty="0"/>
          </a:p>
          <a:p>
            <a:pPr lvl="1" eaLnBrk="1" hangingPunct="1"/>
            <a:r>
              <a:rPr lang="pt-PT" dirty="0"/>
              <a:t>Animal </a:t>
            </a:r>
            <a:r>
              <a:rPr lang="pt-PT" dirty="0" err="1"/>
              <a:t>with</a:t>
            </a:r>
            <a:r>
              <a:rPr lang="pt-PT" dirty="0"/>
              <a:t> 4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eaLnBrk="1" hangingPunct="1"/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vary</a:t>
            </a:r>
            <a:r>
              <a:rPr lang="pt-PT" dirty="0"/>
              <a:t> a </a:t>
            </a:r>
            <a:r>
              <a:rPr lang="pt-PT" dirty="0" err="1"/>
              <a:t>lot</a:t>
            </a:r>
            <a:r>
              <a:rPr lang="pt-PT" dirty="0"/>
              <a:t>!</a:t>
            </a:r>
          </a:p>
          <a:p>
            <a:pPr eaLnBrk="1" hangingPunct="1"/>
            <a:r>
              <a:rPr lang="pt-PT" dirty="0"/>
              <a:t>Some </a:t>
            </a:r>
            <a:r>
              <a:rPr lang="pt-PT" dirty="0" err="1"/>
              <a:t>imply</a:t>
            </a:r>
            <a:r>
              <a:rPr lang="pt-PT" dirty="0"/>
              <a:t> some </a:t>
            </a:r>
            <a:r>
              <a:rPr lang="pt-PT" dirty="0" err="1"/>
              <a:t>sort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‘</a:t>
            </a:r>
            <a:r>
              <a:rPr lang="pt-PT" dirty="0" err="1"/>
              <a:t>recognition</a:t>
            </a:r>
            <a:r>
              <a:rPr lang="pt-PT" dirty="0"/>
              <a:t>’</a:t>
            </a:r>
          </a:p>
          <a:p>
            <a:pPr lvl="2" eaLnBrk="1" hangingPunct="1">
              <a:buFontTx/>
              <a:buNone/>
            </a:pPr>
            <a:r>
              <a:rPr lang="pt-PT" dirty="0"/>
              <a:t>e.g. </a:t>
            </a:r>
            <a:r>
              <a:rPr lang="pt-PT" dirty="0" err="1"/>
              <a:t>How</a:t>
            </a:r>
            <a:r>
              <a:rPr lang="pt-PT" dirty="0"/>
              <a:t> do 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jumping</a:t>
            </a:r>
            <a:r>
              <a:rPr lang="pt-PT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3C13B-9430-F64F-BD4E-FF0D018C6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Low-level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Colour</a:t>
            </a:r>
            <a:r>
              <a:rPr lang="pt-PT" dirty="0"/>
              <a:t>, texture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Middle-level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four</a:t>
            </a:r>
            <a:r>
              <a:rPr lang="pt-PT" dirty="0"/>
              <a:t>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moving</a:t>
            </a:r>
            <a:r>
              <a:rPr lang="pt-PT" dirty="0"/>
              <a:t> </a:t>
            </a:r>
            <a:r>
              <a:rPr lang="pt-PT" dirty="0" err="1"/>
              <a:t>up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High-level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competition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0FE1EC-B95A-BB48-8FAB-04C176CB6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Objective</a:t>
            </a:r>
          </a:p>
          <a:p>
            <a:pPr eaLnBrk="1" hangingPunct="1"/>
            <a:r>
              <a:rPr lang="en-US" dirty="0"/>
              <a:t>Directly reflect specific image and video features</a:t>
            </a:r>
          </a:p>
          <a:p>
            <a:pPr lvl="1" eaLnBrk="1" hangingPunct="1"/>
            <a:r>
              <a:rPr lang="en-US" dirty="0" err="1"/>
              <a:t>Colour</a:t>
            </a:r>
            <a:endParaRPr lang="en-US" dirty="0"/>
          </a:p>
          <a:p>
            <a:pPr lvl="1" eaLnBrk="1" hangingPunct="1"/>
            <a:r>
              <a:rPr lang="en-US" dirty="0"/>
              <a:t>Texture</a:t>
            </a:r>
          </a:p>
          <a:p>
            <a:pPr lvl="1" eaLnBrk="1" hangingPunct="1"/>
            <a:r>
              <a:rPr lang="en-US" dirty="0"/>
              <a:t>Shape</a:t>
            </a:r>
          </a:p>
          <a:p>
            <a:pPr lvl="1" eaLnBrk="1" hangingPunct="1"/>
            <a:r>
              <a:rPr lang="en-US" dirty="0"/>
              <a:t>Motion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C8FE3-4E8C-1C40-A9ED-9A4F978E0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 degree of subjectivity</a:t>
            </a:r>
          </a:p>
          <a:p>
            <a:pPr eaLnBrk="1" hangingPunct="1"/>
            <a:r>
              <a:rPr lang="en-US" dirty="0"/>
              <a:t>They are typically one solution of a problem with multiple solutions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Segmentation</a:t>
            </a:r>
          </a:p>
          <a:p>
            <a:pPr lvl="1" eaLnBrk="1" hangingPunct="1"/>
            <a:r>
              <a:rPr lang="en-US" dirty="0"/>
              <a:t>Optical Flow</a:t>
            </a:r>
          </a:p>
          <a:p>
            <a:pPr lvl="1" eaLnBrk="1" hangingPunct="1"/>
            <a:r>
              <a:rPr lang="en-US" dirty="0"/>
              <a:t>Identification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0653D3-64ED-D842-9341-19EED0399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Semantic Interpretation</a:t>
            </a:r>
          </a:p>
          <a:p>
            <a:pPr eaLnBrk="1" hangingPunct="1"/>
            <a:r>
              <a:rPr lang="en-US" dirty="0"/>
              <a:t>Knowledge</a:t>
            </a:r>
          </a:p>
          <a:p>
            <a:pPr eaLnBrk="1" hangingPunct="1"/>
            <a:r>
              <a:rPr lang="en-US" dirty="0"/>
              <a:t>Context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This person suffers from epilepsy</a:t>
            </a:r>
          </a:p>
          <a:p>
            <a:pPr lvl="1" eaLnBrk="1" hangingPunct="1"/>
            <a:r>
              <a:rPr lang="en-US" dirty="0"/>
              <a:t>The virus attacks the cell with some degree of intelligence</a:t>
            </a:r>
          </a:p>
          <a:p>
            <a:pPr lvl="1" eaLnBrk="1" hangingPunct="1"/>
            <a:r>
              <a:rPr lang="en-US" dirty="0"/>
              <a:t>This person is running from that one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B18B0-F7D9-BE40-9C43-ED9E14A23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1286A-0789-444C-A9FD-AE8AC836A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B387E-8ADA-CC4E-8FC1-46AC2CB9D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AE7EC-583E-CB4B-8441-18FFA5C94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r>
              <a:rPr lang="en-GB" dirty="0"/>
              <a:t>Detection of interest points</a:t>
            </a:r>
          </a:p>
          <a:p>
            <a:pPr eaLnBrk="1" hangingPunct="1"/>
            <a:r>
              <a:rPr lang="en-GB" dirty="0"/>
              <a:t>Local invariant descriptors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BC4071-7B5C-A344-9F34-90F55ABC7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5812D3-A92D-1B40-891F-4432EDF6EA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do I map my M inputs to my N outputs?</a:t>
            </a:r>
          </a:p>
          <a:p>
            <a:pPr eaLnBrk="1" hangingPunct="1"/>
            <a:r>
              <a:rPr lang="en-US" dirty="0"/>
              <a:t>Mathematical tools:</a:t>
            </a:r>
          </a:p>
          <a:p>
            <a:pPr lvl="1" eaLnBrk="1" hangingPunct="1"/>
            <a:r>
              <a:rPr lang="en-US" dirty="0"/>
              <a:t>Distance-based classifiers</a:t>
            </a:r>
          </a:p>
          <a:p>
            <a:pPr lvl="1" eaLnBrk="1" hangingPunct="1"/>
            <a:r>
              <a:rPr lang="en-US" dirty="0"/>
              <a:t>Rule-based classifiers</a:t>
            </a:r>
          </a:p>
          <a:p>
            <a:pPr lvl="1" eaLnBrk="1" hangingPunct="1"/>
            <a:r>
              <a:rPr lang="en-US" dirty="0"/>
              <a:t>Support Vector Machines</a:t>
            </a:r>
          </a:p>
          <a:p>
            <a:pPr lvl="1" eaLnBrk="1" hangingPunct="1"/>
            <a:r>
              <a:rPr lang="en-US" dirty="0"/>
              <a:t>Neural Networks</a:t>
            </a:r>
          </a:p>
          <a:p>
            <a:pPr lvl="1" eaLnBrk="1" hangingPunct="1"/>
            <a:r>
              <a:rPr lang="en-US" dirty="0"/>
              <a:t>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D5BAC-2102-5D41-A7A4-9021223D2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pattern recognition</a:t>
            </a:r>
          </a:p>
          <a:p>
            <a:pPr lvl="1" eaLnBrk="1" hangingPunct="1"/>
            <a:r>
              <a:rPr lang="en-US" dirty="0"/>
              <a:t>based on statistical characterizations of patterns, assuming that the patterns are generated by a probabilistic system </a:t>
            </a:r>
          </a:p>
          <a:p>
            <a:pPr eaLnBrk="1" hangingPunct="1"/>
            <a:r>
              <a:rPr lang="en-US" dirty="0"/>
              <a:t>Syntactical (or structural) pattern recognition</a:t>
            </a:r>
          </a:p>
          <a:p>
            <a:pPr lvl="1" eaLnBrk="1" hangingPunct="1"/>
            <a:r>
              <a:rPr lang="en-US" dirty="0"/>
              <a:t>based on the structural interrelationships of features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1DC65-0EE4-B644-8B25-E13978FF2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48DF6-A127-AE4B-B8A7-A455C8A52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20EC3-2CAD-B240-A0DE-52BD06E93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decisions</a:t>
            </a:r>
            <a:endParaRPr lang="pt-PT" dirty="0"/>
          </a:p>
          <a:p>
            <a:pPr lvl="1" eaLnBrk="1" hangingPunct="1"/>
            <a:r>
              <a:rPr lang="pt-PT" dirty="0"/>
              <a:t>Is Porto in Portugal?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certain</a:t>
            </a:r>
            <a:r>
              <a:rPr lang="pt-PT" dirty="0"/>
              <a:t> </a:t>
            </a:r>
            <a:r>
              <a:rPr lang="pt-PT" dirty="0" err="1"/>
              <a:t>things</a:t>
            </a:r>
            <a:endParaRPr lang="pt-PT" dirty="0"/>
          </a:p>
          <a:p>
            <a:pPr lvl="1" eaLnBrk="1" hangingPunct="1"/>
            <a:r>
              <a:rPr lang="pt-PT" dirty="0"/>
              <a:t>A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map</a:t>
            </a:r>
            <a:r>
              <a:rPr lang="pt-PT" dirty="0"/>
              <a:t>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cities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countries</a:t>
            </a:r>
          </a:p>
          <a:p>
            <a:pPr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r>
              <a:rPr lang="pt-PT" dirty="0"/>
              <a:t>!</a:t>
            </a:r>
          </a:p>
          <a:p>
            <a:pPr lvl="1" eaLnBrk="1" hangingPunct="1"/>
            <a:r>
              <a:rPr lang="pt-PT" dirty="0"/>
              <a:t>Porto </a:t>
            </a:r>
            <a:r>
              <a:rPr lang="pt-PT" b="1" u="sng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enough</a:t>
            </a:r>
            <a:r>
              <a:rPr lang="pt-PT" dirty="0"/>
              <a:t> </a:t>
            </a:r>
            <a:r>
              <a:rPr lang="pt-PT" b="1" i="1" dirty="0"/>
              <a:t>a priori </a:t>
            </a:r>
            <a:r>
              <a:rPr lang="pt-PT" dirty="0" err="1"/>
              <a:t>knowledge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3234DA-4708-6D48-AF05-1559C286B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still</a:t>
            </a:r>
            <a:r>
              <a:rPr lang="pt-PT" sz="2800" dirty="0"/>
              <a:t> </a:t>
            </a:r>
            <a:r>
              <a:rPr lang="pt-PT" sz="2800" dirty="0" err="1"/>
              <a:t>want</a:t>
            </a:r>
            <a:r>
              <a:rPr lang="pt-PT" sz="2800" dirty="0"/>
              <a:t> to </a:t>
            </a:r>
            <a:r>
              <a:rPr lang="pt-PT" sz="2800" dirty="0" err="1"/>
              <a:t>make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decision</a:t>
            </a:r>
            <a:endParaRPr lang="pt-PT" sz="2800" dirty="0"/>
          </a:p>
          <a:p>
            <a:pPr eaLnBrk="1" hangingPunct="1"/>
            <a:r>
              <a:rPr lang="pt-PT" sz="2800" dirty="0"/>
              <a:t>I observe:</a:t>
            </a:r>
          </a:p>
          <a:p>
            <a:pPr lvl="1" eaLnBrk="1" hangingPunct="1"/>
            <a:r>
              <a:rPr lang="pt-PT" sz="2400" dirty="0"/>
              <a:t>Amarante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1</a:t>
            </a:r>
            <a:r>
              <a:rPr lang="pt-PT" sz="2400" dirty="0"/>
              <a:t>,y</a:t>
            </a:r>
            <a:r>
              <a:rPr lang="pt-PT" sz="2400" baseline="-25000" dirty="0"/>
              <a:t>1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Viseu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2</a:t>
            </a:r>
            <a:r>
              <a:rPr lang="pt-PT" sz="2400" dirty="0"/>
              <a:t>, y</a:t>
            </a:r>
            <a:r>
              <a:rPr lang="pt-PT" sz="2400" baseline="-25000" dirty="0"/>
              <a:t>2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Vigo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3</a:t>
            </a:r>
            <a:r>
              <a:rPr lang="pt-PT" sz="2400" dirty="0"/>
              <a:t>, y</a:t>
            </a:r>
            <a:r>
              <a:rPr lang="pt-PT" sz="2400" baseline="-25000" dirty="0"/>
              <a:t>3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</a:t>
            </a:r>
            <a:r>
              <a:rPr lang="pt-PT" sz="2400" dirty="0" err="1"/>
              <a:t>Spain</a:t>
            </a:r>
            <a:endParaRPr lang="pt-PT" sz="2400" dirty="0"/>
          </a:p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classify</a:t>
            </a:r>
            <a:r>
              <a:rPr lang="pt-PT" sz="2800" dirty="0"/>
              <a:t>:</a:t>
            </a:r>
          </a:p>
          <a:p>
            <a:pPr lvl="1" eaLnBrk="1" hangingPunct="1"/>
            <a:r>
              <a:rPr lang="pt-PT" sz="2400" dirty="0"/>
              <a:t>Porto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close</a:t>
            </a:r>
            <a:r>
              <a:rPr lang="pt-PT" sz="2400" dirty="0"/>
              <a:t> to Amarante </a:t>
            </a:r>
            <a:r>
              <a:rPr lang="pt-PT" sz="2400" dirty="0" err="1"/>
              <a:t>and</a:t>
            </a:r>
            <a:r>
              <a:rPr lang="pt-PT" sz="2400" dirty="0"/>
              <a:t> Viseu </a:t>
            </a:r>
            <a:r>
              <a:rPr lang="pt-PT" sz="2400" dirty="0" err="1"/>
              <a:t>so</a:t>
            </a:r>
            <a:r>
              <a:rPr lang="pt-PT" sz="2400" dirty="0"/>
              <a:t> </a:t>
            </a:r>
            <a:r>
              <a:rPr lang="pt-PT" sz="2400" b="1" dirty="0"/>
              <a:t>Porto </a:t>
            </a:r>
            <a:r>
              <a:rPr lang="pt-PT" sz="2400" b="1" u="sng" dirty="0" err="1"/>
              <a:t>is</a:t>
            </a:r>
            <a:r>
              <a:rPr lang="pt-PT" sz="2400" b="1" dirty="0"/>
              <a:t> in Portugal</a:t>
            </a:r>
            <a:endParaRPr lang="pt-PT" sz="2400" dirty="0"/>
          </a:p>
          <a:p>
            <a:pPr eaLnBrk="1" hangingPunct="1"/>
            <a:r>
              <a:rPr lang="pt-PT" sz="2800" dirty="0" err="1"/>
              <a:t>What</a:t>
            </a:r>
            <a:r>
              <a:rPr lang="pt-PT" sz="2800" dirty="0"/>
              <a:t> </a:t>
            </a:r>
            <a:r>
              <a:rPr lang="pt-PT" sz="2800" dirty="0" err="1"/>
              <a:t>if</a:t>
            </a:r>
            <a:r>
              <a:rPr lang="pt-PT" sz="2800" dirty="0"/>
              <a:t> I </a:t>
            </a:r>
            <a:r>
              <a:rPr lang="pt-PT" sz="2800" dirty="0" err="1"/>
              <a:t>try</a:t>
            </a:r>
            <a:r>
              <a:rPr lang="pt-PT" sz="2800" dirty="0"/>
              <a:t> to </a:t>
            </a:r>
            <a:r>
              <a:rPr lang="pt-PT" sz="2800" dirty="0" err="1"/>
              <a:t>classify</a:t>
            </a:r>
            <a:r>
              <a:rPr lang="pt-PT" sz="2800" dirty="0"/>
              <a:t> </a:t>
            </a:r>
            <a:r>
              <a:rPr lang="pt-PT" sz="2800" i="1" dirty="0"/>
              <a:t>Valença</a:t>
            </a:r>
            <a:r>
              <a:rPr lang="pt-PT" sz="2800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CCB375-7BA3-2E4E-AC42-FFE0F199E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used</a:t>
            </a:r>
            <a:r>
              <a:rPr lang="pt-PT" dirty="0"/>
              <a:t> </a:t>
            </a:r>
            <a:r>
              <a:rPr lang="pt-PT" b="1" dirty="0" err="1"/>
              <a:t>statistics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a </a:t>
            </a:r>
            <a:r>
              <a:rPr lang="pt-PT" dirty="0" err="1"/>
              <a:t>decision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decisions</a:t>
            </a:r>
            <a:r>
              <a:rPr lang="pt-PT" b="1" dirty="0"/>
              <a:t> </a:t>
            </a:r>
            <a:r>
              <a:rPr lang="pt-PT" dirty="0" err="1"/>
              <a:t>even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a priori </a:t>
            </a:r>
            <a:r>
              <a:rPr lang="pt-PT" dirty="0" err="1"/>
              <a:t>knowledge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whole</a:t>
            </a:r>
            <a:r>
              <a:rPr lang="pt-PT" dirty="0"/>
              <a:t> </a:t>
            </a:r>
            <a:r>
              <a:rPr lang="pt-PT" dirty="0" err="1"/>
              <a:t>process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mistakes</a:t>
            </a:r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</a:t>
            </a:r>
            <a:r>
              <a:rPr lang="pt-PT" b="1" dirty="0" err="1"/>
              <a:t>recognize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pattern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learned</a:t>
            </a:r>
            <a:r>
              <a:rPr lang="pt-PT" b="1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previous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knew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r>
              <a:rPr lang="pt-PT" dirty="0"/>
              <a:t> </a:t>
            </a:r>
            <a:r>
              <a:rPr lang="pt-PT" dirty="0" err="1"/>
              <a:t>result</a:t>
            </a:r>
            <a:endParaRPr lang="pt-PT" dirty="0"/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classified</a:t>
            </a:r>
            <a:r>
              <a:rPr lang="pt-PT" b="1" dirty="0"/>
              <a:t> </a:t>
            </a:r>
            <a:r>
              <a:rPr lang="pt-PT" dirty="0"/>
              <a:t>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observation</a:t>
            </a:r>
            <a:endParaRPr lang="pt-PT" dirty="0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241DC8-B7EB-1D43-8E2C-21719120F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  <a:r>
              <a:rPr lang="pt-PT" b="1" baseline="-25000"/>
              <a:t> </a:t>
            </a:r>
            <a:r>
              <a:rPr lang="pt-PT"/>
              <a:t>with </a:t>
            </a:r>
            <a:r>
              <a:rPr lang="pt-PT" b="1" i="1"/>
              <a:t>N</a:t>
            </a:r>
            <a:r>
              <a:rPr lang="pt-PT"/>
              <a:t> values.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Naming</a:t>
            </a:r>
            <a:r>
              <a:rPr lang="pt-PT" dirty="0"/>
              <a:t> </a:t>
            </a:r>
            <a:r>
              <a:rPr lang="pt-PT" dirty="0" err="1"/>
              <a:t>conventions</a:t>
            </a:r>
            <a:r>
              <a:rPr lang="pt-PT" dirty="0"/>
              <a:t>:</a:t>
            </a:r>
          </a:p>
          <a:p>
            <a:pPr lvl="1" eaLnBrk="1" hangingPunct="1"/>
            <a:r>
              <a:rPr lang="pt-PT" dirty="0" err="1"/>
              <a:t>Elements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</a:t>
            </a:r>
            <a:r>
              <a:rPr lang="pt-PT" b="1" dirty="0"/>
              <a:t> </a:t>
            </a:r>
            <a:r>
              <a:rPr lang="pt-PT" dirty="0"/>
              <a:t>are </a:t>
            </a:r>
            <a:r>
              <a:rPr lang="pt-PT" dirty="0" err="1"/>
              <a:t>called</a:t>
            </a:r>
            <a:r>
              <a:rPr lang="pt-PT" dirty="0"/>
              <a:t>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Features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vectors</a:t>
            </a:r>
            <a:r>
              <a:rPr lang="pt-PT" b="1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features</a:t>
            </a:r>
            <a:endParaRPr lang="pt-PT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228600" progId="Equation.3">
                  <p:embed/>
                </p:oleObj>
              </mc:Choice>
              <mc:Fallback>
                <p:oleObj name="Equation" r:id="rId2" imgW="520560" imgH="2286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28600" progId="Equation.3">
                  <p:embed/>
                </p:oleObj>
              </mc:Choice>
              <mc:Fallback>
                <p:oleObj name="Equation" r:id="rId4" imgW="1180800" imgH="2286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15640" progId="Equation.3">
                  <p:embed/>
                </p:oleObj>
              </mc:Choice>
              <mc:Fallback>
                <p:oleObj name="Equation" r:id="rId6" imgW="1206360" imgH="215640" progId="Equation.3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B2E03-4BFB-1344-87DD-64966ECE5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classified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Porto </a:t>
            </a:r>
            <a:r>
              <a:rPr lang="pt-PT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use?</a:t>
            </a:r>
          </a:p>
          <a:p>
            <a:pPr lvl="1" eaLnBrk="1" hangingPunct="1"/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location</a:t>
            </a:r>
            <a:endParaRPr lang="pt-PT" dirty="0"/>
          </a:p>
          <a:p>
            <a:pPr eaLnBrk="1" hangingPunct="1"/>
            <a:r>
              <a:rPr lang="pt-PT" dirty="0" err="1"/>
              <a:t>Let’s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more formal</a:t>
            </a:r>
          </a:p>
          <a:p>
            <a:pPr lvl="1"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defined</a:t>
            </a:r>
            <a:r>
              <a:rPr lang="pt-PT" dirty="0"/>
              <a:t> a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i="1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1x</a:t>
            </a:r>
            <a:r>
              <a:rPr lang="pt-PT" dirty="0"/>
              <a:t>, </a:t>
            </a:r>
            <a:r>
              <a:rPr lang="pt-PT" b="1" i="1" dirty="0"/>
              <a:t>f</a:t>
            </a:r>
            <a:r>
              <a:rPr lang="pt-PT" b="1" i="1" baseline="-25000" dirty="0"/>
              <a:t>1y</a:t>
            </a:r>
            <a:endParaRPr lang="pt-PT" dirty="0"/>
          </a:p>
          <a:p>
            <a:pPr lvl="1" eaLnBrk="1" hangingPunct="1"/>
            <a:endParaRPr lang="pt-PT" dirty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41200" progId="Equation.3">
                  <p:embed/>
                </p:oleObj>
              </mc:Choice>
              <mc:Fallback>
                <p:oleObj name="Equation" r:id="rId2" imgW="1193760" imgH="2412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26BD51-7F76-0442-8914-6C74E5547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FFD0B-82B8-3E4A-A380-7B1AAA2F3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Two</a:t>
            </a:r>
            <a:r>
              <a:rPr lang="pt-PT" dirty="0"/>
              <a:t> total </a:t>
            </a:r>
            <a:r>
              <a:rPr lang="pt-PT" dirty="0" err="1"/>
              <a:t>coefficients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seen</a:t>
            </a:r>
            <a:r>
              <a:rPr lang="pt-PT" dirty="0"/>
              <a:t> as a </a:t>
            </a:r>
            <a:r>
              <a:rPr lang="pt-PT" dirty="0" err="1"/>
              <a:t>feature</a:t>
            </a:r>
            <a:r>
              <a:rPr lang="pt-PT" dirty="0"/>
              <a:t> ‘</a:t>
            </a:r>
            <a:r>
              <a:rPr lang="pt-PT" dirty="0" err="1"/>
              <a:t>space</a:t>
            </a:r>
            <a:r>
              <a:rPr lang="pt-PT" dirty="0"/>
              <a:t>’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orthogonal</a:t>
            </a:r>
            <a:r>
              <a:rPr lang="pt-PT" dirty="0"/>
              <a:t> </a:t>
            </a:r>
            <a:r>
              <a:rPr lang="pt-PT" dirty="0" err="1"/>
              <a:t>axis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Hyper-space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N </a:t>
            </a:r>
            <a:r>
              <a:rPr lang="pt-PT" dirty="0" err="1"/>
              <a:t>dimensions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N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total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84C8E5-BB39-9748-AC72-86AFDD72F4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/>
              <a:t>A Priori</a:t>
            </a:r>
            <a:r>
              <a:rPr lang="pt-PT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a precise </a:t>
            </a:r>
            <a:r>
              <a:rPr lang="pt-PT" sz="2400" b="1" i="1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feature</a:t>
            </a:r>
            <a:r>
              <a:rPr lang="pt-PT" sz="2400" dirty="0"/>
              <a:t> </a:t>
            </a:r>
            <a:r>
              <a:rPr lang="pt-PT" sz="2400" dirty="0" err="1"/>
              <a:t>space</a:t>
            </a:r>
            <a:r>
              <a:rPr lang="pt-PT" sz="2400" dirty="0"/>
              <a:t> </a:t>
            </a:r>
            <a:r>
              <a:rPr lang="pt-PT" sz="2400" dirty="0" err="1"/>
              <a:t>based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b="1" i="1" dirty="0"/>
              <a:t>a priori</a:t>
            </a:r>
            <a:r>
              <a:rPr lang="pt-PT" sz="2400" dirty="0"/>
              <a:t> </a:t>
            </a:r>
            <a:r>
              <a:rPr lang="pt-PT" sz="2400" dirty="0" err="1"/>
              <a:t>knowledge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 err="1"/>
              <a:t>City</a:t>
            </a:r>
            <a:r>
              <a:rPr lang="pt-PT" sz="2000" i="1" dirty="0"/>
              <a:t>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</a:t>
            </a:r>
            <a:r>
              <a:rPr lang="pt-PT" sz="2000" i="1" dirty="0" err="1"/>
              <a:t>if</a:t>
            </a:r>
            <a:r>
              <a:rPr lang="pt-PT" sz="2000" i="1" dirty="0"/>
              <a:t> F</a:t>
            </a:r>
            <a:r>
              <a:rPr lang="pt-PT" sz="2000" i="1" baseline="-25000" dirty="0"/>
              <a:t>1Y</a:t>
            </a:r>
            <a:r>
              <a:rPr lang="pt-PT" sz="2000" i="1" dirty="0"/>
              <a:t>&gt;23</a:t>
            </a:r>
          </a:p>
          <a:p>
            <a:pPr eaLnBrk="1" hangingPunct="1"/>
            <a:r>
              <a:rPr lang="pt-PT" sz="2400" dirty="0"/>
              <a:t>Great </a:t>
            </a:r>
            <a:r>
              <a:rPr lang="pt-PT" sz="2400" dirty="0" err="1"/>
              <a:t>models</a:t>
            </a:r>
            <a:r>
              <a:rPr lang="pt-PT" sz="2400" dirty="0"/>
              <a:t> = Great </a:t>
            </a:r>
            <a:r>
              <a:rPr lang="pt-PT" sz="2400" dirty="0" err="1"/>
              <a:t>classifications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/>
              <a:t>F</a:t>
            </a:r>
            <a:r>
              <a:rPr lang="pt-PT" sz="2000" i="1" baseline="-25000" dirty="0"/>
              <a:t>1Y</a:t>
            </a:r>
            <a:r>
              <a:rPr lang="pt-PT" sz="2000" i="1" dirty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dirty="0"/>
              <a:t>London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A6A1FC-038D-CA43-976C-95A96F759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b="1" dirty="0" err="1"/>
              <a:t>learn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.</a:t>
            </a:r>
          </a:p>
          <a:p>
            <a:pPr lvl="1" eaLnBrk="1" hangingPunct="1"/>
            <a:r>
              <a:rPr lang="pt-PT" dirty="0"/>
              <a:t>Derive a </a:t>
            </a:r>
            <a:r>
              <a:rPr lang="pt-PT" dirty="0" err="1"/>
              <a:t>model</a:t>
            </a:r>
            <a:endParaRPr lang="pt-PT" dirty="0"/>
          </a:p>
          <a:p>
            <a:pPr lvl="1" eaLnBrk="1" hangingPunct="1"/>
            <a:r>
              <a:rPr lang="pt-PT" dirty="0" err="1"/>
              <a:t>Direct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endParaRPr lang="pt-PT" dirty="0"/>
          </a:p>
          <a:p>
            <a:pPr eaLnBrk="1" hangingPunct="1"/>
            <a:r>
              <a:rPr lang="pt-PT" dirty="0"/>
              <a:t>Training </a:t>
            </a:r>
            <a:r>
              <a:rPr lang="pt-PT" dirty="0" err="1"/>
              <a:t>stage</a:t>
            </a:r>
            <a:endParaRPr lang="pt-PT" dirty="0"/>
          </a:p>
          <a:p>
            <a:pPr lvl="1" eaLnBrk="1" hangingPunct="1"/>
            <a:r>
              <a:rPr lang="pt-PT" dirty="0" err="1"/>
              <a:t>Learn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pPr eaLnBrk="1" hangingPunct="1"/>
            <a:r>
              <a:rPr lang="pt-PT" dirty="0" err="1"/>
              <a:t>Classification</a:t>
            </a:r>
            <a:endParaRPr lang="pt-PT" dirty="0"/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91074" imgH="4248076" progId="Excel.Sheet.8">
                  <p:embed/>
                </p:oleObj>
              </mc:Choice>
              <mc:Fallback>
                <p:oleObj name="Chart" r:id="rId2" imgW="4191074" imgH="4248076" progId="Excel.Shee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3A3E6E-D50A-464D-9453-B1D4004D6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example</a:t>
            </a:r>
            <a:r>
              <a:rPr lang="pt-PT" dirty="0"/>
              <a:t>, </a:t>
            </a:r>
            <a:r>
              <a:rPr lang="pt-PT" dirty="0" err="1"/>
              <a:t>cities</a:t>
            </a:r>
            <a:r>
              <a:rPr lang="pt-PT" dirty="0"/>
              <a:t> can </a:t>
            </a:r>
            <a:r>
              <a:rPr lang="pt-PT" dirty="0" err="1"/>
              <a:t>belong</a:t>
            </a:r>
            <a:r>
              <a:rPr lang="pt-PT" dirty="0"/>
              <a:t> to:</a:t>
            </a:r>
          </a:p>
          <a:p>
            <a:pPr lvl="1" eaLnBrk="1" hangingPunct="1"/>
            <a:r>
              <a:rPr lang="pt-PT" dirty="0"/>
              <a:t>Portugal</a:t>
            </a:r>
          </a:p>
          <a:p>
            <a:pPr lvl="1" eaLnBrk="1" hangingPunct="1"/>
            <a:r>
              <a:rPr lang="pt-PT" dirty="0" err="1"/>
              <a:t>Spain</a:t>
            </a:r>
            <a:endParaRPr lang="pt-PT" dirty="0"/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b="1" i="1" dirty="0"/>
              <a:t>classes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cities</a:t>
            </a:r>
            <a:endParaRPr lang="pt-PT" dirty="0"/>
          </a:p>
          <a:p>
            <a:pPr eaLnBrk="1" hangingPunct="1"/>
            <a:r>
              <a:rPr lang="pt-PT" dirty="0"/>
              <a:t>A </a:t>
            </a:r>
            <a:r>
              <a:rPr lang="pt-PT" b="1" i="1" dirty="0" err="1"/>
              <a:t>class</a:t>
            </a:r>
            <a:r>
              <a:rPr lang="pt-PT" b="1" i="1" dirty="0"/>
              <a:t> </a:t>
            </a:r>
            <a:r>
              <a:rPr lang="pt-PT" dirty="0" err="1"/>
              <a:t>represents</a:t>
            </a:r>
            <a:r>
              <a:rPr lang="pt-PT" dirty="0"/>
              <a:t> a </a:t>
            </a:r>
            <a:r>
              <a:rPr lang="pt-PT" dirty="0" err="1"/>
              <a:t>sub-space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A93E3-8877-A442-A18A-00812EDC9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/>
              <a:t>A </a:t>
            </a:r>
            <a:r>
              <a:rPr lang="pt-PT" b="1" dirty="0" err="1"/>
              <a:t>Classifier</a:t>
            </a:r>
            <a:r>
              <a:rPr lang="pt-PT" b="1" dirty="0"/>
              <a:t> C </a:t>
            </a:r>
            <a:r>
              <a:rPr lang="pt-PT" dirty="0" err="1"/>
              <a:t>maps</a:t>
            </a:r>
            <a:r>
              <a:rPr lang="pt-PT" dirty="0"/>
              <a:t> a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endParaRPr lang="pt-PT" dirty="0"/>
          </a:p>
          <a:p>
            <a:pPr lvl="1" eaLnBrk="1" hangingPunct="1">
              <a:lnSpc>
                <a:spcPct val="90000"/>
              </a:lnSpc>
            </a:pP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Various</a:t>
            </a:r>
            <a:r>
              <a:rPr lang="pt-PT" dirty="0"/>
              <a:t> </a:t>
            </a:r>
            <a:r>
              <a:rPr lang="pt-PT" dirty="0" err="1"/>
              <a:t>types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classifiers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Nearest-Neighbours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Bayesian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Soft-</a:t>
            </a:r>
            <a:r>
              <a:rPr lang="pt-PT" dirty="0" err="1"/>
              <a:t>computing</a:t>
            </a:r>
            <a:r>
              <a:rPr lang="pt-PT" dirty="0"/>
              <a:t> </a:t>
            </a:r>
            <a:r>
              <a:rPr lang="pt-PT" dirty="0" err="1"/>
              <a:t>machines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57200" progId="Equation.3">
                  <p:embed/>
                </p:oleObj>
              </mc:Choice>
              <mc:Fallback>
                <p:oleObj name="Equation" r:id="rId2" imgW="2031840" imgH="45720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BEC0B-82DB-BE42-B1EF-EAD025C53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Topic: Visual Features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419F82-CD68-F749-BA22-1FCCD913B0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:a16="http://schemas.microsoft.com/office/drawing/2014/main" id="{3EF4FB08-17F9-4CB5-BC79-3138E8E1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6EA282B-245C-4A26-856D-6F5C535B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8FA932EA-CAE0-4277-9935-744F6713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round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8939DBF3-81C6-4272-A6A9-9CF87543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254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blue,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white and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brown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34AD9E0B-CD8A-497D-87DA-2F0A65FF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0"/>
            <a:ext cx="3182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b="1">
                <a:solidFill>
                  <a:schemeClr val="bg1"/>
                </a:solidFill>
              </a:rPr>
              <a:t>Visual Features</a:t>
            </a: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B5F8313E-1A9E-40DC-B983-FB8CD6A1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6035675"/>
            <a:ext cx="277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south pole has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 smooth texture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9BE24DB0-0FAD-4B0C-91E4-CFFA30868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Visual Features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64196D4-BCD0-4FFD-B5AC-D4844568F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specific</a:t>
            </a:r>
            <a:r>
              <a:rPr lang="pt-PT" altLang="pt-PT" dirty="0"/>
              <a:t> </a:t>
            </a:r>
            <a:r>
              <a:rPr lang="pt-PT" altLang="pt-PT" dirty="0" err="1"/>
              <a:t>characteristics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Numerical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multiple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eaLnBrk="1" hangingPunct="1"/>
            <a:r>
              <a:rPr lang="pt-PT" altLang="pt-PT" dirty="0"/>
              <a:t>Visual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Quantify</a:t>
            </a:r>
            <a:r>
              <a:rPr lang="pt-PT" altLang="pt-PT" dirty="0"/>
              <a:t> visual </a:t>
            </a:r>
            <a:r>
              <a:rPr lang="pt-PT" altLang="pt-PT" dirty="0" err="1"/>
              <a:t>characteristics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Popular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2" eaLnBrk="1" hangingPunct="1"/>
            <a:r>
              <a:rPr lang="pt-PT" altLang="pt-PT" dirty="0" err="1"/>
              <a:t>Colour</a:t>
            </a:r>
            <a:r>
              <a:rPr lang="pt-PT" altLang="pt-PT" dirty="0"/>
              <a:t>, Texture, Shape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84D3F2-C37A-B64D-865D-45A293F41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1EA487C2-1936-4B71-81F8-39BB3F5E9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vector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9B928CD-60B9-4F50-A132-6389007F3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  <a:r>
              <a:rPr lang="pt-PT" altLang="pt-PT" b="1" baseline="-25000"/>
              <a:t> </a:t>
            </a:r>
            <a:r>
              <a:rPr lang="pt-PT" altLang="pt-PT"/>
              <a:t>with </a:t>
            </a:r>
            <a:r>
              <a:rPr lang="pt-PT" altLang="pt-PT" b="1" i="1"/>
              <a:t>N</a:t>
            </a:r>
            <a:r>
              <a:rPr lang="pt-PT" altLang="pt-PT"/>
              <a:t> values.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altLang="pt-P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5D09B95-2196-4BE2-A015-31C6D46DF3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Naming</a:t>
            </a:r>
            <a:r>
              <a:rPr lang="pt-PT" altLang="pt-PT" dirty="0"/>
              <a:t> </a:t>
            </a:r>
            <a:r>
              <a:rPr lang="pt-PT" altLang="pt-PT" dirty="0" err="1"/>
              <a:t>conventions</a:t>
            </a:r>
            <a:r>
              <a:rPr lang="pt-PT" altLang="pt-PT" dirty="0"/>
              <a:t> for </a:t>
            </a:r>
            <a:r>
              <a:rPr lang="pt-PT" altLang="pt-PT" dirty="0" err="1"/>
              <a:t>this</a:t>
            </a:r>
            <a:r>
              <a:rPr lang="pt-PT" altLang="pt-PT" dirty="0"/>
              <a:t> module:</a:t>
            </a:r>
          </a:p>
          <a:p>
            <a:pPr lvl="1" eaLnBrk="1" hangingPunct="1"/>
            <a:r>
              <a:rPr lang="pt-PT" altLang="pt-PT" dirty="0" err="1"/>
              <a:t>Elements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a </a:t>
            </a:r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</a:t>
            </a:r>
            <a:r>
              <a:rPr lang="pt-PT" altLang="pt-PT" b="1" dirty="0"/>
              <a:t> </a:t>
            </a:r>
            <a:r>
              <a:rPr lang="pt-PT" altLang="pt-PT" dirty="0"/>
              <a:t>are </a:t>
            </a:r>
            <a:r>
              <a:rPr lang="pt-PT" altLang="pt-PT" dirty="0" err="1"/>
              <a:t>called</a:t>
            </a:r>
            <a:r>
              <a:rPr lang="pt-PT" altLang="pt-PT" dirty="0"/>
              <a:t>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Features</a:t>
            </a:r>
            <a:r>
              <a:rPr lang="pt-PT" altLang="pt-PT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vectors</a:t>
            </a:r>
            <a:r>
              <a:rPr lang="pt-PT" altLang="pt-PT" b="1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features</a:t>
            </a:r>
            <a:endParaRPr lang="pt-PT" altLang="pt-PT" dirty="0"/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79C9BE33-5A26-4389-9A2C-D7DC9ACAF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700" imgH="228600" progId="Equation.3">
                  <p:embed/>
                </p:oleObj>
              </mc:Choice>
              <mc:Fallback>
                <p:oleObj name="Equation" r:id="rId2" imgW="520700" imgH="228600" progId="Equation.3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79C9BE33-5A26-4389-9A2C-D7DC9ACAF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>
            <a:extLst>
              <a:ext uri="{FF2B5EF4-FFF2-40B4-BE49-F238E27FC236}">
                <a16:creationId xmlns:a16="http://schemas.microsoft.com/office/drawing/2014/main" id="{95BECA8F-7D09-4875-BEAD-85DC85E99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100" imgH="228600" progId="Equation.3">
                  <p:embed/>
                </p:oleObj>
              </mc:Choice>
              <mc:Fallback>
                <p:oleObj name="Equation" r:id="rId4" imgW="1181100" imgH="228600" progId="Equation.3">
                  <p:embed/>
                  <p:pic>
                    <p:nvPicPr>
                      <p:cNvPr id="10247" name="Object 7">
                        <a:extLst>
                          <a:ext uri="{FF2B5EF4-FFF2-40B4-BE49-F238E27FC236}">
                            <a16:creationId xmlns:a16="http://schemas.microsoft.com/office/drawing/2014/main" id="{95BECA8F-7D09-4875-BEAD-85DC85E99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9CAEAA2B-B269-4CE4-B5C7-EE42ADF4D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5977" imgH="215806" progId="Equation.3">
                  <p:embed/>
                </p:oleObj>
              </mc:Choice>
              <mc:Fallback>
                <p:oleObj name="Equation" r:id="rId6" imgW="1205977" imgH="215806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id="{9CAEAA2B-B269-4CE4-B5C7-EE42ADF4D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B1C69-1CEA-694C-9B70-F8563FB4A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55A401A3-0098-4D91-87F8-CC86C167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Features &amp; Decisions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CB091C1-CAB5-45E5-8ECF-4C841087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Low-Level Features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F10714CE-DB9D-46F3-A2C5-4AB0B6D2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Middle-Level Features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6F17F391-F082-40A8-8424-01117C20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High-Level Features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01FE3464-8450-4F90-8039-06A59D5B4B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B2EB7D72-4A84-451D-A9D0-8B5697EAEE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FB4C7A77-89FD-431C-B1DE-2DD4E452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Various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Possible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Solutions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0DFCFD2D-F0C2-4601-94F3-8D1EDAD7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One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EF98AF3E-FE6A-4161-B722-6F2CE9B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decide?</a:t>
            </a:r>
          </a:p>
        </p:txBody>
      </p:sp>
      <p:sp>
        <p:nvSpPr>
          <p:cNvPr id="12300" name="Oval 11">
            <a:extLst>
              <a:ext uri="{FF2B5EF4-FFF2-40B4-BE49-F238E27FC236}">
                <a16:creationId xmlns:a16="http://schemas.microsoft.com/office/drawing/2014/main" id="{44009CDA-EFB6-4A9B-87FE-D3A2F36C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1766888" cy="432117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2301" name="AutoShape 12">
            <a:extLst>
              <a:ext uri="{FF2B5EF4-FFF2-40B4-BE49-F238E27FC236}">
                <a16:creationId xmlns:a16="http://schemas.microsoft.com/office/drawing/2014/main" id="{5EFFA289-599C-40E5-86E4-7BA729F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773238"/>
            <a:ext cx="3382962" cy="15843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990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Starting point of most classification tasks!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3B3B1-0DAD-1240-A495-E8E3DC689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97210D63-4395-4D01-B989-C4577F32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Histogram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A322F5F-82AB-4318-8A88-F53BBD6E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Intensity distribution (HSI)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We can define the number of histogram bins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Histogram bins = Feature coefficients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altLang="pt-PT" sz="2400" dirty="0"/>
          </a:p>
          <a:p>
            <a:pPr eaLnBrk="1" hangingPunct="1">
              <a:lnSpc>
                <a:spcPct val="90000"/>
              </a:lnSpc>
            </a:pPr>
            <a:endParaRPr lang="en-US" altLang="pt-PT" sz="2800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D23F5638-E72D-4A21-8DBC-16D3B5ED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FB343B9C-936A-4DC5-ABB3-85BE0277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86200"/>
            <a:ext cx="4521200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5" name="Object 11">
            <a:extLst>
              <a:ext uri="{FF2B5EF4-FFF2-40B4-BE49-F238E27FC236}">
                <a16:creationId xmlns:a16="http://schemas.microsoft.com/office/drawing/2014/main" id="{7BE4E258-8D23-48B2-8486-144E7070136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223963" y="4627563"/>
          <a:ext cx="22685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17415" name="Object 11">
                        <a:extLst>
                          <a:ext uri="{FF2B5EF4-FFF2-40B4-BE49-F238E27FC236}">
                            <a16:creationId xmlns:a16="http://schemas.microsoft.com/office/drawing/2014/main" id="{7BE4E258-8D23-48B2-8486-144E70701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627563"/>
                        <a:ext cx="22685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481703-EDA3-214D-8E35-C8368D474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DC380B6-4927-404E-BDB7-4C915C090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 Histogram</a:t>
            </a:r>
          </a:p>
        </p:txBody>
      </p:sp>
      <p:sp>
        <p:nvSpPr>
          <p:cNvPr id="18436" name="Rectangle 11">
            <a:extLst>
              <a:ext uri="{FF2B5EF4-FFF2-40B4-BE49-F238E27FC236}">
                <a16:creationId xmlns:a16="http://schemas.microsoft.com/office/drawing/2014/main" id="{BB81A235-CA79-4BF4-85B8-28B1BBC33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We typically have three histograms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Ex: RGB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	Red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Green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Blue Histogram</a:t>
            </a:r>
          </a:p>
          <a:p>
            <a:pPr eaLnBrk="1" hangingPunct="1"/>
            <a:r>
              <a:rPr lang="en-US" altLang="pt-PT" sz="2400" dirty="0"/>
              <a:t>How do we build a feature vector?</a:t>
            </a:r>
          </a:p>
          <a:p>
            <a:pPr lvl="1" eaLnBrk="1" hangingPunct="1"/>
            <a:r>
              <a:rPr lang="en-US" altLang="pt-PT" sz="2000" dirty="0"/>
              <a:t>Concatenate vectors</a:t>
            </a:r>
          </a:p>
          <a:p>
            <a:pPr lvl="1" eaLnBrk="1" hangingPunct="1"/>
            <a:r>
              <a:rPr lang="en-US" altLang="pt-PT" sz="2000" dirty="0"/>
              <a:t>Multi-dimensional quantization of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  <a:endParaRPr lang="pt-PT" altLang="pt-PT" sz="2000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A9104421-523D-4F32-83E1-A821FF49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800"/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0F353F62-D236-4418-B6B2-78A67C1E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58925"/>
            <a:ext cx="25193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6">
            <a:extLst>
              <a:ext uri="{FF2B5EF4-FFF2-40B4-BE49-F238E27FC236}">
                <a16:creationId xmlns:a16="http://schemas.microsoft.com/office/drawing/2014/main" id="{DC6B3FC5-B141-444A-9838-5A3ABFBD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58762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Red</a:t>
            </a:r>
          </a:p>
        </p:txBody>
      </p:sp>
      <p:pic>
        <p:nvPicPr>
          <p:cNvPr id="18440" name="Picture 7">
            <a:extLst>
              <a:ext uri="{FF2B5EF4-FFF2-40B4-BE49-F238E27FC236}">
                <a16:creationId xmlns:a16="http://schemas.microsoft.com/office/drawing/2014/main" id="{AC12A9B1-18C0-4D13-A0A4-39427C0C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040063"/>
            <a:ext cx="2519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8">
            <a:extLst>
              <a:ext uri="{FF2B5EF4-FFF2-40B4-BE49-F238E27FC236}">
                <a16:creationId xmlns:a16="http://schemas.microsoft.com/office/drawing/2014/main" id="{EE502399-E752-462D-B242-21D7ADF5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4149725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Green</a:t>
            </a:r>
          </a:p>
        </p:txBody>
      </p:sp>
      <p:pic>
        <p:nvPicPr>
          <p:cNvPr id="18442" name="Picture 9">
            <a:extLst>
              <a:ext uri="{FF2B5EF4-FFF2-40B4-BE49-F238E27FC236}">
                <a16:creationId xmlns:a16="http://schemas.microsoft.com/office/drawing/2014/main" id="{5CB30B17-88BD-4442-A271-396243D6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567238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0">
            <a:extLst>
              <a:ext uri="{FF2B5EF4-FFF2-40B4-BE49-F238E27FC236}">
                <a16:creationId xmlns:a16="http://schemas.microsoft.com/office/drawing/2014/main" id="{18A66A8B-9AC4-4510-8297-7C614E3C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5540375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44B167-8F1E-DE4A-8EAE-7A6B39E0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D650D5-38CD-49CF-BD6E-81DDF0B87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RGB Histogram</a:t>
            </a: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806E263D-16AB-4AF7-B41A-8CE6C4933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Simply</a:t>
            </a:r>
            <a:r>
              <a:rPr lang="pt-PT" altLang="pt-PT" dirty="0"/>
              <a:t> </a:t>
            </a:r>
            <a:r>
              <a:rPr lang="pt-PT" altLang="pt-PT" dirty="0" err="1"/>
              <a:t>concatenate</a:t>
            </a:r>
            <a:r>
              <a:rPr lang="pt-PT" altLang="pt-PT" dirty="0"/>
              <a:t> </a:t>
            </a:r>
            <a:r>
              <a:rPr lang="pt-PT" altLang="pt-PT" dirty="0" err="1"/>
              <a:t>vectors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Not</a:t>
            </a:r>
            <a:r>
              <a:rPr lang="pt-PT" altLang="pt-PT" dirty="0"/>
              <a:t> </a:t>
            </a:r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smart</a:t>
            </a:r>
            <a:r>
              <a:rPr lang="pt-PT" altLang="pt-PT" dirty="0"/>
              <a:t>...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D4F93624-6A52-4B76-85E1-ECD7791C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5013"/>
            <a:ext cx="25193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87BAD4D4-55DE-4469-953A-5EEEE03A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518025"/>
            <a:ext cx="25193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>
            <a:extLst>
              <a:ext uri="{FF2B5EF4-FFF2-40B4-BE49-F238E27FC236}">
                <a16:creationId xmlns:a16="http://schemas.microsoft.com/office/drawing/2014/main" id="{C062737B-89D7-42B1-BB77-7E83779D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2313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4" name="Object 10">
            <a:extLst>
              <a:ext uri="{FF2B5EF4-FFF2-40B4-BE49-F238E27FC236}">
                <a16:creationId xmlns:a16="http://schemas.microsoft.com/office/drawing/2014/main" id="{8C066734-0526-442F-BAC5-4A21939B8B9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2852738"/>
          <a:ext cx="266382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1100" imgH="685800" progId="Equation.3">
                  <p:embed/>
                </p:oleObj>
              </mc:Choice>
              <mc:Fallback>
                <p:oleObj name="Equation" r:id="rId5" imgW="1181100" imgH="685800" progId="Equation.3">
                  <p:embed/>
                  <p:pic>
                    <p:nvPicPr>
                      <p:cNvPr id="19464" name="Object 10">
                        <a:extLst>
                          <a:ext uri="{FF2B5EF4-FFF2-40B4-BE49-F238E27FC236}">
                            <a16:creationId xmlns:a16="http://schemas.microsoft.com/office/drawing/2014/main" id="{8C066734-0526-442F-BAC5-4A21939B8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52738"/>
                        <a:ext cx="266382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2">
            <a:extLst>
              <a:ext uri="{FF2B5EF4-FFF2-40B4-BE49-F238E27FC236}">
                <a16:creationId xmlns:a16="http://schemas.microsoft.com/office/drawing/2014/main" id="{8BE6EAF7-092E-46BC-A284-FCEF4F7F2F0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35600" y="3324225"/>
          <a:ext cx="27368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19465" name="Object 12">
                        <a:extLst>
                          <a:ext uri="{FF2B5EF4-FFF2-40B4-BE49-F238E27FC236}">
                            <a16:creationId xmlns:a16="http://schemas.microsoft.com/office/drawing/2014/main" id="{8BE6EAF7-092E-46BC-A284-FCEF4F7F2F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24225"/>
                        <a:ext cx="27368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8E90EF-253F-1B46-998F-CC0A02505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D45CEA1-5F9D-4031-9278-5732FA47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HSI Histogram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36B7C79-8316-468A-A102-5750854EDA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Quantize</a:t>
            </a:r>
            <a:r>
              <a:rPr lang="pt-PT" altLang="pt-PT" dirty="0"/>
              <a:t> HSI </a:t>
            </a:r>
            <a:r>
              <a:rPr lang="pt-PT" altLang="pt-PT" dirty="0" err="1"/>
              <a:t>space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Define </a:t>
            </a:r>
            <a:r>
              <a:rPr lang="pt-PT" altLang="pt-PT" dirty="0" err="1"/>
              <a:t>number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bins</a:t>
            </a:r>
            <a:r>
              <a:rPr lang="pt-PT" altLang="pt-PT" dirty="0"/>
              <a:t> </a:t>
            </a:r>
            <a:r>
              <a:rPr lang="pt-PT" altLang="pt-PT" i="1" dirty="0"/>
              <a:t>N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 err="1"/>
              <a:t>Feature</a:t>
            </a:r>
            <a:r>
              <a:rPr lang="pt-PT" altLang="pt-PT" dirty="0"/>
              <a:t> </a:t>
            </a:r>
            <a:r>
              <a:rPr lang="pt-PT" altLang="pt-PT" dirty="0" err="1"/>
              <a:t>vector</a:t>
            </a:r>
            <a:endParaRPr lang="pt-PT" altLang="pt-PT" dirty="0"/>
          </a:p>
          <a:p>
            <a:pPr lvl="1" eaLnBrk="1" hangingPunct="1"/>
            <a:endParaRPr lang="pt-PT" altLang="pt-PT" dirty="0"/>
          </a:p>
          <a:p>
            <a:pPr lvl="1" eaLnBrk="1" hangingPunct="1"/>
            <a:endParaRPr lang="pt-PT" altLang="pt-PT" dirty="0"/>
          </a:p>
          <a:p>
            <a:pPr eaLnBrk="1" hangingPunct="1"/>
            <a:r>
              <a:rPr lang="pt-PT" altLang="pt-PT" dirty="0" err="1"/>
              <a:t>Typically</a:t>
            </a:r>
            <a:r>
              <a:rPr lang="pt-PT" altLang="pt-PT" dirty="0"/>
              <a:t> </a:t>
            </a:r>
            <a:r>
              <a:rPr lang="pt-PT" altLang="pt-PT" dirty="0" err="1"/>
              <a:t>better</a:t>
            </a:r>
            <a:r>
              <a:rPr lang="pt-PT" altLang="pt-PT" dirty="0"/>
              <a:t> for </a:t>
            </a:r>
            <a:r>
              <a:rPr lang="pt-PT" altLang="pt-PT" dirty="0" err="1"/>
              <a:t>object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endParaRPr lang="pt-PT" altLang="pt-PT" dirty="0"/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42F1751C-D88D-47C2-8FDF-AA8FFFE9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43138"/>
            <a:ext cx="40036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31DEBD0C-089A-4ACE-823C-68FA0424B88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58888" y="3429000"/>
          <a:ext cx="2520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228600" progId="Equation.3">
                  <p:embed/>
                </p:oleObj>
              </mc:Choice>
              <mc:Fallback>
                <p:oleObj name="Equation" r:id="rId3" imgW="1066800" imgH="228600" progId="Equation.3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31DEBD0C-089A-4ACE-823C-68FA0424B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2520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0996C4-3196-DB4D-8D28-FC95FD9A9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>
            <a:extLst>
              <a:ext uri="{FF2B5EF4-FFF2-40B4-BE49-F238E27FC236}">
                <a16:creationId xmlns:a16="http://schemas.microsoft.com/office/drawing/2014/main" id="{21BEC82D-B197-47CE-BAFC-B6F701BA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31C160D-2C73-4332-B3D1-F7A642802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A202EA6-7B7C-4247-A377-3E059A35B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31747C71-3473-43FA-9E17-64791822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B926E17D-6BFE-4653-8E56-21023064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1658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[Sikora 2001]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CBBE9-7EBC-E641-8DA9-039A545DE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9C22673-819C-4B0E-AD61-99115EBA5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texture?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FCA18B3-D42D-45C2-9D2F-947B44F6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dirty="0"/>
              <a:t>“Texture </a:t>
            </a:r>
            <a:r>
              <a:rPr lang="pt-PT" altLang="pt-PT" dirty="0" err="1"/>
              <a:t>gives</a:t>
            </a:r>
            <a:r>
              <a:rPr lang="pt-PT" altLang="pt-PT" dirty="0"/>
              <a:t> </a:t>
            </a:r>
            <a:r>
              <a:rPr lang="pt-PT" altLang="pt-PT" dirty="0" err="1"/>
              <a:t>us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r>
              <a:rPr lang="pt-PT" altLang="pt-PT" dirty="0"/>
              <a:t> </a:t>
            </a:r>
            <a:r>
              <a:rPr lang="pt-PT" altLang="pt-PT" dirty="0" err="1"/>
              <a:t>about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spatial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colours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”</a:t>
            </a:r>
          </a:p>
          <a:p>
            <a:pPr algn="r" eaLnBrk="1" hangingPunct="1">
              <a:buFontTx/>
              <a:buNone/>
            </a:pPr>
            <a:r>
              <a:rPr lang="pt-PT" altLang="pt-PT" dirty="0"/>
              <a:t>		[L. </a:t>
            </a:r>
            <a:r>
              <a:rPr lang="pt-PT" altLang="pt-PT" dirty="0" err="1"/>
              <a:t>Shapiro</a:t>
            </a:r>
            <a:r>
              <a:rPr lang="pt-PT" altLang="pt-PT" dirty="0"/>
              <a:t>]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F2791B5D-312C-4BE2-9059-80D93110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509837" cy="2509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CF5655F-8346-4C2C-915F-DFB2AC82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933825"/>
            <a:ext cx="2116138" cy="2162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6">
            <a:extLst>
              <a:ext uri="{FF2B5EF4-FFF2-40B4-BE49-F238E27FC236}">
                <a16:creationId xmlns:a16="http://schemas.microsoft.com/office/drawing/2014/main" id="{963AC64D-EF36-4D68-87A5-3C5A5237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2936875" cy="1957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FCC2A-6E08-AD49-BA7A-4BBDD3C67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FF16069-6F54-449C-821A-2589E9629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Two approaches to texture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05D4234-1A33-483D-B042-4A14F6E6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Structural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set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primitive</a:t>
            </a:r>
            <a:r>
              <a:rPr lang="pt-PT" altLang="pt-PT" dirty="0"/>
              <a:t> </a:t>
            </a:r>
            <a:r>
              <a:rPr lang="pt-PT" altLang="pt-PT" i="1" dirty="0" err="1"/>
              <a:t>texels</a:t>
            </a:r>
            <a:r>
              <a:rPr lang="pt-PT" altLang="pt-PT" dirty="0"/>
              <a:t> in some regular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repeated</a:t>
            </a:r>
            <a:r>
              <a:rPr lang="pt-PT" altLang="pt-PT" dirty="0"/>
              <a:t> </a:t>
            </a:r>
            <a:r>
              <a:rPr lang="pt-PT" altLang="pt-PT" dirty="0" err="1"/>
              <a:t>relationship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Good</a:t>
            </a:r>
            <a:r>
              <a:rPr lang="pt-PT" altLang="pt-PT" dirty="0"/>
              <a:t> for regular, ‘</a:t>
            </a:r>
            <a:r>
              <a:rPr lang="pt-PT" altLang="pt-PT" dirty="0" err="1"/>
              <a:t>man-made</a:t>
            </a:r>
            <a:r>
              <a:rPr lang="pt-PT" altLang="pt-PT" dirty="0"/>
              <a:t>’ textures</a:t>
            </a:r>
          </a:p>
          <a:p>
            <a:pPr eaLnBrk="1" hangingPunct="1"/>
            <a:r>
              <a:rPr lang="pt-PT" altLang="pt-PT" dirty="0" err="1"/>
              <a:t>Statistical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</a:t>
            </a:r>
            <a:r>
              <a:rPr lang="pt-PT" altLang="pt-PT" dirty="0" err="1"/>
              <a:t>quantitative</a:t>
            </a:r>
            <a:r>
              <a:rPr lang="pt-PT" altLang="pt-PT" dirty="0"/>
              <a:t> </a:t>
            </a:r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a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More general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easier</a:t>
            </a:r>
            <a:r>
              <a:rPr lang="pt-PT" altLang="pt-PT" dirty="0"/>
              <a:t> to compute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6E55D-03E8-C24F-8C3A-DD2F4179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3F177DB-EAEA-4F0D-BAE1-DD14FB4C8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Statistical approaches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A002781-3E2B-493A-8BA4-C673D7DDA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pt-PT" sz="2000"/>
              <a:t>Grey level of central pixels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Average of grey levels in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Median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Standard deviation of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of maximum and minimum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between average grey level in small and large windows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Sobel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Kirsch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x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y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Diagonal derivatives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Combine features</a:t>
            </a:r>
            <a:endParaRPr lang="pt-PT" altLang="pt-PT" sz="2000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5A2EF96C-00BC-4275-93FD-2CB88276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365625"/>
            <a:ext cx="3671887" cy="1368425"/>
          </a:xfrm>
          <a:prstGeom prst="wedgeRoundRectCallout">
            <a:avLst>
              <a:gd name="adj1" fmla="val -56787"/>
              <a:gd name="adj2" fmla="val -9756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pick one??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53BAF-A78C-0B43-978F-3F2DAEBD7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29DF6BBE-9D8E-45CA-AEBF-387742419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Shape Descriptors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8D5E3E0-8026-45A8-B7B6-DCE32B5FC5E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5013325"/>
            <a:ext cx="7696200" cy="1079500"/>
          </a:xfrm>
        </p:spPr>
        <p:txBody>
          <a:bodyPr/>
          <a:lstStyle/>
          <a:p>
            <a:pPr eaLnBrk="1" hangingPunct="1"/>
            <a:r>
              <a:rPr lang="en-US" altLang="pt-PT" sz="2800"/>
              <a:t>Blue: Similar shapes by Region-Based</a:t>
            </a:r>
          </a:p>
          <a:p>
            <a:pPr eaLnBrk="1" hangingPunct="1"/>
            <a:r>
              <a:rPr lang="en-US" altLang="pt-PT" sz="2800"/>
              <a:t>Yellow: Similar shapes by Contour-Based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7B35827C-C1C5-41DC-B5A8-298D903B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557338"/>
            <a:ext cx="42799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4A237C-C2A4-BC44-BD7D-F6FB0189F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Detection of interest points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FFD0B-82B8-3E4A-A380-7B1AAA2F3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11200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A035D0-D636-4652-BED1-452BA44E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Same interest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01F6-578B-47DD-9888-B6DD93DC2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detect the same points in both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28251" y="2852936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No chance 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411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81A3078-31C8-4F1B-AC00-7368A2AA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match the same interest points</a:t>
            </a:r>
          </a:p>
          <a:p>
            <a:r>
              <a:rPr lang="en-US" dirty="0"/>
              <a:t>Need a descriptor invariant to geometric and photometric differences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E6FBBDE-284B-44C1-89A1-95D41303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‘Unique’ descriptor per interest point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 l="48239" t="33333" r="35682" b="40741"/>
          <a:stretch>
            <a:fillRect/>
          </a:stretch>
        </p:blipFill>
        <p:spPr bwMode="auto">
          <a:xfrm>
            <a:off x="6477000" y="414144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4217640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8758" y="3531840"/>
            <a:ext cx="3464378" cy="2020887"/>
            <a:chOff x="1981200" y="3535362"/>
            <a:chExt cx="1714500" cy="10001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800" y="38401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00" y="41449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000" y="42973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1800" y="40687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743236" y="3531840"/>
            <a:ext cx="3791164" cy="2057400"/>
            <a:chOff x="4495800" y="3611562"/>
            <a:chExt cx="1562100" cy="847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338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625" y="4192587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00" y="36877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400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436" y="4209702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636" y="4209702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636" y="3836641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436" y="424304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458276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4217641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3844579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425097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0A742-0141-4F33-AED3-ECA9E01F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Corners are distinctive interest points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37305" y="1647479"/>
          <a:ext cx="3356421" cy="9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05" y="1647479"/>
                        <a:ext cx="3356421" cy="90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4829522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4829522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42" y="3457922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8" cstate="print"/>
          <a:srcRect l="7629" t="9563" r="47212" b="45161"/>
          <a:stretch>
            <a:fillRect/>
          </a:stretch>
        </p:blipFill>
        <p:spPr bwMode="auto">
          <a:xfrm>
            <a:off x="2606705" y="3480147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8" cstate="print"/>
          <a:srcRect l="6955" t="54877" r="45802"/>
          <a:stretch>
            <a:fillRect/>
          </a:stretch>
        </p:blipFill>
        <p:spPr bwMode="auto">
          <a:xfrm>
            <a:off x="6762780" y="3480147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8" cstate="print"/>
          <a:srcRect l="53523" t="54877"/>
          <a:stretch>
            <a:fillRect/>
          </a:stretch>
        </p:blipFill>
        <p:spPr bwMode="auto">
          <a:xfrm>
            <a:off x="4668867" y="3480147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4829522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418918" progId="Equation.3">
                  <p:embed/>
                </p:oleObj>
              </mc:Choice>
              <mc:Fallback>
                <p:oleObj name="Equation" r:id="rId9" imgW="583947" imgH="418918" progId="Equation.3">
                  <p:embed/>
                  <p:pic>
                    <p:nvPicPr>
                      <p:cNvPr id="141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4829522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4829522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9000" imgH="419100" progId="Equation.3">
                  <p:embed/>
                </p:oleObj>
              </mc:Choice>
              <mc:Fallback>
                <p:oleObj name="Equation" r:id="rId11" imgW="889000" imgH="419100" progId="Equation.3">
                  <p:embed/>
                  <p:pic>
                    <p:nvPicPr>
                      <p:cNvPr id="1411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4829522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66237" y="1617540"/>
            <a:ext cx="42628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596" y="5086719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667354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33538" y="1905000"/>
            <a:ext cx="1981200" cy="1981200"/>
            <a:chOff x="3105138" y="3303599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 t="-13333" b="26667"/>
            <a:stretch>
              <a:fillRect/>
            </a:stretch>
          </p:blipFill>
          <p:spPr bwMode="auto">
            <a:xfrm rot="1721913">
              <a:off x="3105138" y="3303599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663" y="3758798"/>
              <a:ext cx="1501775" cy="1504950"/>
              <a:chOff x="2510" y="1968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510" y="234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510" y="2532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510" y="2724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510" y="2916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457066" y="1500828"/>
            <a:ext cx="527380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symmetric, we have</a:t>
            </a:r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/>
        </p:nvGraphicFramePr>
        <p:xfrm>
          <a:off x="5848597" y="1215240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482600" progId="Equation.3">
                  <p:embed/>
                </p:oleObj>
              </mc:Choice>
              <mc:Fallback>
                <p:oleObj name="Equation" r:id="rId4" imgW="1244600" imgH="482600" progId="Equation.3">
                  <p:embed/>
                  <p:pic>
                    <p:nvPicPr>
                      <p:cNvPr id="86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1215240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/>
        </p:nvGraphicFramePr>
        <p:xfrm>
          <a:off x="5848597" y="2392208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228600" progId="Equation.3">
                  <p:embed/>
                </p:oleObj>
              </mc:Choice>
              <mc:Fallback>
                <p:oleObj name="Equation" r:id="rId6" imgW="660400" imgH="228600" progId="Equation.3">
                  <p:embed/>
                  <p:pic>
                    <p:nvPicPr>
                      <p:cNvPr id="8693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2392208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09600" y="451408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i="1" dirty="0">
                <a:solidFill>
                  <a:srgbClr val="000000"/>
                </a:solidFill>
              </a:rPr>
              <a:t>eigenvalues</a:t>
            </a:r>
            <a:r>
              <a:rPr lang="en-US" sz="2800" dirty="0">
                <a:solidFill>
                  <a:srgbClr val="000000"/>
                </a:solidFill>
              </a:rPr>
              <a:t> of </a:t>
            </a:r>
            <a:r>
              <a:rPr lang="en-US" sz="2800" i="1" dirty="0">
                <a:solidFill>
                  <a:srgbClr val="000000"/>
                </a:solidFill>
              </a:rPr>
              <a:t>M </a:t>
            </a:r>
            <a:r>
              <a:rPr lang="en-US" sz="2800" dirty="0">
                <a:solidFill>
                  <a:srgbClr val="000000"/>
                </a:solidFill>
              </a:rPr>
              <a:t>reveal the amount of intensity change in the two principal orthogonal gradient directions in the window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3A1D5-9AA2-40C2-A07E-AB391738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strength</a:t>
            </a:r>
          </a:p>
        </p:txBody>
      </p:sp>
    </p:spTree>
    <p:extLst>
      <p:ext uri="{BB962C8B-B14F-4D97-AF65-F5344CB8AC3E}">
        <p14:creationId xmlns:p14="http://schemas.microsoft.com/office/powerpoint/2010/main" val="556968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458272" y="1413344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63072" y="4172887"/>
            <a:ext cx="1960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2272" y="1413344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657672" y="1565744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67072" y="413620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67072" y="4609279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10272" y="1413344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81672" y="4163747"/>
            <a:ext cx="2974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41672" y="5085184"/>
            <a:ext cx="5498656" cy="1019822"/>
            <a:chOff x="609600" y="5486400"/>
            <a:chExt cx="5498656" cy="1019822"/>
          </a:xfrm>
        </p:grpSpPr>
        <p:pic>
          <p:nvPicPr>
            <p:cNvPr id="31" name="Picture 8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5486400"/>
              <a:ext cx="2603056" cy="10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09600" y="56388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One way to score the </a:t>
              </a:r>
              <a:r>
                <a:rPr lang="en-US" sz="2400" dirty="0" err="1"/>
                <a:t>cornerness</a:t>
              </a:r>
              <a:r>
                <a:rPr lang="en-US" sz="2400" dirty="0"/>
                <a:t>:</a:t>
              </a: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E116DAD-9497-43A6-B844-8A00B15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‘</a:t>
            </a:r>
            <a:r>
              <a:rPr lang="en-US" dirty="0" err="1"/>
              <a:t>cornerness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865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Compute</a:t>
            </a:r>
            <a:r>
              <a:rPr lang="en-US" sz="2800" i="1" dirty="0"/>
              <a:t> M </a:t>
            </a:r>
            <a:r>
              <a:rPr lang="en-US" sz="2800" dirty="0"/>
              <a:t>matrix for image window surrounding each pixel to get its </a:t>
            </a:r>
            <a:r>
              <a:rPr lang="en-US" sz="2800" i="1" dirty="0" err="1"/>
              <a:t>cornerness</a:t>
            </a:r>
            <a:r>
              <a:rPr lang="en-US" sz="2800" i="1" dirty="0"/>
              <a:t> </a:t>
            </a:r>
            <a:r>
              <a:rPr lang="en-US" sz="2800" dirty="0"/>
              <a:t>score.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with large corner response (</a:t>
            </a:r>
            <a:r>
              <a:rPr lang="en-US" sz="2800" i="1" dirty="0"/>
              <a:t>f </a:t>
            </a:r>
            <a:r>
              <a:rPr lang="en-US" sz="2800" dirty="0"/>
              <a:t>&gt; 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maxima, i.e., perform non-maximum suppression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7429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9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9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-4688"/>
            <a:ext cx="9144000" cy="58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Scale invariant?</a:t>
            </a:r>
          </a:p>
        </p:txBody>
      </p:sp>
      <p:graphicFrame>
        <p:nvGraphicFramePr>
          <p:cNvPr id="1415170" name="Object 2"/>
          <p:cNvGraphicFramePr>
            <a:graphicFrameLocks noChangeAspect="1"/>
          </p:cNvGraphicFramePr>
          <p:nvPr/>
        </p:nvGraphicFramePr>
        <p:xfrm>
          <a:off x="5380940" y="1878078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482600" progId="Equation.3">
                  <p:embed/>
                </p:oleObj>
              </mc:Choice>
              <mc:Fallback>
                <p:oleObj name="Equation" r:id="rId2" imgW="1244600" imgH="482600" progId="Equation.3">
                  <p:embed/>
                  <p:pic>
                    <p:nvPicPr>
                      <p:cNvPr id="141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0" y="1878078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4529" y="1610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39610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r>
              <a:rPr lang="en-US" sz="2800" dirty="0"/>
              <a:t>Scale invariant?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219200" y="2780928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101603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9872" y="16221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211602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07741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5"/>
          <p:cNvSpPr>
            <a:spLocks noChangeAspect="1" noChangeArrowheads="1"/>
          </p:cNvSpPr>
          <p:nvPr/>
        </p:nvSpPr>
        <p:spPr bwMode="auto">
          <a:xfrm>
            <a:off x="6432564" y="2636168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15"/>
          <p:cNvSpPr>
            <a:spLocks noChangeAspect="1" noChangeArrowheads="1"/>
          </p:cNvSpPr>
          <p:nvPr/>
        </p:nvSpPr>
        <p:spPr bwMode="auto">
          <a:xfrm>
            <a:off x="2241564" y="2535923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137164" y="14169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946164" y="13407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scale selection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6788004" y="1480443"/>
            <a:ext cx="620192" cy="1404551"/>
          </a:xfrm>
          <a:custGeom>
            <a:avLst/>
            <a:gdLst>
              <a:gd name="T0" fmla="*/ 0 w 544"/>
              <a:gd name="T1" fmla="*/ 2147483647 h 1232"/>
              <a:gd name="T2" fmla="*/ 1088707408 w 544"/>
              <a:gd name="T3" fmla="*/ 2147483647 h 1232"/>
              <a:gd name="T4" fmla="*/ 1330642300 w 544"/>
              <a:gd name="T5" fmla="*/ 1572577274 h 1232"/>
              <a:gd name="T6" fmla="*/ 846772517 w 544"/>
              <a:gd name="T7" fmla="*/ 604837459 h 1232"/>
              <a:gd name="T8" fmla="*/ 1330642300 w 544"/>
              <a:gd name="T9" fmla="*/ 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1232"/>
              <a:gd name="T17" fmla="*/ 544 w 544"/>
              <a:gd name="T18" fmla="*/ 1232 h 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1232">
                <a:moveTo>
                  <a:pt x="0" y="1104"/>
                </a:moveTo>
                <a:cubicBezTo>
                  <a:pt x="172" y="1168"/>
                  <a:pt x="344" y="1232"/>
                  <a:pt x="432" y="1152"/>
                </a:cubicBezTo>
                <a:cubicBezTo>
                  <a:pt x="520" y="1072"/>
                  <a:pt x="544" y="776"/>
                  <a:pt x="528" y="624"/>
                </a:cubicBezTo>
                <a:cubicBezTo>
                  <a:pt x="512" y="472"/>
                  <a:pt x="336" y="344"/>
                  <a:pt x="336" y="240"/>
                </a:cubicBezTo>
                <a:cubicBezTo>
                  <a:pt x="336" y="136"/>
                  <a:pt x="432" y="68"/>
                  <a:pt x="52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5748272" y="2965939"/>
            <a:ext cx="756998" cy="965629"/>
          </a:xfrm>
          <a:custGeom>
            <a:avLst/>
            <a:gdLst>
              <a:gd name="T0" fmla="*/ 0 w 664"/>
              <a:gd name="T1" fmla="*/ 1993442278 h 847"/>
              <a:gd name="T2" fmla="*/ 1209674952 w 664"/>
              <a:gd name="T3" fmla="*/ 1993442278 h 847"/>
              <a:gd name="T4" fmla="*/ 967740041 w 664"/>
              <a:gd name="T5" fmla="*/ 1146669940 h 847"/>
              <a:gd name="T6" fmla="*/ 1572577319 w 664"/>
              <a:gd name="T7" fmla="*/ 904735100 h 847"/>
              <a:gd name="T8" fmla="*/ 1572577319 w 664"/>
              <a:gd name="T9" fmla="*/ 541832641 h 847"/>
              <a:gd name="T10" fmla="*/ 1514614540 w 664"/>
              <a:gd name="T11" fmla="*/ 0 h 8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4"/>
              <a:gd name="T19" fmla="*/ 0 h 847"/>
              <a:gd name="T20" fmla="*/ 664 w 664"/>
              <a:gd name="T21" fmla="*/ 847 h 8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4" h="847">
                <a:moveTo>
                  <a:pt x="0" y="791"/>
                </a:moveTo>
                <a:cubicBezTo>
                  <a:pt x="208" y="819"/>
                  <a:pt x="416" y="847"/>
                  <a:pt x="480" y="791"/>
                </a:cubicBezTo>
                <a:cubicBezTo>
                  <a:pt x="544" y="735"/>
                  <a:pt x="360" y="527"/>
                  <a:pt x="384" y="455"/>
                </a:cubicBezTo>
                <a:cubicBezTo>
                  <a:pt x="408" y="383"/>
                  <a:pt x="584" y="399"/>
                  <a:pt x="624" y="359"/>
                </a:cubicBezTo>
                <a:cubicBezTo>
                  <a:pt x="664" y="319"/>
                  <a:pt x="628" y="275"/>
                  <a:pt x="624" y="215"/>
                </a:cubicBezTo>
                <a:cubicBezTo>
                  <a:pt x="620" y="155"/>
                  <a:pt x="610" y="77"/>
                  <a:pt x="60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841146" y="2516352"/>
            <a:ext cx="1970020" cy="1441033"/>
          </a:xfrm>
          <a:custGeom>
            <a:avLst/>
            <a:gdLst>
              <a:gd name="T0" fmla="*/ 0 w 1728"/>
              <a:gd name="T1" fmla="*/ 2147483647 h 1264"/>
              <a:gd name="T2" fmla="*/ 241935031 w 1728"/>
              <a:gd name="T3" fmla="*/ 1008062507 h 1264"/>
              <a:gd name="T4" fmla="*/ 1088707589 w 1728"/>
              <a:gd name="T5" fmla="*/ 161289987 h 1264"/>
              <a:gd name="T6" fmla="*/ 2147483647 w 1728"/>
              <a:gd name="T7" fmla="*/ 40322497 h 1264"/>
              <a:gd name="T8" fmla="*/ 2147483647 w 1728"/>
              <a:gd name="T9" fmla="*/ 403224943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79744" y="2482150"/>
            <a:ext cx="273614" cy="27361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036097" y="235218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796684" y="2143553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03364" y="1736552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1"/>
          <p:cNvSpPr>
            <a:spLocks noChangeAspect="1"/>
          </p:cNvSpPr>
          <p:nvPr/>
        </p:nvSpPr>
        <p:spPr bwMode="auto">
          <a:xfrm>
            <a:off x="6430026" y="2708286"/>
            <a:ext cx="357978" cy="261073"/>
          </a:xfrm>
          <a:custGeom>
            <a:avLst/>
            <a:gdLst>
              <a:gd name="T0" fmla="*/ 0 w 1728"/>
              <a:gd name="T1" fmla="*/ 104556285 h 1264"/>
              <a:gd name="T2" fmla="*/ 7988581 w 1728"/>
              <a:gd name="T3" fmla="*/ 33087328 h 1264"/>
              <a:gd name="T4" fmla="*/ 35948758 w 1728"/>
              <a:gd name="T5" fmla="*/ 5294008 h 1264"/>
              <a:gd name="T6" fmla="*/ 87874692 w 1728"/>
              <a:gd name="T7" fmla="*/ 1323574 h 1264"/>
              <a:gd name="T8" fmla="*/ 143794744 w 1728"/>
              <a:gd name="T9" fmla="*/ 13234874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227096" y="244835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987684" y="2239722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94364" y="1832721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5"/>
          <p:cNvSpPr>
            <a:spLocks noChangeAspect="1" noChangeArrowheads="1"/>
          </p:cNvSpPr>
          <p:nvPr/>
        </p:nvSpPr>
        <p:spPr bwMode="auto">
          <a:xfrm>
            <a:off x="6350222" y="2566919"/>
            <a:ext cx="328337" cy="327196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76200" y="3904438"/>
            <a:ext cx="3557588" cy="1939925"/>
            <a:chOff x="48" y="3072"/>
            <a:chExt cx="2241" cy="1222"/>
          </a:xfrm>
        </p:grpSpPr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297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297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8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477" y="4044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500" y="326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1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28" y="3368"/>
              <a:ext cx="1632" cy="568"/>
            </a:xfrm>
            <a:custGeom>
              <a:avLst/>
              <a:gdLst>
                <a:gd name="T0" fmla="*/ 0 w 1632"/>
                <a:gd name="T1" fmla="*/ 568 h 568"/>
                <a:gd name="T2" fmla="*/ 288 w 1632"/>
                <a:gd name="T3" fmla="*/ 40 h 568"/>
                <a:gd name="T4" fmla="*/ 912 w 1632"/>
                <a:gd name="T5" fmla="*/ 328 h 568"/>
                <a:gd name="T6" fmla="*/ 1392 w 1632"/>
                <a:gd name="T7" fmla="*/ 472 h 568"/>
                <a:gd name="T8" fmla="*/ 1632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5391151" y="3888562"/>
            <a:ext cx="3500438" cy="1960563"/>
            <a:chOff x="3396" y="3072"/>
            <a:chExt cx="2205" cy="1235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645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3645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3396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4789" y="4057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812" y="327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2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3744" y="3368"/>
              <a:ext cx="864" cy="568"/>
            </a:xfrm>
            <a:custGeom>
              <a:avLst/>
              <a:gdLst>
                <a:gd name="T0" fmla="*/ 0 w 1632"/>
                <a:gd name="T1" fmla="*/ 568 h 568"/>
                <a:gd name="T2" fmla="*/ 80 w 1632"/>
                <a:gd name="T3" fmla="*/ 40 h 568"/>
                <a:gd name="T4" fmla="*/ 256 w 1632"/>
                <a:gd name="T5" fmla="*/ 328 h 568"/>
                <a:gd name="T6" fmla="*/ 390 w 1632"/>
                <a:gd name="T7" fmla="*/ 472 h 568"/>
                <a:gd name="T8" fmla="*/ 457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19200" y="4377511"/>
            <a:ext cx="404813" cy="1524000"/>
            <a:chOff x="1219200" y="5353069"/>
            <a:chExt cx="404813" cy="1524000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295400" y="535306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1219200" y="5505469"/>
              <a:ext cx="404813" cy="1371600"/>
              <a:chOff x="768" y="3456"/>
              <a:chExt cx="255" cy="864"/>
            </a:xfrm>
          </p:grpSpPr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768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096000" y="4369602"/>
            <a:ext cx="404813" cy="1552575"/>
            <a:chOff x="6096000" y="5345160"/>
            <a:chExt cx="404813" cy="1552575"/>
          </a:xfrm>
        </p:grpSpPr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6157913" y="534516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28"/>
            <p:cNvGrpSpPr>
              <a:grpSpLocks/>
            </p:cNvGrpSpPr>
            <p:nvPr/>
          </p:nvGrpSpPr>
          <p:grpSpPr bwMode="auto">
            <a:xfrm>
              <a:off x="6096000" y="5526135"/>
              <a:ext cx="404813" cy="1371600"/>
              <a:chOff x="3840" y="3456"/>
              <a:chExt cx="255" cy="864"/>
            </a:xfrm>
          </p:grpSpPr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3936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 Box 30"/>
              <p:cNvSpPr txBox="1">
                <a:spLocks noChangeArrowheads="1"/>
              </p:cNvSpPr>
              <p:nvPr/>
            </p:nvSpPr>
            <p:spPr bwMode="auto">
              <a:xfrm>
                <a:off x="3840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0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 descr="ripple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277467"/>
            <a:ext cx="9077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edges to blobs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Edge = ripple</a:t>
            </a:r>
          </a:p>
          <a:p>
            <a:pPr>
              <a:buFontTx/>
              <a:buChar char="•"/>
            </a:pPr>
            <a:r>
              <a:rPr lang="en-US" dirty="0"/>
              <a:t>Blob = superposition of two ripples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Spatial selection: the magnitude of the Laplacian</a:t>
            </a:r>
            <a:br>
              <a:rPr lang="en-US" dirty="0"/>
            </a:br>
            <a:r>
              <a:rPr lang="en-US" dirty="0"/>
              <a:t>response will achieve a maximum at the center of</a:t>
            </a:r>
            <a:br>
              <a:rPr lang="en-US" dirty="0"/>
            </a:br>
            <a:r>
              <a:rPr lang="en-US" dirty="0"/>
              <a:t>the blob, provided the scale of the Laplacian is</a:t>
            </a:r>
            <a:br>
              <a:rPr lang="en-US" dirty="0"/>
            </a:br>
            <a:r>
              <a:rPr lang="en-US" dirty="0"/>
              <a:t>“matched” to the scale of the blob</a:t>
            </a:r>
          </a:p>
          <a:p>
            <a:pPr>
              <a:buFontTx/>
              <a:buChar char="•"/>
            </a:pP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15200" y="4515842"/>
            <a:ext cx="1250950" cy="641350"/>
            <a:chOff x="4560" y="2640"/>
            <a:chExt cx="788" cy="574"/>
          </a:xfrm>
        </p:grpSpPr>
        <p:sp>
          <p:nvSpPr>
            <p:cNvPr id="43015" name="Text Box 11"/>
            <p:cNvSpPr txBox="1">
              <a:spLocks noChangeArrowheads="1"/>
            </p:cNvSpPr>
            <p:nvPr/>
          </p:nvSpPr>
          <p:spPr bwMode="auto">
            <a:xfrm>
              <a:off x="4560" y="2886"/>
              <a:ext cx="78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cs typeface="Arial" pitchFamily="34" charset="0"/>
                </a:rPr>
                <a:t>maximum</a:t>
              </a:r>
            </a:p>
          </p:txBody>
        </p:sp>
        <p:sp>
          <p:nvSpPr>
            <p:cNvPr id="43016" name="Line 12"/>
            <p:cNvSpPr>
              <a:spLocks noChangeShapeType="1"/>
            </p:cNvSpPr>
            <p:nvPr/>
          </p:nvSpPr>
          <p:spPr bwMode="auto">
            <a:xfrm flipV="1">
              <a:off x="4990" y="2640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Blob detection in 2D</a:t>
            </a:r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3490" y="4723110"/>
          <a:ext cx="2524621" cy="101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444240" progId="Equation.3">
                  <p:embed/>
                </p:oleObj>
              </mc:Choice>
              <mc:Fallback>
                <p:oleObj name="Equation" r:id="rId3" imgW="1104840" imgH="444240" progId="Equation.3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490" y="4723110"/>
                        <a:ext cx="2524621" cy="1015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DC76-5F13-4A7A-A53F-2439B9E0A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Laplacian of Gaussian: Circularly symmetric operator for blob detection in 2D</a:t>
            </a:r>
          </a:p>
          <a:p>
            <a:endParaRPr lang="en-US" dirty="0"/>
          </a:p>
        </p:txBody>
      </p:sp>
      <p:pic>
        <p:nvPicPr>
          <p:cNvPr id="15365" name="Picture 5" descr="log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21" y="1665364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4216" y="3722764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90360" imgH="241200" progId="Equation.3">
                    <p:embed/>
                  </p:oleObj>
                </mc:Choice>
                <mc:Fallback>
                  <p:oleObj name="Equation" r:id="rId3" imgW="990360" imgH="241200" progId="Equation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592925" y="511175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dirty="0">
                <a:solidFill>
                  <a:srgbClr val="000000"/>
                </a:solidFill>
              </a:rPr>
              <a:t>ist of</a:t>
            </a:r>
            <a:r>
              <a:rPr lang="en-US" sz="2000" b="1" dirty="0">
                <a:solidFill>
                  <a:srgbClr val="000000"/>
                </a:solidFill>
              </a:rPr>
              <a:t>       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i="1" dirty="0">
                <a:solidFill>
                  <a:srgbClr val="000000"/>
                </a:solidFill>
              </a:rPr>
              <a:t>    </a:t>
            </a:r>
            <a:r>
              <a:rPr lang="pl-PL" sz="2000" b="1" i="1" dirty="0">
                <a:solidFill>
                  <a:srgbClr val="000000"/>
                </a:solidFill>
              </a:rPr>
              <a:t>(x, y,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dirty="0">
                <a:solidFill>
                  <a:srgbClr val="000000"/>
                </a:solidFill>
              </a:rPr>
              <a:t>)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7704525" y="2026593"/>
            <a:ext cx="9438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193675" y="1558399"/>
            <a:ext cx="3130894" cy="10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Interest points are local maxima in both position and scale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5813425" y="5213719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3706216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Local invariant descriptors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Local invariant descriptors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35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Geometric transformations</a:t>
            </a:r>
          </a:p>
        </p:txBody>
      </p:sp>
      <p:pic>
        <p:nvPicPr>
          <p:cNvPr id="8" name="Picture 5" descr="featExtra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9362"/>
            <a:ext cx="2371146" cy="31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eatExtrac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0012"/>
            <a:ext cx="3681690" cy="29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eatDat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595" y="4678524"/>
            <a:ext cx="1325091" cy="1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eatDat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5948" y="4682927"/>
            <a:ext cx="1325091" cy="13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3"/>
          <p:cNvSpPr>
            <a:spLocks noChangeArrowheads="1"/>
          </p:cNvSpPr>
          <p:nvPr/>
        </p:nvSpPr>
        <p:spPr bwMode="auto">
          <a:xfrm rot="3375002">
            <a:off x="2547937" y="4054475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ight Arrow 14"/>
          <p:cNvSpPr>
            <a:spLocks noChangeArrowheads="1"/>
          </p:cNvSpPr>
          <p:nvPr/>
        </p:nvSpPr>
        <p:spPr bwMode="auto">
          <a:xfrm rot="7715876">
            <a:off x="5618162" y="4083050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8751" y="467852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e.g. scale, translation, rotation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49534" y="2420888"/>
            <a:ext cx="4648200" cy="1905000"/>
            <a:chOff x="1381" y="2880"/>
            <a:chExt cx="3323" cy="12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81" y="2880"/>
              <a:ext cx="3324" cy="1315"/>
              <a:chOff x="1056" y="2544"/>
              <a:chExt cx="4094" cy="1656"/>
            </a:xfrm>
          </p:grpSpPr>
          <p:pic>
            <p:nvPicPr>
              <p:cNvPr id="38963" name="Picture 7" descr="descri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6557" b="8105"/>
              <a:stretch>
                <a:fillRect/>
              </a:stretch>
            </p:blipFill>
            <p:spPr bwMode="auto">
              <a:xfrm>
                <a:off x="1056" y="2544"/>
                <a:ext cx="1505" cy="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725" y="2802"/>
                <a:ext cx="2425" cy="1398"/>
                <a:chOff x="2725" y="2802"/>
                <a:chExt cx="2425" cy="1398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455" y="2802"/>
                  <a:ext cx="1695" cy="1398"/>
                  <a:chOff x="4080" y="3573"/>
                  <a:chExt cx="1075" cy="699"/>
                </a:xfrm>
              </p:grpSpPr>
              <p:sp>
                <p:nvSpPr>
                  <p:cNvPr id="38967" name="Freeform 10"/>
                  <p:cNvSpPr>
                    <a:spLocks/>
                  </p:cNvSpPr>
                  <p:nvPr/>
                </p:nvSpPr>
                <p:spPr bwMode="auto">
                  <a:xfrm>
                    <a:off x="4129" y="3573"/>
                    <a:ext cx="958" cy="11"/>
                  </a:xfrm>
                  <a:custGeom>
                    <a:avLst/>
                    <a:gdLst>
                      <a:gd name="T0" fmla="*/ 106 w 8621"/>
                      <a:gd name="T1" fmla="*/ 1 h 101"/>
                      <a:gd name="T2" fmla="*/ 106 w 8621"/>
                      <a:gd name="T3" fmla="*/ 0 h 101"/>
                      <a:gd name="T4" fmla="*/ 0 w 8621"/>
                      <a:gd name="T5" fmla="*/ 0 h 101"/>
                      <a:gd name="T6" fmla="*/ 0 w 8621"/>
                      <a:gd name="T7" fmla="*/ 1 h 101"/>
                      <a:gd name="T8" fmla="*/ 106 w 8621"/>
                      <a:gd name="T9" fmla="*/ 1 h 101"/>
                      <a:gd name="T10" fmla="*/ 105 w 8621"/>
                      <a:gd name="T11" fmla="*/ 1 h 101"/>
                      <a:gd name="T12" fmla="*/ 106 w 8621"/>
                      <a:gd name="T13" fmla="*/ 1 h 101"/>
                      <a:gd name="T14" fmla="*/ 106 w 8621"/>
                      <a:gd name="T15" fmla="*/ 0 h 101"/>
                      <a:gd name="T16" fmla="*/ 106 w 8621"/>
                      <a:gd name="T17" fmla="*/ 0 h 101"/>
                      <a:gd name="T18" fmla="*/ 106 w 8621"/>
                      <a:gd name="T19" fmla="*/ 1 h 1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1"/>
                      <a:gd name="T31" fmla="*/ 0 h 101"/>
                      <a:gd name="T32" fmla="*/ 8621 w 8621"/>
                      <a:gd name="T33" fmla="*/ 101 h 1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1" h="101">
                        <a:moveTo>
                          <a:pt x="8621" y="51"/>
                        </a:moveTo>
                        <a:lnTo>
                          <a:pt x="8576" y="0"/>
                        </a:lnTo>
                        <a:lnTo>
                          <a:pt x="0" y="0"/>
                        </a:lnTo>
                        <a:lnTo>
                          <a:pt x="0" y="101"/>
                        </a:lnTo>
                        <a:lnTo>
                          <a:pt x="8576" y="101"/>
                        </a:lnTo>
                        <a:lnTo>
                          <a:pt x="8530" y="51"/>
                        </a:lnTo>
                        <a:lnTo>
                          <a:pt x="8621" y="51"/>
                        </a:lnTo>
                        <a:lnTo>
                          <a:pt x="8621" y="0"/>
                        </a:lnTo>
                        <a:lnTo>
                          <a:pt x="8576" y="0"/>
                        </a:lnTo>
                        <a:lnTo>
                          <a:pt x="8621" y="5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8" name="Freeform 11"/>
                  <p:cNvSpPr>
                    <a:spLocks/>
                  </p:cNvSpPr>
                  <p:nvPr/>
                </p:nvSpPr>
                <p:spPr bwMode="auto">
                  <a:xfrm>
                    <a:off x="5076" y="3579"/>
                    <a:ext cx="11" cy="545"/>
                  </a:xfrm>
                  <a:custGeom>
                    <a:avLst/>
                    <a:gdLst>
                      <a:gd name="T0" fmla="*/ 1 w 91"/>
                      <a:gd name="T1" fmla="*/ 54 h 5457"/>
                      <a:gd name="T2" fmla="*/ 1 w 91"/>
                      <a:gd name="T3" fmla="*/ 54 h 5457"/>
                      <a:gd name="T4" fmla="*/ 1 w 91"/>
                      <a:gd name="T5" fmla="*/ 0 h 5457"/>
                      <a:gd name="T6" fmla="*/ 0 w 91"/>
                      <a:gd name="T7" fmla="*/ 0 h 5457"/>
                      <a:gd name="T8" fmla="*/ 0 w 91"/>
                      <a:gd name="T9" fmla="*/ 54 h 5457"/>
                      <a:gd name="T10" fmla="*/ 1 w 91"/>
                      <a:gd name="T11" fmla="*/ 53 h 5457"/>
                      <a:gd name="T12" fmla="*/ 1 w 91"/>
                      <a:gd name="T13" fmla="*/ 54 h 5457"/>
                      <a:gd name="T14" fmla="*/ 1 w 91"/>
                      <a:gd name="T15" fmla="*/ 54 h 5457"/>
                      <a:gd name="T16" fmla="*/ 1 w 91"/>
                      <a:gd name="T17" fmla="*/ 54 h 5457"/>
                      <a:gd name="T18" fmla="*/ 1 w 91"/>
                      <a:gd name="T19" fmla="*/ 54 h 5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7"/>
                      <a:gd name="T32" fmla="*/ 91 w 91"/>
                      <a:gd name="T33" fmla="*/ 5457 h 545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7">
                        <a:moveTo>
                          <a:pt x="46" y="5457"/>
                        </a:moveTo>
                        <a:lnTo>
                          <a:pt x="91" y="5407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5407"/>
                        </a:lnTo>
                        <a:lnTo>
                          <a:pt x="46" y="5357"/>
                        </a:lnTo>
                        <a:lnTo>
                          <a:pt x="46" y="5457"/>
                        </a:lnTo>
                        <a:lnTo>
                          <a:pt x="91" y="5457"/>
                        </a:lnTo>
                        <a:lnTo>
                          <a:pt x="91" y="5407"/>
                        </a:lnTo>
                        <a:lnTo>
                          <a:pt x="46" y="545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9" name="Freeform 12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958" cy="10"/>
                  </a:xfrm>
                  <a:custGeom>
                    <a:avLst/>
                    <a:gdLst>
                      <a:gd name="T0" fmla="*/ 0 w 8622"/>
                      <a:gd name="T1" fmla="*/ 1 h 100"/>
                      <a:gd name="T2" fmla="*/ 1 w 8622"/>
                      <a:gd name="T3" fmla="*/ 1 h 100"/>
                      <a:gd name="T4" fmla="*/ 106 w 8622"/>
                      <a:gd name="T5" fmla="*/ 1 h 100"/>
                      <a:gd name="T6" fmla="*/ 106 w 8622"/>
                      <a:gd name="T7" fmla="*/ 0 h 100"/>
                      <a:gd name="T8" fmla="*/ 1 w 8622"/>
                      <a:gd name="T9" fmla="*/ 0 h 100"/>
                      <a:gd name="T10" fmla="*/ 1 w 8622"/>
                      <a:gd name="T11" fmla="*/ 1 h 100"/>
                      <a:gd name="T12" fmla="*/ 0 w 8622"/>
                      <a:gd name="T13" fmla="*/ 1 h 100"/>
                      <a:gd name="T14" fmla="*/ 0 w 8622"/>
                      <a:gd name="T15" fmla="*/ 1 h 100"/>
                      <a:gd name="T16" fmla="*/ 1 w 8622"/>
                      <a:gd name="T17" fmla="*/ 1 h 100"/>
                      <a:gd name="T18" fmla="*/ 0 w 8622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2"/>
                      <a:gd name="T31" fmla="*/ 0 h 100"/>
                      <a:gd name="T32" fmla="*/ 8622 w 8622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2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8622" y="100"/>
                        </a:lnTo>
                        <a:lnTo>
                          <a:pt x="8622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0" name="Freeform 13"/>
                  <p:cNvSpPr>
                    <a:spLocks/>
                  </p:cNvSpPr>
                  <p:nvPr/>
                </p:nvSpPr>
                <p:spPr bwMode="auto">
                  <a:xfrm>
                    <a:off x="4124" y="3573"/>
                    <a:ext cx="10" cy="546"/>
                  </a:xfrm>
                  <a:custGeom>
                    <a:avLst/>
                    <a:gdLst>
                      <a:gd name="T0" fmla="*/ 1 w 91"/>
                      <a:gd name="T1" fmla="*/ 0 h 5458"/>
                      <a:gd name="T2" fmla="*/ 0 w 91"/>
                      <a:gd name="T3" fmla="*/ 1 h 5458"/>
                      <a:gd name="T4" fmla="*/ 0 w 91"/>
                      <a:gd name="T5" fmla="*/ 55 h 5458"/>
                      <a:gd name="T6" fmla="*/ 1 w 91"/>
                      <a:gd name="T7" fmla="*/ 55 h 5458"/>
                      <a:gd name="T8" fmla="*/ 1 w 91"/>
                      <a:gd name="T9" fmla="*/ 1 h 5458"/>
                      <a:gd name="T10" fmla="*/ 1 w 91"/>
                      <a:gd name="T11" fmla="*/ 1 h 5458"/>
                      <a:gd name="T12" fmla="*/ 1 w 91"/>
                      <a:gd name="T13" fmla="*/ 0 h 5458"/>
                      <a:gd name="T14" fmla="*/ 0 w 91"/>
                      <a:gd name="T15" fmla="*/ 0 h 5458"/>
                      <a:gd name="T16" fmla="*/ 0 w 91"/>
                      <a:gd name="T17" fmla="*/ 1 h 5458"/>
                      <a:gd name="T18" fmla="*/ 1 w 91"/>
                      <a:gd name="T19" fmla="*/ 0 h 54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8"/>
                      <a:gd name="T32" fmla="*/ 91 w 91"/>
                      <a:gd name="T33" fmla="*/ 5458 h 545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8">
                        <a:moveTo>
                          <a:pt x="46" y="0"/>
                        </a:moveTo>
                        <a:lnTo>
                          <a:pt x="0" y="51"/>
                        </a:lnTo>
                        <a:lnTo>
                          <a:pt x="0" y="5458"/>
                        </a:lnTo>
                        <a:lnTo>
                          <a:pt x="91" y="5458"/>
                        </a:lnTo>
                        <a:lnTo>
                          <a:pt x="91" y="51"/>
                        </a:lnTo>
                        <a:lnTo>
                          <a:pt x="46" y="10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2" name="Freeform 15"/>
                  <p:cNvSpPr>
                    <a:spLocks/>
                  </p:cNvSpPr>
                  <p:nvPr/>
                </p:nvSpPr>
                <p:spPr bwMode="auto">
                  <a:xfrm>
                    <a:off x="4129" y="3979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3" name="Freeform 16"/>
                  <p:cNvSpPr>
                    <a:spLocks/>
                  </p:cNvSpPr>
                  <p:nvPr/>
                </p:nvSpPr>
                <p:spPr bwMode="auto">
                  <a:xfrm>
                    <a:off x="4260" y="3984"/>
                    <a:ext cx="10" cy="140"/>
                  </a:xfrm>
                  <a:custGeom>
                    <a:avLst/>
                    <a:gdLst>
                      <a:gd name="T0" fmla="*/ 1 w 90"/>
                      <a:gd name="T1" fmla="*/ 14 h 1402"/>
                      <a:gd name="T2" fmla="*/ 1 w 90"/>
                      <a:gd name="T3" fmla="*/ 13 h 1402"/>
                      <a:gd name="T4" fmla="*/ 1 w 90"/>
                      <a:gd name="T5" fmla="*/ 0 h 1402"/>
                      <a:gd name="T6" fmla="*/ 0 w 90"/>
                      <a:gd name="T7" fmla="*/ 0 h 1402"/>
                      <a:gd name="T8" fmla="*/ 0 w 90"/>
                      <a:gd name="T9" fmla="*/ 13 h 1402"/>
                      <a:gd name="T10" fmla="*/ 1 w 90"/>
                      <a:gd name="T11" fmla="*/ 13 h 1402"/>
                      <a:gd name="T12" fmla="*/ 1 w 90"/>
                      <a:gd name="T13" fmla="*/ 14 h 1402"/>
                      <a:gd name="T14" fmla="*/ 1 w 90"/>
                      <a:gd name="T15" fmla="*/ 14 h 1402"/>
                      <a:gd name="T16" fmla="*/ 1 w 90"/>
                      <a:gd name="T17" fmla="*/ 13 h 1402"/>
                      <a:gd name="T18" fmla="*/ 1 w 90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1402"/>
                        </a:moveTo>
                        <a:lnTo>
                          <a:pt x="90" y="135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0" y="1402"/>
                        </a:lnTo>
                        <a:lnTo>
                          <a:pt x="90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4" name="Freeform 17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5" name="Freeform 18"/>
                  <p:cNvSpPr>
                    <a:spLocks/>
                  </p:cNvSpPr>
                  <p:nvPr/>
                </p:nvSpPr>
                <p:spPr bwMode="auto">
                  <a:xfrm>
                    <a:off x="4124" y="3979"/>
                    <a:ext cx="10" cy="140"/>
                  </a:xfrm>
                  <a:custGeom>
                    <a:avLst/>
                    <a:gdLst>
                      <a:gd name="T0" fmla="*/ 1 w 91"/>
                      <a:gd name="T1" fmla="*/ 0 h 1402"/>
                      <a:gd name="T2" fmla="*/ 0 w 91"/>
                      <a:gd name="T3" fmla="*/ 0 h 1402"/>
                      <a:gd name="T4" fmla="*/ 0 w 91"/>
                      <a:gd name="T5" fmla="*/ 14 h 1402"/>
                      <a:gd name="T6" fmla="*/ 1 w 91"/>
                      <a:gd name="T7" fmla="*/ 14 h 1402"/>
                      <a:gd name="T8" fmla="*/ 1 w 91"/>
                      <a:gd name="T9" fmla="*/ 0 h 1402"/>
                      <a:gd name="T10" fmla="*/ 1 w 91"/>
                      <a:gd name="T11" fmla="*/ 1 h 1402"/>
                      <a:gd name="T12" fmla="*/ 1 w 91"/>
                      <a:gd name="T13" fmla="*/ 0 h 1402"/>
                      <a:gd name="T14" fmla="*/ 0 w 91"/>
                      <a:gd name="T15" fmla="*/ 0 h 1402"/>
                      <a:gd name="T16" fmla="*/ 0 w 91"/>
                      <a:gd name="T17" fmla="*/ 0 h 1402"/>
                      <a:gd name="T18" fmla="*/ 1 w 91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1" y="140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3714"/>
                    <a:ext cx="136" cy="40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7" name="Freeform 20"/>
                  <p:cNvSpPr>
                    <a:spLocks/>
                  </p:cNvSpPr>
                  <p:nvPr/>
                </p:nvSpPr>
                <p:spPr bwMode="auto">
                  <a:xfrm>
                    <a:off x="4265" y="370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8" name="Freeform 21"/>
                  <p:cNvSpPr>
                    <a:spLocks/>
                  </p:cNvSpPr>
                  <p:nvPr/>
                </p:nvSpPr>
                <p:spPr bwMode="auto">
                  <a:xfrm>
                    <a:off x="4396" y="3714"/>
                    <a:ext cx="10" cy="410"/>
                  </a:xfrm>
                  <a:custGeom>
                    <a:avLst/>
                    <a:gdLst>
                      <a:gd name="T0" fmla="*/ 1 w 92"/>
                      <a:gd name="T1" fmla="*/ 41 h 4106"/>
                      <a:gd name="T2" fmla="*/ 1 w 92"/>
                      <a:gd name="T3" fmla="*/ 40 h 4106"/>
                      <a:gd name="T4" fmla="*/ 1 w 92"/>
                      <a:gd name="T5" fmla="*/ 0 h 4106"/>
                      <a:gd name="T6" fmla="*/ 0 w 92"/>
                      <a:gd name="T7" fmla="*/ 0 h 4106"/>
                      <a:gd name="T8" fmla="*/ 0 w 92"/>
                      <a:gd name="T9" fmla="*/ 40 h 4106"/>
                      <a:gd name="T10" fmla="*/ 1 w 92"/>
                      <a:gd name="T11" fmla="*/ 40 h 4106"/>
                      <a:gd name="T12" fmla="*/ 1 w 92"/>
                      <a:gd name="T13" fmla="*/ 41 h 4106"/>
                      <a:gd name="T14" fmla="*/ 1 w 92"/>
                      <a:gd name="T15" fmla="*/ 41 h 4106"/>
                      <a:gd name="T16" fmla="*/ 1 w 92"/>
                      <a:gd name="T17" fmla="*/ 40 h 4106"/>
                      <a:gd name="T18" fmla="*/ 1 w 92"/>
                      <a:gd name="T19" fmla="*/ 41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106"/>
                      <a:gd name="T32" fmla="*/ 92 w 92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106">
                        <a:moveTo>
                          <a:pt x="46" y="4106"/>
                        </a:moveTo>
                        <a:lnTo>
                          <a:pt x="92" y="4056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4056"/>
                        </a:lnTo>
                        <a:lnTo>
                          <a:pt x="46" y="4006"/>
                        </a:lnTo>
                        <a:lnTo>
                          <a:pt x="46" y="4106"/>
                        </a:lnTo>
                        <a:lnTo>
                          <a:pt x="92" y="4106"/>
                        </a:lnTo>
                        <a:lnTo>
                          <a:pt x="92" y="4056"/>
                        </a:lnTo>
                        <a:lnTo>
                          <a:pt x="46" y="410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9" name="Freeform 22"/>
                  <p:cNvSpPr>
                    <a:spLocks/>
                  </p:cNvSpPr>
                  <p:nvPr/>
                </p:nvSpPr>
                <p:spPr bwMode="auto">
                  <a:xfrm>
                    <a:off x="4260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0" name="Freeform 23"/>
                  <p:cNvSpPr>
                    <a:spLocks/>
                  </p:cNvSpPr>
                  <p:nvPr/>
                </p:nvSpPr>
                <p:spPr bwMode="auto">
                  <a:xfrm>
                    <a:off x="4260" y="3709"/>
                    <a:ext cx="10" cy="410"/>
                  </a:xfrm>
                  <a:custGeom>
                    <a:avLst/>
                    <a:gdLst>
                      <a:gd name="T0" fmla="*/ 1 w 90"/>
                      <a:gd name="T1" fmla="*/ 0 h 4106"/>
                      <a:gd name="T2" fmla="*/ 0 w 90"/>
                      <a:gd name="T3" fmla="*/ 0 h 4106"/>
                      <a:gd name="T4" fmla="*/ 0 w 90"/>
                      <a:gd name="T5" fmla="*/ 41 h 4106"/>
                      <a:gd name="T6" fmla="*/ 1 w 90"/>
                      <a:gd name="T7" fmla="*/ 41 h 4106"/>
                      <a:gd name="T8" fmla="*/ 1 w 90"/>
                      <a:gd name="T9" fmla="*/ 0 h 4106"/>
                      <a:gd name="T10" fmla="*/ 1 w 90"/>
                      <a:gd name="T11" fmla="*/ 1 h 4106"/>
                      <a:gd name="T12" fmla="*/ 1 w 90"/>
                      <a:gd name="T13" fmla="*/ 0 h 4106"/>
                      <a:gd name="T14" fmla="*/ 0 w 90"/>
                      <a:gd name="T15" fmla="*/ 0 h 4106"/>
                      <a:gd name="T16" fmla="*/ 0 w 90"/>
                      <a:gd name="T17" fmla="*/ 0 h 4106"/>
                      <a:gd name="T18" fmla="*/ 1 w 90"/>
                      <a:gd name="T19" fmla="*/ 0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4106"/>
                      <a:gd name="T32" fmla="*/ 90 w 90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4106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4106"/>
                        </a:lnTo>
                        <a:lnTo>
                          <a:pt x="90" y="4106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3849"/>
                    <a:ext cx="136" cy="27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2" name="Freeform 25"/>
                  <p:cNvSpPr>
                    <a:spLocks/>
                  </p:cNvSpPr>
                  <p:nvPr/>
                </p:nvSpPr>
                <p:spPr bwMode="auto">
                  <a:xfrm>
                    <a:off x="4396" y="3844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2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2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3" name="Freeform 26"/>
                  <p:cNvSpPr>
                    <a:spLocks/>
                  </p:cNvSpPr>
                  <p:nvPr/>
                </p:nvSpPr>
                <p:spPr bwMode="auto">
                  <a:xfrm>
                    <a:off x="4396" y="3849"/>
                    <a:ext cx="10" cy="275"/>
                  </a:xfrm>
                  <a:custGeom>
                    <a:avLst/>
                    <a:gdLst>
                      <a:gd name="T0" fmla="*/ 1 w 92"/>
                      <a:gd name="T1" fmla="*/ 26 h 2754"/>
                      <a:gd name="T2" fmla="*/ 1 w 92"/>
                      <a:gd name="T3" fmla="*/ 27 h 2754"/>
                      <a:gd name="T4" fmla="*/ 1 w 92"/>
                      <a:gd name="T5" fmla="*/ 0 h 2754"/>
                      <a:gd name="T6" fmla="*/ 0 w 92"/>
                      <a:gd name="T7" fmla="*/ 0 h 2754"/>
                      <a:gd name="T8" fmla="*/ 0 w 92"/>
                      <a:gd name="T9" fmla="*/ 27 h 2754"/>
                      <a:gd name="T10" fmla="*/ 1 w 92"/>
                      <a:gd name="T11" fmla="*/ 27 h 2754"/>
                      <a:gd name="T12" fmla="*/ 0 w 92"/>
                      <a:gd name="T13" fmla="*/ 27 h 2754"/>
                      <a:gd name="T14" fmla="*/ 0 w 92"/>
                      <a:gd name="T15" fmla="*/ 27 h 2754"/>
                      <a:gd name="T16" fmla="*/ 1 w 92"/>
                      <a:gd name="T17" fmla="*/ 27 h 2754"/>
                      <a:gd name="T18" fmla="*/ 1 w 92"/>
                      <a:gd name="T19" fmla="*/ 26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2754"/>
                      <a:gd name="T32" fmla="*/ 92 w 92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2754">
                        <a:moveTo>
                          <a:pt x="46" y="2654"/>
                        </a:moveTo>
                        <a:lnTo>
                          <a:pt x="92" y="2704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2704"/>
                        </a:lnTo>
                        <a:lnTo>
                          <a:pt x="46" y="2754"/>
                        </a:lnTo>
                        <a:lnTo>
                          <a:pt x="0" y="2704"/>
                        </a:lnTo>
                        <a:lnTo>
                          <a:pt x="0" y="2754"/>
                        </a:lnTo>
                        <a:lnTo>
                          <a:pt x="46" y="2754"/>
                        </a:lnTo>
                        <a:lnTo>
                          <a:pt x="46" y="265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4" name="Freeform 27"/>
                  <p:cNvSpPr>
                    <a:spLocks/>
                  </p:cNvSpPr>
                  <p:nvPr/>
                </p:nvSpPr>
                <p:spPr bwMode="auto">
                  <a:xfrm>
                    <a:off x="4401" y="4114"/>
                    <a:ext cx="141" cy="10"/>
                  </a:xfrm>
                  <a:custGeom>
                    <a:avLst/>
                    <a:gdLst>
                      <a:gd name="T0" fmla="*/ 15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6 w 1270"/>
                      <a:gd name="T11" fmla="*/ 1 h 100"/>
                      <a:gd name="T12" fmla="*/ 15 w 1270"/>
                      <a:gd name="T13" fmla="*/ 1 h 100"/>
                      <a:gd name="T14" fmla="*/ 16 w 1270"/>
                      <a:gd name="T15" fmla="*/ 1 h 100"/>
                      <a:gd name="T16" fmla="*/ 16 w 1270"/>
                      <a:gd name="T17" fmla="*/ 1 h 100"/>
                      <a:gd name="T18" fmla="*/ 15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179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270" y="50"/>
                        </a:lnTo>
                        <a:lnTo>
                          <a:pt x="1225" y="100"/>
                        </a:lnTo>
                        <a:lnTo>
                          <a:pt x="1270" y="100"/>
                        </a:lnTo>
                        <a:lnTo>
                          <a:pt x="1270" y="50"/>
                        </a:lnTo>
                        <a:lnTo>
                          <a:pt x="1179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5" name="Freeform 28"/>
                  <p:cNvSpPr>
                    <a:spLocks/>
                  </p:cNvSpPr>
                  <p:nvPr/>
                </p:nvSpPr>
                <p:spPr bwMode="auto">
                  <a:xfrm>
                    <a:off x="4532" y="3844"/>
                    <a:ext cx="10" cy="275"/>
                  </a:xfrm>
                  <a:custGeom>
                    <a:avLst/>
                    <a:gdLst>
                      <a:gd name="T0" fmla="*/ 1 w 91"/>
                      <a:gd name="T1" fmla="*/ 1 h 2754"/>
                      <a:gd name="T2" fmla="*/ 0 w 91"/>
                      <a:gd name="T3" fmla="*/ 0 h 2754"/>
                      <a:gd name="T4" fmla="*/ 0 w 91"/>
                      <a:gd name="T5" fmla="*/ 27 h 2754"/>
                      <a:gd name="T6" fmla="*/ 1 w 91"/>
                      <a:gd name="T7" fmla="*/ 27 h 2754"/>
                      <a:gd name="T8" fmla="*/ 1 w 91"/>
                      <a:gd name="T9" fmla="*/ 0 h 2754"/>
                      <a:gd name="T10" fmla="*/ 1 w 91"/>
                      <a:gd name="T11" fmla="*/ 0 h 2754"/>
                      <a:gd name="T12" fmla="*/ 1 w 91"/>
                      <a:gd name="T13" fmla="*/ 0 h 2754"/>
                      <a:gd name="T14" fmla="*/ 1 w 91"/>
                      <a:gd name="T15" fmla="*/ 0 h 2754"/>
                      <a:gd name="T16" fmla="*/ 1 w 91"/>
                      <a:gd name="T17" fmla="*/ 0 h 2754"/>
                      <a:gd name="T18" fmla="*/ 1 w 91"/>
                      <a:gd name="T19" fmla="*/ 1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2754"/>
                      <a:gd name="T32" fmla="*/ 91 w 91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2754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2754"/>
                        </a:lnTo>
                        <a:lnTo>
                          <a:pt x="91" y="2754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537" y="4029"/>
                    <a:ext cx="136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7" name="Freeform 30"/>
                  <p:cNvSpPr>
                    <a:spLocks/>
                  </p:cNvSpPr>
                  <p:nvPr/>
                </p:nvSpPr>
                <p:spPr bwMode="auto">
                  <a:xfrm>
                    <a:off x="4537" y="4024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8" name="Freeform 31"/>
                  <p:cNvSpPr>
                    <a:spLocks/>
                  </p:cNvSpPr>
                  <p:nvPr/>
                </p:nvSpPr>
                <p:spPr bwMode="auto">
                  <a:xfrm>
                    <a:off x="4668" y="4029"/>
                    <a:ext cx="10" cy="95"/>
                  </a:xfrm>
                  <a:custGeom>
                    <a:avLst/>
                    <a:gdLst>
                      <a:gd name="T0" fmla="*/ 1 w 90"/>
                      <a:gd name="T1" fmla="*/ 9 h 952"/>
                      <a:gd name="T2" fmla="*/ 1 w 90"/>
                      <a:gd name="T3" fmla="*/ 9 h 952"/>
                      <a:gd name="T4" fmla="*/ 1 w 90"/>
                      <a:gd name="T5" fmla="*/ 0 h 952"/>
                      <a:gd name="T6" fmla="*/ 0 w 90"/>
                      <a:gd name="T7" fmla="*/ 0 h 952"/>
                      <a:gd name="T8" fmla="*/ 0 w 90"/>
                      <a:gd name="T9" fmla="*/ 9 h 952"/>
                      <a:gd name="T10" fmla="*/ 1 w 90"/>
                      <a:gd name="T11" fmla="*/ 8 h 952"/>
                      <a:gd name="T12" fmla="*/ 1 w 90"/>
                      <a:gd name="T13" fmla="*/ 9 h 952"/>
                      <a:gd name="T14" fmla="*/ 1 w 90"/>
                      <a:gd name="T15" fmla="*/ 9 h 952"/>
                      <a:gd name="T16" fmla="*/ 1 w 90"/>
                      <a:gd name="T17" fmla="*/ 9 h 952"/>
                      <a:gd name="T18" fmla="*/ 1 w 90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952"/>
                      <a:gd name="T32" fmla="*/ 90 w 90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952">
                        <a:moveTo>
                          <a:pt x="45" y="952"/>
                        </a:moveTo>
                        <a:lnTo>
                          <a:pt x="90" y="90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5" y="852"/>
                        </a:lnTo>
                        <a:lnTo>
                          <a:pt x="45" y="952"/>
                        </a:lnTo>
                        <a:lnTo>
                          <a:pt x="90" y="952"/>
                        </a:lnTo>
                        <a:lnTo>
                          <a:pt x="90" y="902"/>
                        </a:lnTo>
                        <a:lnTo>
                          <a:pt x="45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9" name="Freeform 32"/>
                  <p:cNvSpPr>
                    <a:spLocks/>
                  </p:cNvSpPr>
                  <p:nvPr/>
                </p:nvSpPr>
                <p:spPr bwMode="auto">
                  <a:xfrm>
                    <a:off x="4532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0" name="Freeform 33"/>
                  <p:cNvSpPr>
                    <a:spLocks/>
                  </p:cNvSpPr>
                  <p:nvPr/>
                </p:nvSpPr>
                <p:spPr bwMode="auto">
                  <a:xfrm>
                    <a:off x="4532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2" name="Freeform 35"/>
                  <p:cNvSpPr>
                    <a:spLocks/>
                  </p:cNvSpPr>
                  <p:nvPr/>
                </p:nvSpPr>
                <p:spPr bwMode="auto">
                  <a:xfrm>
                    <a:off x="4673" y="397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3" name="Freeform 36"/>
                  <p:cNvSpPr>
                    <a:spLocks/>
                  </p:cNvSpPr>
                  <p:nvPr/>
                </p:nvSpPr>
                <p:spPr bwMode="auto">
                  <a:xfrm>
                    <a:off x="4804" y="3984"/>
                    <a:ext cx="10" cy="140"/>
                  </a:xfrm>
                  <a:custGeom>
                    <a:avLst/>
                    <a:gdLst>
                      <a:gd name="T0" fmla="*/ 1 w 91"/>
                      <a:gd name="T1" fmla="*/ 14 h 1402"/>
                      <a:gd name="T2" fmla="*/ 1 w 91"/>
                      <a:gd name="T3" fmla="*/ 13 h 1402"/>
                      <a:gd name="T4" fmla="*/ 1 w 91"/>
                      <a:gd name="T5" fmla="*/ 0 h 1402"/>
                      <a:gd name="T6" fmla="*/ 0 w 91"/>
                      <a:gd name="T7" fmla="*/ 0 h 1402"/>
                      <a:gd name="T8" fmla="*/ 0 w 91"/>
                      <a:gd name="T9" fmla="*/ 13 h 1402"/>
                      <a:gd name="T10" fmla="*/ 1 w 91"/>
                      <a:gd name="T11" fmla="*/ 13 h 1402"/>
                      <a:gd name="T12" fmla="*/ 1 w 91"/>
                      <a:gd name="T13" fmla="*/ 14 h 1402"/>
                      <a:gd name="T14" fmla="*/ 1 w 91"/>
                      <a:gd name="T15" fmla="*/ 14 h 1402"/>
                      <a:gd name="T16" fmla="*/ 1 w 91"/>
                      <a:gd name="T17" fmla="*/ 13 h 1402"/>
                      <a:gd name="T18" fmla="*/ 1 w 91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5" y="1402"/>
                        </a:moveTo>
                        <a:lnTo>
                          <a:pt x="91" y="135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1" y="1402"/>
                        </a:lnTo>
                        <a:lnTo>
                          <a:pt x="91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4" name="Freeform 37"/>
                  <p:cNvSpPr>
                    <a:spLocks/>
                  </p:cNvSpPr>
                  <p:nvPr/>
                </p:nvSpPr>
                <p:spPr bwMode="auto">
                  <a:xfrm>
                    <a:off x="4668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5" name="Freeform 38"/>
                  <p:cNvSpPr>
                    <a:spLocks/>
                  </p:cNvSpPr>
                  <p:nvPr/>
                </p:nvSpPr>
                <p:spPr bwMode="auto">
                  <a:xfrm>
                    <a:off x="4668" y="3979"/>
                    <a:ext cx="10" cy="140"/>
                  </a:xfrm>
                  <a:custGeom>
                    <a:avLst/>
                    <a:gdLst>
                      <a:gd name="T0" fmla="*/ 1 w 90"/>
                      <a:gd name="T1" fmla="*/ 0 h 1402"/>
                      <a:gd name="T2" fmla="*/ 0 w 90"/>
                      <a:gd name="T3" fmla="*/ 0 h 1402"/>
                      <a:gd name="T4" fmla="*/ 0 w 90"/>
                      <a:gd name="T5" fmla="*/ 14 h 1402"/>
                      <a:gd name="T6" fmla="*/ 1 w 90"/>
                      <a:gd name="T7" fmla="*/ 14 h 1402"/>
                      <a:gd name="T8" fmla="*/ 1 w 90"/>
                      <a:gd name="T9" fmla="*/ 0 h 1402"/>
                      <a:gd name="T10" fmla="*/ 1 w 90"/>
                      <a:gd name="T11" fmla="*/ 1 h 1402"/>
                      <a:gd name="T12" fmla="*/ 1 w 90"/>
                      <a:gd name="T13" fmla="*/ 0 h 1402"/>
                      <a:gd name="T14" fmla="*/ 0 w 90"/>
                      <a:gd name="T15" fmla="*/ 0 h 1402"/>
                      <a:gd name="T16" fmla="*/ 0 w 90"/>
                      <a:gd name="T17" fmla="*/ 0 h 1402"/>
                      <a:gd name="T18" fmla="*/ 1 w 90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0" y="1402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4074"/>
                    <a:ext cx="136" cy="4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7" name="Freeform 40"/>
                  <p:cNvSpPr>
                    <a:spLocks/>
                  </p:cNvSpPr>
                  <p:nvPr/>
                </p:nvSpPr>
                <p:spPr bwMode="auto">
                  <a:xfrm>
                    <a:off x="4804" y="4069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1" y="50"/>
                        </a:moveTo>
                        <a:lnTo>
                          <a:pt x="45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5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8" name="Freeform 41"/>
                  <p:cNvSpPr>
                    <a:spLocks/>
                  </p:cNvSpPr>
                  <p:nvPr/>
                </p:nvSpPr>
                <p:spPr bwMode="auto">
                  <a:xfrm>
                    <a:off x="4804" y="4074"/>
                    <a:ext cx="10" cy="50"/>
                  </a:xfrm>
                  <a:custGeom>
                    <a:avLst/>
                    <a:gdLst>
                      <a:gd name="T0" fmla="*/ 1 w 91"/>
                      <a:gd name="T1" fmla="*/ 4 h 501"/>
                      <a:gd name="T2" fmla="*/ 1 w 91"/>
                      <a:gd name="T3" fmla="*/ 4 h 501"/>
                      <a:gd name="T4" fmla="*/ 1 w 91"/>
                      <a:gd name="T5" fmla="*/ 0 h 501"/>
                      <a:gd name="T6" fmla="*/ 0 w 91"/>
                      <a:gd name="T7" fmla="*/ 0 h 501"/>
                      <a:gd name="T8" fmla="*/ 0 w 91"/>
                      <a:gd name="T9" fmla="*/ 4 h 501"/>
                      <a:gd name="T10" fmla="*/ 1 w 91"/>
                      <a:gd name="T11" fmla="*/ 5 h 501"/>
                      <a:gd name="T12" fmla="*/ 0 w 91"/>
                      <a:gd name="T13" fmla="*/ 4 h 501"/>
                      <a:gd name="T14" fmla="*/ 0 w 91"/>
                      <a:gd name="T15" fmla="*/ 5 h 501"/>
                      <a:gd name="T16" fmla="*/ 1 w 91"/>
                      <a:gd name="T17" fmla="*/ 5 h 501"/>
                      <a:gd name="T18" fmla="*/ 1 w 91"/>
                      <a:gd name="T19" fmla="*/ 4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5" y="401"/>
                        </a:moveTo>
                        <a:lnTo>
                          <a:pt x="91" y="451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451"/>
                        </a:lnTo>
                        <a:lnTo>
                          <a:pt x="45" y="501"/>
                        </a:lnTo>
                        <a:lnTo>
                          <a:pt x="0" y="451"/>
                        </a:lnTo>
                        <a:lnTo>
                          <a:pt x="0" y="501"/>
                        </a:lnTo>
                        <a:lnTo>
                          <a:pt x="45" y="501"/>
                        </a:lnTo>
                        <a:lnTo>
                          <a:pt x="45" y="40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9" name="Freeform 42"/>
                  <p:cNvSpPr>
                    <a:spLocks/>
                  </p:cNvSpPr>
                  <p:nvPr/>
                </p:nvSpPr>
                <p:spPr bwMode="auto">
                  <a:xfrm>
                    <a:off x="4809" y="4114"/>
                    <a:ext cx="141" cy="10"/>
                  </a:xfrm>
                  <a:custGeom>
                    <a:avLst/>
                    <a:gdLst>
                      <a:gd name="T0" fmla="*/ 15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6 w 1271"/>
                      <a:gd name="T11" fmla="*/ 1 h 100"/>
                      <a:gd name="T12" fmla="*/ 15 w 1271"/>
                      <a:gd name="T13" fmla="*/ 1 h 100"/>
                      <a:gd name="T14" fmla="*/ 16 w 1271"/>
                      <a:gd name="T15" fmla="*/ 1 h 100"/>
                      <a:gd name="T16" fmla="*/ 16 w 1271"/>
                      <a:gd name="T17" fmla="*/ 1 h 100"/>
                      <a:gd name="T18" fmla="*/ 15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180" y="50"/>
                        </a:moveTo>
                        <a:lnTo>
                          <a:pt x="122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6" y="100"/>
                        </a:lnTo>
                        <a:lnTo>
                          <a:pt x="1271" y="50"/>
                        </a:lnTo>
                        <a:lnTo>
                          <a:pt x="1226" y="100"/>
                        </a:lnTo>
                        <a:lnTo>
                          <a:pt x="1271" y="100"/>
                        </a:lnTo>
                        <a:lnTo>
                          <a:pt x="1271" y="50"/>
                        </a:lnTo>
                        <a:lnTo>
                          <a:pt x="118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0" name="Freeform 43"/>
                  <p:cNvSpPr>
                    <a:spLocks/>
                  </p:cNvSpPr>
                  <p:nvPr/>
                </p:nvSpPr>
                <p:spPr bwMode="auto">
                  <a:xfrm>
                    <a:off x="4940" y="4069"/>
                    <a:ext cx="10" cy="50"/>
                  </a:xfrm>
                  <a:custGeom>
                    <a:avLst/>
                    <a:gdLst>
                      <a:gd name="T0" fmla="*/ 1 w 91"/>
                      <a:gd name="T1" fmla="*/ 1 h 501"/>
                      <a:gd name="T2" fmla="*/ 0 w 91"/>
                      <a:gd name="T3" fmla="*/ 0 h 501"/>
                      <a:gd name="T4" fmla="*/ 0 w 91"/>
                      <a:gd name="T5" fmla="*/ 5 h 501"/>
                      <a:gd name="T6" fmla="*/ 1 w 91"/>
                      <a:gd name="T7" fmla="*/ 5 h 501"/>
                      <a:gd name="T8" fmla="*/ 1 w 91"/>
                      <a:gd name="T9" fmla="*/ 0 h 501"/>
                      <a:gd name="T10" fmla="*/ 1 w 91"/>
                      <a:gd name="T11" fmla="*/ 0 h 501"/>
                      <a:gd name="T12" fmla="*/ 1 w 91"/>
                      <a:gd name="T13" fmla="*/ 0 h 501"/>
                      <a:gd name="T14" fmla="*/ 1 w 91"/>
                      <a:gd name="T15" fmla="*/ 0 h 501"/>
                      <a:gd name="T16" fmla="*/ 1 w 91"/>
                      <a:gd name="T17" fmla="*/ 0 h 501"/>
                      <a:gd name="T18" fmla="*/ 1 w 91"/>
                      <a:gd name="T19" fmla="*/ 1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501"/>
                        </a:lnTo>
                        <a:lnTo>
                          <a:pt x="91" y="501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945" y="4029"/>
                    <a:ext cx="137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2" name="Freeform 45"/>
                  <p:cNvSpPr>
                    <a:spLocks/>
                  </p:cNvSpPr>
                  <p:nvPr/>
                </p:nvSpPr>
                <p:spPr bwMode="auto">
                  <a:xfrm>
                    <a:off x="4945" y="4024"/>
                    <a:ext cx="142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3" name="Freeform 46"/>
                  <p:cNvSpPr>
                    <a:spLocks/>
                  </p:cNvSpPr>
                  <p:nvPr/>
                </p:nvSpPr>
                <p:spPr bwMode="auto">
                  <a:xfrm>
                    <a:off x="5076" y="4029"/>
                    <a:ext cx="11" cy="95"/>
                  </a:xfrm>
                  <a:custGeom>
                    <a:avLst/>
                    <a:gdLst>
                      <a:gd name="T0" fmla="*/ 1 w 91"/>
                      <a:gd name="T1" fmla="*/ 9 h 952"/>
                      <a:gd name="T2" fmla="*/ 1 w 91"/>
                      <a:gd name="T3" fmla="*/ 9 h 952"/>
                      <a:gd name="T4" fmla="*/ 1 w 91"/>
                      <a:gd name="T5" fmla="*/ 0 h 952"/>
                      <a:gd name="T6" fmla="*/ 0 w 91"/>
                      <a:gd name="T7" fmla="*/ 0 h 952"/>
                      <a:gd name="T8" fmla="*/ 0 w 91"/>
                      <a:gd name="T9" fmla="*/ 9 h 952"/>
                      <a:gd name="T10" fmla="*/ 1 w 91"/>
                      <a:gd name="T11" fmla="*/ 8 h 952"/>
                      <a:gd name="T12" fmla="*/ 1 w 91"/>
                      <a:gd name="T13" fmla="*/ 9 h 952"/>
                      <a:gd name="T14" fmla="*/ 1 w 91"/>
                      <a:gd name="T15" fmla="*/ 9 h 952"/>
                      <a:gd name="T16" fmla="*/ 1 w 91"/>
                      <a:gd name="T17" fmla="*/ 9 h 952"/>
                      <a:gd name="T18" fmla="*/ 1 w 91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952"/>
                        </a:moveTo>
                        <a:lnTo>
                          <a:pt x="91" y="90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6" y="852"/>
                        </a:lnTo>
                        <a:lnTo>
                          <a:pt x="46" y="952"/>
                        </a:lnTo>
                        <a:lnTo>
                          <a:pt x="91" y="952"/>
                        </a:lnTo>
                        <a:lnTo>
                          <a:pt x="91" y="902"/>
                        </a:lnTo>
                        <a:lnTo>
                          <a:pt x="46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4" name="Freeform 47"/>
                  <p:cNvSpPr>
                    <a:spLocks/>
                  </p:cNvSpPr>
                  <p:nvPr/>
                </p:nvSpPr>
                <p:spPr bwMode="auto">
                  <a:xfrm>
                    <a:off x="4940" y="4114"/>
                    <a:ext cx="142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5" name="Freeform 48"/>
                  <p:cNvSpPr>
                    <a:spLocks/>
                  </p:cNvSpPr>
                  <p:nvPr/>
                </p:nvSpPr>
                <p:spPr bwMode="auto">
                  <a:xfrm>
                    <a:off x="4940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4160"/>
                    <a:ext cx="52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0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4145"/>
                    <a:ext cx="53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2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4133"/>
                    <a:ext cx="51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Symbol" pitchFamily="18" charset="2"/>
                        <a:cs typeface="Arial" pitchFamily="34" charset="0"/>
                      </a:rPr>
                      <a:t>p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9" name="Freeform 52"/>
                  <p:cNvSpPr>
                    <a:spLocks/>
                  </p:cNvSpPr>
                  <p:nvPr/>
                </p:nvSpPr>
                <p:spPr bwMode="auto">
                  <a:xfrm>
                    <a:off x="4329" y="4153"/>
                    <a:ext cx="53" cy="47"/>
                  </a:xfrm>
                  <a:custGeom>
                    <a:avLst/>
                    <a:gdLst>
                      <a:gd name="T0" fmla="*/ 6 w 474"/>
                      <a:gd name="T1" fmla="*/ 5 h 476"/>
                      <a:gd name="T2" fmla="*/ 3 w 474"/>
                      <a:gd name="T3" fmla="*/ 0 h 476"/>
                      <a:gd name="T4" fmla="*/ 0 w 474"/>
                      <a:gd name="T5" fmla="*/ 5 h 476"/>
                      <a:gd name="T6" fmla="*/ 6 w 474"/>
                      <a:gd name="T7" fmla="*/ 5 h 476"/>
                      <a:gd name="T8" fmla="*/ 3 w 474"/>
                      <a:gd name="T9" fmla="*/ 0 h 476"/>
                      <a:gd name="T10" fmla="*/ 6 w 474"/>
                      <a:gd name="T11" fmla="*/ 5 h 47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4"/>
                      <a:gd name="T19" fmla="*/ 0 h 476"/>
                      <a:gd name="T20" fmla="*/ 474 w 474"/>
                      <a:gd name="T21" fmla="*/ 476 h 47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4" h="476">
                        <a:moveTo>
                          <a:pt x="474" y="476"/>
                        </a:moveTo>
                        <a:lnTo>
                          <a:pt x="238" y="0"/>
                        </a:lnTo>
                        <a:lnTo>
                          <a:pt x="0" y="476"/>
                        </a:lnTo>
                        <a:lnTo>
                          <a:pt x="474" y="476"/>
                        </a:lnTo>
                        <a:lnTo>
                          <a:pt x="238" y="0"/>
                        </a:lnTo>
                        <a:lnTo>
                          <a:pt x="474" y="47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10" name="Freeform 53"/>
                  <p:cNvSpPr>
                    <a:spLocks/>
                  </p:cNvSpPr>
                  <p:nvPr/>
                </p:nvSpPr>
                <p:spPr bwMode="auto">
                  <a:xfrm>
                    <a:off x="4350" y="4196"/>
                    <a:ext cx="11" cy="76"/>
                  </a:xfrm>
                  <a:custGeom>
                    <a:avLst/>
                    <a:gdLst>
                      <a:gd name="T0" fmla="*/ 1 w 91"/>
                      <a:gd name="T1" fmla="*/ 8 h 760"/>
                      <a:gd name="T2" fmla="*/ 1 w 91"/>
                      <a:gd name="T3" fmla="*/ 8 h 760"/>
                      <a:gd name="T4" fmla="*/ 1 w 91"/>
                      <a:gd name="T5" fmla="*/ 0 h 760"/>
                      <a:gd name="T6" fmla="*/ 0 w 91"/>
                      <a:gd name="T7" fmla="*/ 0 h 760"/>
                      <a:gd name="T8" fmla="*/ 0 w 91"/>
                      <a:gd name="T9" fmla="*/ 8 h 760"/>
                      <a:gd name="T10" fmla="*/ 1 w 91"/>
                      <a:gd name="T11" fmla="*/ 8 h 7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1"/>
                      <a:gd name="T19" fmla="*/ 0 h 760"/>
                      <a:gd name="T20" fmla="*/ 91 w 91"/>
                      <a:gd name="T21" fmla="*/ 760 h 7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1" h="760">
                        <a:moveTo>
                          <a:pt x="46" y="760"/>
                        </a:moveTo>
                        <a:lnTo>
                          <a:pt x="91" y="760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760"/>
                        </a:lnTo>
                        <a:lnTo>
                          <a:pt x="46" y="76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8966" name="AutoShape 54"/>
                <p:cNvSpPr>
                  <a:spLocks noChangeArrowheads="1"/>
                </p:cNvSpPr>
                <p:nvPr/>
              </p:nvSpPr>
              <p:spPr bwMode="auto">
                <a:xfrm>
                  <a:off x="2725" y="3063"/>
                  <a:ext cx="539" cy="54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99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8962" name="Rectangle 55"/>
            <p:cNvSpPr>
              <a:spLocks noChangeArrowheads="1"/>
            </p:cNvSpPr>
            <p:nvPr/>
          </p:nvSpPr>
          <p:spPr bwMode="auto">
            <a:xfrm>
              <a:off x="3571" y="3975"/>
              <a:ext cx="221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100" y="4282567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 descr="sif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872" y="431127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7" name="Group 6"/>
          <p:cNvGraphicFramePr>
            <a:graphicFrameLocks noGrp="1"/>
          </p:cNvGraphicFramePr>
          <p:nvPr/>
        </p:nvGraphicFramePr>
        <p:xfrm>
          <a:off x="881100" y="4304792"/>
          <a:ext cx="1811337" cy="1758951"/>
        </p:xfrm>
        <a:graphic>
          <a:graphicData uri="http://schemas.openxmlformats.org/drawingml/2006/table">
            <a:tbl>
              <a:tblPr/>
              <a:tblGrid>
                <a:gridCol w="45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3077770" y="4844206"/>
            <a:ext cx="758825" cy="603250"/>
          </a:xfrm>
          <a:prstGeom prst="rightArrow">
            <a:avLst>
              <a:gd name="adj1" fmla="val 50000"/>
              <a:gd name="adj2" fmla="val 31447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67EF81-EFBF-42D5-90D5-123DAEF6E18A}"/>
              </a:ext>
            </a:extLst>
          </p:cNvPr>
          <p:cNvGrpSpPr/>
          <p:nvPr/>
        </p:nvGrpSpPr>
        <p:grpSpPr>
          <a:xfrm>
            <a:off x="6575526" y="2889322"/>
            <a:ext cx="1524000" cy="990600"/>
            <a:chOff x="6477000" y="2743200"/>
            <a:chExt cx="1524000" cy="99060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6629400" y="2819400"/>
              <a:ext cx="1219200" cy="762000"/>
              <a:chOff x="6324600" y="4953000"/>
              <a:chExt cx="1219200" cy="762000"/>
            </a:xfrm>
          </p:grpSpPr>
          <p:cxnSp>
            <p:nvCxnSpPr>
              <p:cNvPr id="38952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6705600" y="5334000"/>
                <a:ext cx="838200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705600" y="4953000"/>
                <a:ext cx="381000" cy="3810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4" name="Straight Arrow Connector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14306" y="5144294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5" name="Straight Arrow Connector 37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0024" y="5181600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6" name="Straight Arrow Connector 39"/>
              <p:cNvCxnSpPr>
                <a:cxnSpLocks noChangeShapeType="1"/>
              </p:cNvCxnSpPr>
              <p:nvPr/>
            </p:nvCxnSpPr>
            <p:spPr bwMode="auto">
              <a:xfrm rot="10800000">
                <a:off x="6324600" y="5336382"/>
                <a:ext cx="380206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7" name="Straight Arrow Connector 42"/>
              <p:cNvCxnSpPr>
                <a:cxnSpLocks noChangeShapeType="1"/>
              </p:cNvCxnSpPr>
              <p:nvPr/>
            </p:nvCxnSpPr>
            <p:spPr bwMode="auto">
              <a:xfrm rot="5400000">
                <a:off x="6553200" y="5331618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8" name="Straight Arrow Connector 43"/>
              <p:cNvCxnSpPr>
                <a:cxnSpLocks noChangeShapeType="1"/>
              </p:cNvCxnSpPr>
              <p:nvPr/>
            </p:nvCxnSpPr>
            <p:spPr bwMode="auto">
              <a:xfrm rot="16200000" flipH="1">
                <a:off x="6515100" y="5522912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9" name="Straight Arrow Connector 44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632" y="5337969"/>
                <a:ext cx="312737" cy="3048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8960" name="Oval 27"/>
              <p:cNvSpPr>
                <a:spLocks noChangeArrowheads="1"/>
              </p:cNvSpPr>
              <p:nvPr/>
            </p:nvSpPr>
            <p:spPr bwMode="auto">
              <a:xfrm>
                <a:off x="6657976" y="528637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8949" name="Rectangle 69"/>
            <p:cNvSpPr>
              <a:spLocks noChangeArrowheads="1"/>
            </p:cNvSpPr>
            <p:nvPr/>
          </p:nvSpPr>
          <p:spPr bwMode="auto">
            <a:xfrm>
              <a:off x="6477000" y="2743200"/>
              <a:ext cx="1524000" cy="990600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97938" y="4412074"/>
            <a:ext cx="264227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</a:t>
            </a:r>
            <a:r>
              <a:rPr lang="en-US" sz="1800" i="1" dirty="0" err="1">
                <a:solidFill>
                  <a:srgbClr val="000000"/>
                </a:solidFill>
                <a:latin typeface="Arial" pitchFamily="34" charset="0"/>
              </a:rPr>
              <a:t>subpatches</a:t>
            </a: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does SIFT have some illumination invariance?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Use histograms to bin pixels within sub-patches according to their orientation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dirty="0"/>
              <a:t>"the act of taking in raw data and taking an action based on the category of the data" </a:t>
            </a:r>
          </a:p>
          <a:p>
            <a:pPr lvl="1" algn="r" eaLnBrk="1" hangingPunct="1">
              <a:buFontTx/>
              <a:buNone/>
            </a:pPr>
            <a:r>
              <a:rPr lang="pt-PT" dirty="0" err="1"/>
              <a:t>Wikipedia</a:t>
            </a:r>
            <a:endParaRPr lang="pt-PT" dirty="0"/>
          </a:p>
          <a:p>
            <a:pPr eaLnBrk="1" hangingPunct="1"/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do I do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?</a:t>
            </a:r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can I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machines</a:t>
            </a:r>
            <a:r>
              <a:rPr lang="pt-PT" dirty="0"/>
              <a:t> do </a:t>
            </a:r>
            <a:r>
              <a:rPr lang="pt-PT" dirty="0" err="1"/>
              <a:t>this</a:t>
            </a:r>
            <a:r>
              <a:rPr lang="pt-PT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168CFA-8D18-2245-BD88-E771F1B9D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Making descriptor rotation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EE73-A814-4861-A3B9-8197679C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Rotate patch according to its dominant gradient orientation</a:t>
            </a:r>
          </a:p>
          <a:p>
            <a:r>
              <a:rPr lang="en-US" dirty="0"/>
              <a:t>This puts the patches into a canonical orientation</a:t>
            </a:r>
          </a:p>
          <a:p>
            <a:endParaRPr lang="en-US" dirty="0"/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5486400" y="2447946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Extraordinarily robust matching technique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changes in viewpoint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significant changes in illumination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Fast and efficient—can run in real time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Lots of code available</a:t>
            </a:r>
          </a:p>
        </p:txBody>
      </p:sp>
      <p:pic>
        <p:nvPicPr>
          <p:cNvPr id="40964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70" y="3393590"/>
            <a:ext cx="3505248" cy="26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234" y="3398540"/>
            <a:ext cx="3496584" cy="26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B27EA-AECB-48B7-8B7B-9374D130761D}"/>
              </a:ext>
            </a:extLst>
          </p:cNvPr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SIFT properties</a:t>
            </a:r>
          </a:p>
        </p:txBody>
      </p:sp>
      <p:sp>
        <p:nvSpPr>
          <p:cNvPr id="483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Scale </a:t>
            </a:r>
          </a:p>
          <a:p>
            <a:pPr lvl="1"/>
            <a:r>
              <a:rPr lang="en-US" sz="2400" dirty="0">
                <a:latin typeface="Arial" pitchFamily="34" charset="0"/>
              </a:rPr>
              <a:t>Rotation</a:t>
            </a:r>
          </a:p>
          <a:p>
            <a:pPr lvl="1"/>
            <a:endParaRPr lang="en-US" sz="24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Partially 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Illumination changes</a:t>
            </a:r>
          </a:p>
          <a:p>
            <a:pPr lvl="1"/>
            <a:r>
              <a:rPr lang="en-US" sz="2400" dirty="0">
                <a:latin typeface="Arial" pitchFamily="34" charset="0"/>
              </a:rPr>
              <a:t>Camera viewpoint</a:t>
            </a:r>
          </a:p>
          <a:p>
            <a:pPr lvl="1"/>
            <a:r>
              <a:rPr lang="en-US" sz="2400" dirty="0">
                <a:latin typeface="Arial" pitchFamily="34" charset="0"/>
              </a:rPr>
              <a:t>Occlusion, clutter</a:t>
            </a:r>
          </a:p>
          <a:p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14 – “Recognition”</a:t>
            </a:r>
          </a:p>
          <a:p>
            <a:pPr lvl="1" eaLnBrk="1" hangingPunct="1"/>
            <a:r>
              <a:rPr lang="en-GB" altLang="pt-PT" dirty="0"/>
              <a:t>Chapter 4 – “Feature Detection and Matching”</a:t>
            </a:r>
          </a:p>
          <a:p>
            <a:pPr marL="457200" lvl="1" indent="0" eaLnBrk="1" hangingPunct="1">
              <a:buNone/>
            </a:pPr>
            <a:endParaRPr lang="en-GB" altLang="pt-PT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EAC43-68AB-D94F-AFC6-83772E348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82CA19-EBB9-DE48-8919-567CC82CC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We only deal with numbers.</a:t>
            </a:r>
          </a:p>
          <a:p>
            <a:pPr lvl="1" eaLnBrk="1" hangingPunct="1"/>
            <a:r>
              <a:rPr lang="pt-PT"/>
              <a:t>How do we represent knowledge?</a:t>
            </a:r>
          </a:p>
          <a:p>
            <a:pPr lvl="1" eaLnBrk="1" hangingPunct="1"/>
            <a:r>
              <a:rPr lang="pt-PT"/>
              <a:t>How do we represent visual features?</a:t>
            </a:r>
          </a:p>
          <a:p>
            <a:pPr lvl="1" eaLnBrk="1" hangingPunct="1"/>
            <a:r>
              <a:rPr lang="pt-PT"/>
              <a:t>How do we classify them?</a:t>
            </a:r>
          </a:p>
          <a:p>
            <a:pPr eaLnBrk="1" hangingPunct="1"/>
            <a:r>
              <a:rPr lang="pt-PT"/>
              <a:t>Very complex problem!!</a:t>
            </a:r>
          </a:p>
          <a:p>
            <a:pPr lvl="1" eaLnBrk="1" hangingPunct="1"/>
            <a:r>
              <a:rPr lang="pt-PT"/>
              <a:t>Let’s break it into smaller ones...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FA679-2E7C-504C-BE47-A9A94B2A0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10549</TotalTime>
  <Words>2491</Words>
  <Application>Microsoft Office PowerPoint</Application>
  <PresentationFormat>Apresentação no Ecrã (4:3)</PresentationFormat>
  <Paragraphs>549</Paragraphs>
  <Slides>75</Slides>
  <Notes>23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75</vt:i4>
      </vt:variant>
    </vt:vector>
  </HeadingPairs>
  <TitlesOfParts>
    <vt:vector size="83" baseType="lpstr">
      <vt:lpstr>Arial</vt:lpstr>
      <vt:lpstr>Arial Unicode MS</vt:lpstr>
      <vt:lpstr>AvantGarde Bk BT</vt:lpstr>
      <vt:lpstr>Symbol</vt:lpstr>
      <vt:lpstr>Times New Roman</vt:lpstr>
      <vt:lpstr>Modelo de apresentação predefinido</vt:lpstr>
      <vt:lpstr>Equation</vt:lpstr>
      <vt:lpstr>Chart</vt:lpstr>
      <vt:lpstr>Apresentação do PowerPoint</vt:lpstr>
      <vt:lpstr>Outline</vt:lpstr>
      <vt:lpstr>Topic: Introduction to Pattern Recognition</vt:lpstr>
      <vt:lpstr>Apresentação do PowerPoint</vt:lpstr>
      <vt:lpstr>Apresentação do PowerPoint</vt:lpstr>
      <vt:lpstr>Apresentação do PowerPoint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Visual Features</vt:lpstr>
      <vt:lpstr>Apresentação do PowerPoint</vt:lpstr>
      <vt:lpstr>Visual Features</vt:lpstr>
      <vt:lpstr>Feature vector</vt:lpstr>
      <vt:lpstr>Features &amp; Decisions</vt:lpstr>
      <vt:lpstr>Gray-Level Histogram</vt:lpstr>
      <vt:lpstr>Colour Histogram</vt:lpstr>
      <vt:lpstr>RGB Histogram</vt:lpstr>
      <vt:lpstr>HSI Histogram</vt:lpstr>
      <vt:lpstr>Apresentação do PowerPoint</vt:lpstr>
      <vt:lpstr>What is texture?</vt:lpstr>
      <vt:lpstr>Two approaches to texture</vt:lpstr>
      <vt:lpstr>Statistical approaches</vt:lpstr>
      <vt:lpstr>Shape Descriptors</vt:lpstr>
      <vt:lpstr>Topic: Detection of interest points</vt:lpstr>
      <vt:lpstr>Motivation: Same interest points</vt:lpstr>
      <vt:lpstr>Motivation: ‘Unique’ descriptor per interest point</vt:lpstr>
      <vt:lpstr>Corners are distinctive interest points</vt:lpstr>
      <vt:lpstr>Gradient strength</vt:lpstr>
      <vt:lpstr>Scoring ‘cornerness’</vt:lpstr>
      <vt:lpstr>Harris corner detector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Properties of the Harris corner detector</vt:lpstr>
      <vt:lpstr>Properties of the Harris corner detector</vt:lpstr>
      <vt:lpstr>Automatic scale selection</vt:lpstr>
      <vt:lpstr>From edges to blobs</vt:lpstr>
      <vt:lpstr>Blob detection in 2D</vt:lpstr>
      <vt:lpstr>Scale invariant interest points</vt:lpstr>
      <vt:lpstr>Topic: Local invariant descriptors</vt:lpstr>
      <vt:lpstr>Geometric transformations</vt:lpstr>
      <vt:lpstr>SIFT descriptor [Lowe 2004] </vt:lpstr>
      <vt:lpstr>Making descriptor rotation invariant</vt:lpstr>
      <vt:lpstr>SIFT descriptor [Lowe 2004] </vt:lpstr>
      <vt:lpstr>Example</vt:lpstr>
      <vt:lpstr>Example</vt:lpstr>
      <vt:lpstr>SIFT properties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544</cp:revision>
  <dcterms:created xsi:type="dcterms:W3CDTF">2006-09-04T13:22:43Z</dcterms:created>
  <dcterms:modified xsi:type="dcterms:W3CDTF">2022-09-01T11:46:03Z</dcterms:modified>
</cp:coreProperties>
</file>